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6A6815-E575-AE4E-B72B-A269D623FA40}" v="761" dt="2023-03-30T19:19:33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44AA5-3B14-4692-BB98-72C92ABB2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22F12-D34F-465C-81AC-55281F821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265EA-0FFD-4496-9DB0-F5C7436D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6FE32-036F-4DF1-AACD-1AACEA36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10E66-6624-462B-92B9-B77841A8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57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93F3F-76EC-4EB3-A4F4-221FC63C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C3548-8D2D-426D-B790-3FFC995B8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2524C-FACE-49A6-8587-BFCFF5ED6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D3052-E41A-4B63-B2A1-8094FE9B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150BD-7E32-4D29-9288-DEDBB201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3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25A40-1740-4126-9A6C-CB20CCAA9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EEE06-3258-4C75-9C9F-231EA0A3B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FCE3E-EB03-4281-9745-1FC6536F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DEFB3-0C05-451B-9227-5419EC36B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67CC2-8452-4356-BCC1-40442F13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5DFD-4585-453D-BB5E-63B2D603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9659-D3D3-43BA-B85C-FA4DCB776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CD59B-916A-40DD-A259-5F76B6E20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605F5-80B6-4306-B9DE-4AC5129D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92BD8-3C57-4824-AB15-F59996119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9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4C7A9-CE83-4B49-A791-26425B224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B4329-8ABA-4D15-9731-279C664FA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2A169-B1EF-44F9-80A3-7C905FDB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406E0-26A2-4B7D-B3F2-2E550A1B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EDFCD-BAF1-40FE-B4E0-212983A9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66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BB45B-F5FE-4E9B-9D71-057A65FB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43A42-CAAE-4ED0-B77D-536B20FF6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28BFC-FAE6-40FE-9615-5CB22713D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D5EEA-B9E7-4FA7-8591-9F953498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50A7E-9019-4844-AD4A-609F1025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3031B-A2C8-415A-B46A-46C32126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05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45F1D-D40E-404E-80B9-BBFFD104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533FF-8E4A-4416-BF15-ED894B453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DAE81-610D-46AD-BD1D-ABDE6F3B6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30323-9699-4B39-9845-A00F2505A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AA6EE-CD32-43B4-BFCD-697B37F62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69F60-0201-4CEC-92CC-D70E0C5D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F9898A-247A-4730-93BC-4A3043E5E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F8750-32EB-48C8-96F7-5EDEDCBD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47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261BA-D54D-469F-A2F6-AF8BD9CC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A91C22-AF4D-45D4-8415-BCA4FD704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3C4F8-BDD1-4573-8268-90EEDD64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1AAAB-9F70-47F9-A122-72B3BF41E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5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49089-C0E2-4909-A02C-84D50524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CC500F-E886-47C9-906B-18A23902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3B95A-FDC3-4C3F-A44C-7309E2DE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1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2C016-2632-434F-BBEC-A12A35815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99F8A-4BE6-4D59-8C77-986F0A766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95EED-B276-46BC-83B5-A2FA17ED1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A3C02-65B5-4C86-A7EF-9A1F2310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05C2D-1187-4641-BE6B-56257B45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6C098-5930-4D7C-99DC-BD66A6572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4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1F5A-6CD7-4BE2-9BC7-12E3913C0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8916EF-31AC-44B5-A929-AD31AC3B5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945EE-5E98-40CE-94F8-225236D43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0D77C-E550-4520-A2C1-3A8BEDDA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B2BCC-6C82-469B-8297-CE28D16D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314EC-2056-4208-9DB8-9427B34D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0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2C235E-7BE5-453B-9E0A-1EEFAC3A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4630B-A57D-4890-AD8C-0086BAA25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75D0D-D079-48AC-AAC7-933AF9594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1E53-B61A-4162-AD0A-499E51C1F370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6D24C-775C-477B-B35E-D5DFD97C9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E05F9-35B4-4E03-BEBA-D2642B57B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DFF06-2E10-473C-8B22-3868214B8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3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EF981D-D073-48A2-8A10-1005208AF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31251"/>
              </p:ext>
            </p:extLst>
          </p:nvPr>
        </p:nvGraphicFramePr>
        <p:xfrm>
          <a:off x="230909" y="234757"/>
          <a:ext cx="11739417" cy="64431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139">
                  <a:extLst>
                    <a:ext uri="{9D8B030D-6E8A-4147-A177-3AD203B41FA5}">
                      <a16:colId xmlns:a16="http://schemas.microsoft.com/office/drawing/2014/main" val="2593002427"/>
                    </a:ext>
                  </a:extLst>
                </a:gridCol>
                <a:gridCol w="3913139">
                  <a:extLst>
                    <a:ext uri="{9D8B030D-6E8A-4147-A177-3AD203B41FA5}">
                      <a16:colId xmlns:a16="http://schemas.microsoft.com/office/drawing/2014/main" val="743824006"/>
                    </a:ext>
                  </a:extLst>
                </a:gridCol>
                <a:gridCol w="3913139">
                  <a:extLst>
                    <a:ext uri="{9D8B030D-6E8A-4147-A177-3AD203B41FA5}">
                      <a16:colId xmlns:a16="http://schemas.microsoft.com/office/drawing/2014/main" val="2561553046"/>
                    </a:ext>
                  </a:extLst>
                </a:gridCol>
              </a:tblGrid>
              <a:tr h="2147711">
                <a:tc>
                  <a:txBody>
                    <a:bodyPr/>
                    <a:lstStyle/>
                    <a:p>
                      <a:pPr algn="ctr"/>
                      <a:endParaRPr lang="en-GB" sz="5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  <a:t>Easy to calculate</a:t>
                      </a:r>
                      <a:endParaRPr lang="en-GB" sz="5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  <a:t>Hard to calculate</a:t>
                      </a:r>
                      <a:endParaRPr lang="en-GB" sz="5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68866"/>
                  </a:ext>
                </a:extLst>
              </a:tr>
              <a:tr h="2147711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  <a:t>Looks easy</a:t>
                      </a:r>
                      <a:b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</a:br>
                      <a: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  <a:t>to calculate</a:t>
                      </a:r>
                      <a:endParaRPr lang="en-GB" sz="5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6810491"/>
                  </a:ext>
                </a:extLst>
              </a:tr>
              <a:tr h="21477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  <a:t>Looks hard</a:t>
                      </a:r>
                      <a:b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</a:br>
                      <a:r>
                        <a:rPr lang="en-US" sz="5400" b="1" dirty="0">
                          <a:latin typeface="Corbel" panose="020B0503020204020204" pitchFamily="34" charset="0"/>
                          <a:ea typeface="Cambria Math" panose="02040503050406030204" pitchFamily="18" charset="0"/>
                        </a:rPr>
                        <a:t>to calculate</a:t>
                      </a:r>
                      <a:endParaRPr lang="en-GB" sz="5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400" b="1" dirty="0">
                        <a:latin typeface="Corbel" panose="020B0503020204020204" pitchFamily="34" charset="0"/>
                        <a:ea typeface="Cambria Math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01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918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4" ma:contentTypeDescription="Create a new document." ma:contentTypeScope="" ma:versionID="74594942e4c226a9dfd4d10d1efafba6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a40f936abeb816dc27df42a68f1f6719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4b11e3-52eb-4ffe-b789-f4b8a0ab034a" xsi:nil="true"/>
  </documentManagement>
</p:properties>
</file>

<file path=customXml/itemProps1.xml><?xml version="1.0" encoding="utf-8"?>
<ds:datastoreItem xmlns:ds="http://schemas.openxmlformats.org/officeDocument/2006/customXml" ds:itemID="{DF8D5081-1F19-4BF2-8F55-548CE7CC10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3E5DC2-F3D3-45A2-A5D3-6BE6BBA415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6B2479-F3ED-4E54-B766-01174A9E377D}">
  <ds:schemaRefs>
    <ds:schemaRef ds:uri="http://purl.org/dc/dcmitype/"/>
    <ds:schemaRef ds:uri="3fd95729-3133-40de-9ebf-eb215d92e632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34b11e3-52eb-4ffe-b789-f4b8a0ab034a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16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 Day (Staff)</cp:lastModifiedBy>
  <cp:revision>7</cp:revision>
  <dcterms:created xsi:type="dcterms:W3CDTF">2023-03-30T10:54:23Z</dcterms:created>
  <dcterms:modified xsi:type="dcterms:W3CDTF">2023-03-30T19:22:19Z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