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CC"/>
    <a:srgbClr val="E3F1D9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31C6F-3F85-5942-916B-D1D632AA4264}" v="865" dt="2022-05-22T11:06:31.9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86"/>
    <p:restoredTop sz="96327"/>
  </p:normalViewPr>
  <p:slideViewPr>
    <p:cSldViewPr snapToGrid="0" snapToObjects="1">
      <p:cViewPr>
        <p:scale>
          <a:sx n="74" d="100"/>
          <a:sy n="74" d="100"/>
        </p:scale>
        <p:origin x="2056" y="2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E3631C6F-3F85-5942-916B-D1D632AA4264}"/>
    <pc:docChg chg="undo custSel addSld delSld modSld sldOrd">
      <pc:chgData name="N Day (Staff)" userId="ca5b3fc2-3fb0-450a-baab-4a6d997cab41" providerId="ADAL" clId="{E3631C6F-3F85-5942-916B-D1D632AA4264}" dt="2022-05-22T11:06:43.728" v="3095" actId="20578"/>
      <pc:docMkLst>
        <pc:docMk/>
      </pc:docMkLst>
      <pc:sldChg chg="modSp mod">
        <pc:chgData name="N Day (Staff)" userId="ca5b3fc2-3fb0-450a-baab-4a6d997cab41" providerId="ADAL" clId="{E3631C6F-3F85-5942-916B-D1D632AA4264}" dt="2022-05-22T11:06:10.671" v="3088" actId="14100"/>
        <pc:sldMkLst>
          <pc:docMk/>
          <pc:sldMk cId="578725908" sldId="257"/>
        </pc:sldMkLst>
        <pc:spChg chg="mod">
          <ac:chgData name="N Day (Staff)" userId="ca5b3fc2-3fb0-450a-baab-4a6d997cab41" providerId="ADAL" clId="{E3631C6F-3F85-5942-916B-D1D632AA4264}" dt="2022-05-18T16:17:48.502" v="10"/>
          <ac:spMkLst>
            <pc:docMk/>
            <pc:sldMk cId="578725908" sldId="257"/>
            <ac:spMk id="17" creationId="{64CC15C9-F084-54E6-8BC5-EB4E146A06FC}"/>
          </ac:spMkLst>
        </pc:spChg>
        <pc:spChg chg="mod">
          <ac:chgData name="N Day (Staff)" userId="ca5b3fc2-3fb0-450a-baab-4a6d997cab41" providerId="ADAL" clId="{E3631C6F-3F85-5942-916B-D1D632AA4264}" dt="2022-05-18T16:17:48.506" v="11"/>
          <ac:spMkLst>
            <pc:docMk/>
            <pc:sldMk cId="578725908" sldId="257"/>
            <ac:spMk id="18" creationId="{BDF43B5E-2BDB-A525-F737-6E1A09864623}"/>
          </ac:spMkLst>
        </pc:spChg>
        <pc:spChg chg="mod">
          <ac:chgData name="N Day (Staff)" userId="ca5b3fc2-3fb0-450a-baab-4a6d997cab41" providerId="ADAL" clId="{E3631C6F-3F85-5942-916B-D1D632AA4264}" dt="2022-05-18T16:17:31.164" v="2" actId="1036"/>
          <ac:spMkLst>
            <pc:docMk/>
            <pc:sldMk cId="578725908" sldId="257"/>
            <ac:spMk id="30" creationId="{F08BC241-1BE9-6459-1892-14F4FDE346F2}"/>
          </ac:spMkLst>
        </pc:spChg>
        <pc:cxnChg chg="mod">
          <ac:chgData name="N Day (Staff)" userId="ca5b3fc2-3fb0-450a-baab-4a6d997cab41" providerId="ADAL" clId="{E3631C6F-3F85-5942-916B-D1D632AA4264}" dt="2022-05-22T11:05:46.306" v="3081" actId="14100"/>
          <ac:cxnSpMkLst>
            <pc:docMk/>
            <pc:sldMk cId="578725908" sldId="257"/>
            <ac:cxnSpMk id="5" creationId="{3FA2A97F-D499-544C-6F29-E364F8C7472F}"/>
          </ac:cxnSpMkLst>
        </pc:cxnChg>
        <pc:cxnChg chg="mod">
          <ac:chgData name="N Day (Staff)" userId="ca5b3fc2-3fb0-450a-baab-4a6d997cab41" providerId="ADAL" clId="{E3631C6F-3F85-5942-916B-D1D632AA4264}" dt="2022-05-22T11:06:02.336" v="3085" actId="14100"/>
          <ac:cxnSpMkLst>
            <pc:docMk/>
            <pc:sldMk cId="578725908" sldId="257"/>
            <ac:cxnSpMk id="6" creationId="{F3F28895-E111-808F-DD97-679243C2F32C}"/>
          </ac:cxnSpMkLst>
        </pc:cxnChg>
        <pc:cxnChg chg="mod">
          <ac:chgData name="N Day (Staff)" userId="ca5b3fc2-3fb0-450a-baab-4a6d997cab41" providerId="ADAL" clId="{E3631C6F-3F85-5942-916B-D1D632AA4264}" dt="2022-05-22T11:06:10.671" v="3088" actId="14100"/>
          <ac:cxnSpMkLst>
            <pc:docMk/>
            <pc:sldMk cId="578725908" sldId="257"/>
            <ac:cxnSpMk id="8" creationId="{CAC737C8-43B0-209B-9521-CD45C69339E9}"/>
          </ac:cxnSpMkLst>
        </pc:cxnChg>
      </pc:sldChg>
      <pc:sldChg chg="addSp delSp modSp new mod ord">
        <pc:chgData name="N Day (Staff)" userId="ca5b3fc2-3fb0-450a-baab-4a6d997cab41" providerId="ADAL" clId="{E3631C6F-3F85-5942-916B-D1D632AA4264}" dt="2022-05-22T11:06:43.728" v="3095" actId="20578"/>
        <pc:sldMkLst>
          <pc:docMk/>
          <pc:sldMk cId="128567803" sldId="258"/>
        </pc:sldMkLst>
        <pc:spChg chg="del">
          <ac:chgData name="N Day (Staff)" userId="ca5b3fc2-3fb0-450a-baab-4a6d997cab41" providerId="ADAL" clId="{E3631C6F-3F85-5942-916B-D1D632AA4264}" dt="2022-05-18T16:22:22.633" v="13" actId="478"/>
          <ac:spMkLst>
            <pc:docMk/>
            <pc:sldMk cId="128567803" sldId="258"/>
            <ac:spMk id="2" creationId="{E85C88E7-3C00-3FEB-C93E-C348BFF63DB7}"/>
          </ac:spMkLst>
        </pc:spChg>
        <pc:spChg chg="del">
          <ac:chgData name="N Day (Staff)" userId="ca5b3fc2-3fb0-450a-baab-4a6d997cab41" providerId="ADAL" clId="{E3631C6F-3F85-5942-916B-D1D632AA4264}" dt="2022-05-18T16:22:22.633" v="13" actId="478"/>
          <ac:spMkLst>
            <pc:docMk/>
            <pc:sldMk cId="128567803" sldId="258"/>
            <ac:spMk id="3" creationId="{5BAD3B64-6B24-226F-152A-CE4FB9EF50B3}"/>
          </ac:spMkLst>
        </pc:spChg>
        <pc:spChg chg="add del mod">
          <ac:chgData name="N Day (Staff)" userId="ca5b3fc2-3fb0-450a-baab-4a6d997cab41" providerId="ADAL" clId="{E3631C6F-3F85-5942-916B-D1D632AA4264}" dt="2022-05-18T19:26:32.020" v="1364"/>
          <ac:spMkLst>
            <pc:docMk/>
            <pc:sldMk cId="128567803" sldId="258"/>
            <ac:spMk id="8" creationId="{29C88724-CB73-D44D-D16D-E739CD3EDD3C}"/>
          </ac:spMkLst>
        </pc:spChg>
        <pc:spChg chg="add del mod">
          <ac:chgData name="N Day (Staff)" userId="ca5b3fc2-3fb0-450a-baab-4a6d997cab41" providerId="ADAL" clId="{E3631C6F-3F85-5942-916B-D1D632AA4264}" dt="2022-05-18T19:27:48.935" v="1373" actId="478"/>
          <ac:spMkLst>
            <pc:docMk/>
            <pc:sldMk cId="128567803" sldId="258"/>
            <ac:spMk id="9" creationId="{06F9045D-1979-7CFA-B570-6ED27560BDD4}"/>
          </ac:spMkLst>
        </pc:spChg>
        <pc:graphicFrameChg chg="add mod modGraphic">
          <ac:chgData name="N Day (Staff)" userId="ca5b3fc2-3fb0-450a-baab-4a6d997cab41" providerId="ADAL" clId="{E3631C6F-3F85-5942-916B-D1D632AA4264}" dt="2022-05-18T19:30:21.009" v="1391" actId="207"/>
          <ac:graphicFrameMkLst>
            <pc:docMk/>
            <pc:sldMk cId="128567803" sldId="258"/>
            <ac:graphicFrameMk id="6" creationId="{12C351D2-F2D0-DE02-3BE6-B0E990EA7CED}"/>
          </ac:graphicFrameMkLst>
        </pc:graphicFrameChg>
        <pc:graphicFrameChg chg="add mod modGraphic">
          <ac:chgData name="N Day (Staff)" userId="ca5b3fc2-3fb0-450a-baab-4a6d997cab41" providerId="ADAL" clId="{E3631C6F-3F85-5942-916B-D1D632AA4264}" dt="2022-05-18T19:30:29.249" v="1393" actId="1076"/>
          <ac:graphicFrameMkLst>
            <pc:docMk/>
            <pc:sldMk cId="128567803" sldId="258"/>
            <ac:graphicFrameMk id="7" creationId="{7335879E-33CA-57A8-E851-00E682C02963}"/>
          </ac:graphicFrameMkLst>
        </pc:graphicFrameChg>
        <pc:picChg chg="add mod">
          <ac:chgData name="N Day (Staff)" userId="ca5b3fc2-3fb0-450a-baab-4a6d997cab41" providerId="ADAL" clId="{E3631C6F-3F85-5942-916B-D1D632AA4264}" dt="2022-05-18T16:29:31.083" v="569"/>
          <ac:picMkLst>
            <pc:docMk/>
            <pc:sldMk cId="128567803" sldId="258"/>
            <ac:picMk id="5" creationId="{003FA1CF-FFCF-2BB4-29F6-85472620BBDB}"/>
          </ac:picMkLst>
        </pc:picChg>
        <pc:picChg chg="add del mod">
          <ac:chgData name="N Day (Staff)" userId="ca5b3fc2-3fb0-450a-baab-4a6d997cab41" providerId="ADAL" clId="{E3631C6F-3F85-5942-916B-D1D632AA4264}" dt="2022-05-18T19:27:50.566" v="1374" actId="478"/>
          <ac:picMkLst>
            <pc:docMk/>
            <pc:sldMk cId="128567803" sldId="258"/>
            <ac:picMk id="1026" creationId="{39C91F38-0AAC-2C25-8061-4DDF5EC1E38A}"/>
          </ac:picMkLst>
        </pc:picChg>
        <pc:picChg chg="add del mod">
          <ac:chgData name="N Day (Staff)" userId="ca5b3fc2-3fb0-450a-baab-4a6d997cab41" providerId="ADAL" clId="{E3631C6F-3F85-5942-916B-D1D632AA4264}" dt="2022-05-18T19:27:47.844" v="1372" actId="478"/>
          <ac:picMkLst>
            <pc:docMk/>
            <pc:sldMk cId="128567803" sldId="258"/>
            <ac:picMk id="1028" creationId="{B59172CA-1151-D057-7951-C5A19D444977}"/>
          </ac:picMkLst>
        </pc:picChg>
      </pc:sldChg>
      <pc:sldChg chg="addSp delSp modSp add del">
        <pc:chgData name="N Day (Staff)" userId="ca5b3fc2-3fb0-450a-baab-4a6d997cab41" providerId="ADAL" clId="{E3631C6F-3F85-5942-916B-D1D632AA4264}" dt="2022-05-18T18:19:24.045" v="1331" actId="2696"/>
        <pc:sldMkLst>
          <pc:docMk/>
          <pc:sldMk cId="3603718280" sldId="259"/>
        </pc:sldMkLst>
        <pc:graphicFrameChg chg="add del mod">
          <ac:chgData name="N Day (Staff)" userId="ca5b3fc2-3fb0-450a-baab-4a6d997cab41" providerId="ADAL" clId="{E3631C6F-3F85-5942-916B-D1D632AA4264}" dt="2022-05-18T18:15:33.062" v="1231"/>
          <ac:graphicFrameMkLst>
            <pc:docMk/>
            <pc:sldMk cId="3603718280" sldId="259"/>
            <ac:graphicFrameMk id="20" creationId="{34C2CB3F-EA81-5E64-AD1D-965D85680CED}"/>
          </ac:graphicFrameMkLst>
        </pc:graphicFrameChg>
      </pc:sldChg>
      <pc:sldChg chg="addSp delSp modSp add del mod ord modShow">
        <pc:chgData name="N Day (Staff)" userId="ca5b3fc2-3fb0-450a-baab-4a6d997cab41" providerId="ADAL" clId="{E3631C6F-3F85-5942-916B-D1D632AA4264}" dt="2022-05-22T11:06:40.218" v="3093" actId="2696"/>
        <pc:sldMkLst>
          <pc:docMk/>
          <pc:sldMk cId="3279781233" sldId="260"/>
        </pc:sldMkLst>
        <pc:spChg chg="add del mod">
          <ac:chgData name="N Day (Staff)" userId="ca5b3fc2-3fb0-450a-baab-4a6d997cab41" providerId="ADAL" clId="{E3631C6F-3F85-5942-916B-D1D632AA4264}" dt="2022-05-18T18:19:34.809" v="1336" actId="478"/>
          <ac:spMkLst>
            <pc:docMk/>
            <pc:sldMk cId="3279781233" sldId="260"/>
            <ac:spMk id="2" creationId="{B9515B75-A2C7-8CC6-D0A4-6642314F2805}"/>
          </ac:spMkLst>
        </pc:spChg>
        <pc:spChg chg="add del mod">
          <ac:chgData name="N Day (Staff)" userId="ca5b3fc2-3fb0-450a-baab-4a6d997cab41" providerId="ADAL" clId="{E3631C6F-3F85-5942-916B-D1D632AA4264}" dt="2022-05-18T18:17:46.464" v="1275" actId="478"/>
          <ac:spMkLst>
            <pc:docMk/>
            <pc:sldMk cId="3279781233" sldId="260"/>
            <ac:spMk id="3" creationId="{B5F1FDA9-DB38-FE6F-4700-83AD9EC1F196}"/>
          </ac:spMkLst>
        </pc:spChg>
        <pc:spChg chg="add del mod">
          <ac:chgData name="N Day (Staff)" userId="ca5b3fc2-3fb0-450a-baab-4a6d997cab41" providerId="ADAL" clId="{E3631C6F-3F85-5942-916B-D1D632AA4264}" dt="2022-05-18T18:19:34.081" v="1335" actId="478"/>
          <ac:spMkLst>
            <pc:docMk/>
            <pc:sldMk cId="3279781233" sldId="260"/>
            <ac:spMk id="20" creationId="{E08813AF-7081-77D5-6B5F-BC7AC33E2421}"/>
          </ac:spMkLst>
        </pc:spChg>
        <pc:spChg chg="add del mod">
          <ac:chgData name="N Day (Staff)" userId="ca5b3fc2-3fb0-450a-baab-4a6d997cab41" providerId="ADAL" clId="{E3631C6F-3F85-5942-916B-D1D632AA4264}" dt="2022-05-18T18:17:44.368" v="1274" actId="478"/>
          <ac:spMkLst>
            <pc:docMk/>
            <pc:sldMk cId="3279781233" sldId="260"/>
            <ac:spMk id="23" creationId="{7CC8BDEB-395F-63DF-7464-A414B0995F1C}"/>
          </ac:spMkLst>
        </pc:spChg>
        <pc:spChg chg="add del mod">
          <ac:chgData name="N Day (Staff)" userId="ca5b3fc2-3fb0-450a-baab-4a6d997cab41" providerId="ADAL" clId="{E3631C6F-3F85-5942-916B-D1D632AA4264}" dt="2022-05-18T18:18:05.721" v="1277"/>
          <ac:spMkLst>
            <pc:docMk/>
            <pc:sldMk cId="3279781233" sldId="260"/>
            <ac:spMk id="25" creationId="{AA63159B-5C82-9972-6299-D8CFE72D2F10}"/>
          </ac:spMkLst>
        </pc:spChg>
        <pc:spChg chg="mod">
          <ac:chgData name="N Day (Staff)" userId="ca5b3fc2-3fb0-450a-baab-4a6d997cab41" providerId="ADAL" clId="{E3631C6F-3F85-5942-916B-D1D632AA4264}" dt="2022-05-18T18:16:46.011" v="1248" actId="1076"/>
          <ac:spMkLst>
            <pc:docMk/>
            <pc:sldMk cId="3279781233" sldId="260"/>
            <ac:spMk id="27" creationId="{B20EBF39-9448-B994-12BF-6EE3628AF5FD}"/>
          </ac:spMkLst>
        </pc:spChg>
        <pc:spChg chg="mod">
          <ac:chgData name="N Day (Staff)" userId="ca5b3fc2-3fb0-450a-baab-4a6d997cab41" providerId="ADAL" clId="{E3631C6F-3F85-5942-916B-D1D632AA4264}" dt="2022-05-18T18:16:49.074" v="1249" actId="1076"/>
          <ac:spMkLst>
            <pc:docMk/>
            <pc:sldMk cId="3279781233" sldId="260"/>
            <ac:spMk id="28" creationId="{DC7DCE0C-5FCB-BE68-ACB1-F424D3FDE7AB}"/>
          </ac:spMkLst>
        </pc:spChg>
        <pc:spChg chg="mod">
          <ac:chgData name="N Day (Staff)" userId="ca5b3fc2-3fb0-450a-baab-4a6d997cab41" providerId="ADAL" clId="{E3631C6F-3F85-5942-916B-D1D632AA4264}" dt="2022-05-18T18:16:14.065" v="1242" actId="1035"/>
          <ac:spMkLst>
            <pc:docMk/>
            <pc:sldMk cId="3279781233" sldId="260"/>
            <ac:spMk id="29" creationId="{EB07E7EC-3D0E-67B7-E7FE-63F723888C20}"/>
          </ac:spMkLst>
        </pc:spChg>
        <pc:spChg chg="add del mod">
          <ac:chgData name="N Day (Staff)" userId="ca5b3fc2-3fb0-450a-baab-4a6d997cab41" providerId="ADAL" clId="{E3631C6F-3F85-5942-916B-D1D632AA4264}" dt="2022-05-18T18:18:05.721" v="1277"/>
          <ac:spMkLst>
            <pc:docMk/>
            <pc:sldMk cId="3279781233" sldId="260"/>
            <ac:spMk id="31" creationId="{763D08C8-7F9D-A7AF-EA38-7EF1481968B9}"/>
          </ac:spMkLst>
        </pc:spChg>
        <pc:spChg chg="add del mod">
          <ac:chgData name="N Day (Staff)" userId="ca5b3fc2-3fb0-450a-baab-4a6d997cab41" providerId="ADAL" clId="{E3631C6F-3F85-5942-916B-D1D632AA4264}" dt="2022-05-18T18:18:05.721" v="1277"/>
          <ac:spMkLst>
            <pc:docMk/>
            <pc:sldMk cId="3279781233" sldId="260"/>
            <ac:spMk id="32" creationId="{DC50E080-BFA1-353D-6EFD-41403A549038}"/>
          </ac:spMkLst>
        </pc:spChg>
        <pc:spChg chg="add del mod">
          <ac:chgData name="N Day (Staff)" userId="ca5b3fc2-3fb0-450a-baab-4a6d997cab41" providerId="ADAL" clId="{E3631C6F-3F85-5942-916B-D1D632AA4264}" dt="2022-05-18T18:18:05.721" v="1277"/>
          <ac:spMkLst>
            <pc:docMk/>
            <pc:sldMk cId="3279781233" sldId="260"/>
            <ac:spMk id="33" creationId="{F92E3361-024E-3AB9-960A-B27EB9CB6C21}"/>
          </ac:spMkLst>
        </pc:spChg>
        <pc:spChg chg="add del mod">
          <ac:chgData name="N Day (Staff)" userId="ca5b3fc2-3fb0-450a-baab-4a6d997cab41" providerId="ADAL" clId="{E3631C6F-3F85-5942-916B-D1D632AA4264}" dt="2022-05-18T18:18:16.801" v="1281" actId="478"/>
          <ac:spMkLst>
            <pc:docMk/>
            <pc:sldMk cId="3279781233" sldId="260"/>
            <ac:spMk id="34" creationId="{754F9F0E-C6A4-A12F-49FB-9101380CA57A}"/>
          </ac:spMkLst>
        </pc:spChg>
        <pc:spChg chg="add del mod">
          <ac:chgData name="N Day (Staff)" userId="ca5b3fc2-3fb0-450a-baab-4a6d997cab41" providerId="ADAL" clId="{E3631C6F-3F85-5942-916B-D1D632AA4264}" dt="2022-05-18T18:18:16.801" v="1281" actId="478"/>
          <ac:spMkLst>
            <pc:docMk/>
            <pc:sldMk cId="3279781233" sldId="260"/>
            <ac:spMk id="35" creationId="{8329E4AF-2C57-B165-1C8B-48CA269E7A94}"/>
          </ac:spMkLst>
        </pc:spChg>
        <pc:spChg chg="add mod">
          <ac:chgData name="N Day (Staff)" userId="ca5b3fc2-3fb0-450a-baab-4a6d997cab41" providerId="ADAL" clId="{E3631C6F-3F85-5942-916B-D1D632AA4264}" dt="2022-05-18T19:09:08.563" v="1351" actId="1076"/>
          <ac:spMkLst>
            <pc:docMk/>
            <pc:sldMk cId="3279781233" sldId="260"/>
            <ac:spMk id="36" creationId="{A6D99185-FC15-21AE-DC26-7FFAC243B71A}"/>
          </ac:spMkLst>
        </pc:spChg>
        <pc:spChg chg="add mod">
          <ac:chgData name="N Day (Staff)" userId="ca5b3fc2-3fb0-450a-baab-4a6d997cab41" providerId="ADAL" clId="{E3631C6F-3F85-5942-916B-D1D632AA4264}" dt="2022-05-18T19:09:16.150" v="1352" actId="1076"/>
          <ac:spMkLst>
            <pc:docMk/>
            <pc:sldMk cId="3279781233" sldId="260"/>
            <ac:spMk id="37" creationId="{70F047C4-0ECA-6305-41A3-214AEE441EB8}"/>
          </ac:spMkLst>
        </pc:spChg>
        <pc:spChg chg="add mod">
          <ac:chgData name="N Day (Staff)" userId="ca5b3fc2-3fb0-450a-baab-4a6d997cab41" providerId="ADAL" clId="{E3631C6F-3F85-5942-916B-D1D632AA4264}" dt="2022-05-18T19:09:16.150" v="1352" actId="1076"/>
          <ac:spMkLst>
            <pc:docMk/>
            <pc:sldMk cId="3279781233" sldId="260"/>
            <ac:spMk id="38" creationId="{A3BE317C-FA7F-2549-4613-B5CEA8893D2D}"/>
          </ac:spMkLst>
        </pc:spChg>
        <pc:spChg chg="add mod">
          <ac:chgData name="N Day (Staff)" userId="ca5b3fc2-3fb0-450a-baab-4a6d997cab41" providerId="ADAL" clId="{E3631C6F-3F85-5942-916B-D1D632AA4264}" dt="2022-05-18T19:09:16.150" v="1352" actId="1076"/>
          <ac:spMkLst>
            <pc:docMk/>
            <pc:sldMk cId="3279781233" sldId="260"/>
            <ac:spMk id="39" creationId="{95167C21-2790-68FA-7625-DC66ACE5FD9F}"/>
          </ac:spMkLst>
        </pc:spChg>
        <pc:spChg chg="add mod">
          <ac:chgData name="N Day (Staff)" userId="ca5b3fc2-3fb0-450a-baab-4a6d997cab41" providerId="ADAL" clId="{E3631C6F-3F85-5942-916B-D1D632AA4264}" dt="2022-05-18T19:09:08.563" v="1351" actId="1076"/>
          <ac:spMkLst>
            <pc:docMk/>
            <pc:sldMk cId="3279781233" sldId="260"/>
            <ac:spMk id="40" creationId="{0C2DB654-04AB-73FE-91A0-DAF5F877F4E1}"/>
          </ac:spMkLst>
        </pc:spChg>
        <pc:spChg chg="add mod">
          <ac:chgData name="N Day (Staff)" userId="ca5b3fc2-3fb0-450a-baab-4a6d997cab41" providerId="ADAL" clId="{E3631C6F-3F85-5942-916B-D1D632AA4264}" dt="2022-05-18T19:09:08.563" v="1351" actId="1076"/>
          <ac:spMkLst>
            <pc:docMk/>
            <pc:sldMk cId="3279781233" sldId="260"/>
            <ac:spMk id="41" creationId="{4067E414-0F3E-52CC-6609-F7F68C1B1441}"/>
          </ac:spMkLst>
        </pc:spChg>
        <pc:spChg chg="add mod">
          <ac:chgData name="N Day (Staff)" userId="ca5b3fc2-3fb0-450a-baab-4a6d997cab41" providerId="ADAL" clId="{E3631C6F-3F85-5942-916B-D1D632AA4264}" dt="2022-05-18T19:09:08.563" v="1351" actId="1076"/>
          <ac:spMkLst>
            <pc:docMk/>
            <pc:sldMk cId="3279781233" sldId="260"/>
            <ac:spMk id="42" creationId="{A2FA1B58-9EEB-71A4-79B2-E3C224FC3F58}"/>
          </ac:spMkLst>
        </pc:spChg>
        <pc:spChg chg="add mod">
          <ac:chgData name="N Day (Staff)" userId="ca5b3fc2-3fb0-450a-baab-4a6d997cab41" providerId="ADAL" clId="{E3631C6F-3F85-5942-916B-D1D632AA4264}" dt="2022-05-18T19:09:16.150" v="1352" actId="1076"/>
          <ac:spMkLst>
            <pc:docMk/>
            <pc:sldMk cId="3279781233" sldId="260"/>
            <ac:spMk id="43" creationId="{46EED8A3-53EA-2A6F-37A6-67653F405DE2}"/>
          </ac:spMkLst>
        </pc:spChg>
        <pc:graphicFrameChg chg="del">
          <ac:chgData name="N Day (Staff)" userId="ca5b3fc2-3fb0-450a-baab-4a6d997cab41" providerId="ADAL" clId="{E3631C6F-3F85-5942-916B-D1D632AA4264}" dt="2022-05-18T18:15:44.558" v="1233" actId="478"/>
          <ac:graphicFrameMkLst>
            <pc:docMk/>
            <pc:sldMk cId="3279781233" sldId="260"/>
            <ac:graphicFrameMk id="15" creationId="{8CF4FF3C-366A-07A1-1BD9-967DCE34E29A}"/>
          </ac:graphicFrameMkLst>
        </pc:graphicFrameChg>
        <pc:graphicFrameChg chg="del">
          <ac:chgData name="N Day (Staff)" userId="ca5b3fc2-3fb0-450a-baab-4a6d997cab41" providerId="ADAL" clId="{E3631C6F-3F85-5942-916B-D1D632AA4264}" dt="2022-05-18T18:15:45.897" v="1234" actId="478"/>
          <ac:graphicFrameMkLst>
            <pc:docMk/>
            <pc:sldMk cId="3279781233" sldId="260"/>
            <ac:graphicFrameMk id="16" creationId="{961BE9B0-1C3E-8224-4267-2521CB519FCB}"/>
          </ac:graphicFrameMkLst>
        </pc:graphicFrameChg>
        <pc:cxnChg chg="add del mod">
          <ac:chgData name="N Day (Staff)" userId="ca5b3fc2-3fb0-450a-baab-4a6d997cab41" providerId="ADAL" clId="{E3631C6F-3F85-5942-916B-D1D632AA4264}" dt="2022-05-18T18:18:05.721" v="1277"/>
          <ac:cxnSpMkLst>
            <pc:docMk/>
            <pc:sldMk cId="3279781233" sldId="260"/>
            <ac:cxnSpMk id="24" creationId="{2C5AB199-D814-EC84-AC7C-A498B184A4F8}"/>
          </ac:cxnSpMkLst>
        </pc:cxnChg>
      </pc:sldChg>
      <pc:sldChg chg="addSp delSp modSp add del mod ord modTransition modShow">
        <pc:chgData name="N Day (Staff)" userId="ca5b3fc2-3fb0-450a-baab-4a6d997cab41" providerId="ADAL" clId="{E3631C6F-3F85-5942-916B-D1D632AA4264}" dt="2022-05-22T11:06:40.637" v="3094" actId="2696"/>
        <pc:sldMkLst>
          <pc:docMk/>
          <pc:sldMk cId="1532034829" sldId="261"/>
        </pc:sldMkLst>
        <pc:spChg chg="add del mod">
          <ac:chgData name="N Day (Staff)" userId="ca5b3fc2-3fb0-450a-baab-4a6d997cab41" providerId="ADAL" clId="{E3631C6F-3F85-5942-916B-D1D632AA4264}" dt="2022-05-18T19:09:35.721" v="1354" actId="478"/>
          <ac:spMkLst>
            <pc:docMk/>
            <pc:sldMk cId="1532034829" sldId="261"/>
            <ac:spMk id="24" creationId="{07AE23DA-E314-6232-9610-8A1A28E73D7E}"/>
          </ac:spMkLst>
        </pc:spChg>
        <pc:spChg chg="add del mod">
          <ac:chgData name="N Day (Staff)" userId="ca5b3fc2-3fb0-450a-baab-4a6d997cab41" providerId="ADAL" clId="{E3631C6F-3F85-5942-916B-D1D632AA4264}" dt="2022-05-18T19:09:35.721" v="1354" actId="478"/>
          <ac:spMkLst>
            <pc:docMk/>
            <pc:sldMk cId="1532034829" sldId="261"/>
            <ac:spMk id="25" creationId="{9C2EE266-42AB-2E45-C02D-9FD5B895044B}"/>
          </ac:spMkLst>
        </pc:spChg>
        <pc:spChg chg="add del mod">
          <ac:chgData name="N Day (Staff)" userId="ca5b3fc2-3fb0-450a-baab-4a6d997cab41" providerId="ADAL" clId="{E3631C6F-3F85-5942-916B-D1D632AA4264}" dt="2022-05-18T19:09:39.240" v="1357" actId="478"/>
          <ac:spMkLst>
            <pc:docMk/>
            <pc:sldMk cId="1532034829" sldId="261"/>
            <ac:spMk id="31" creationId="{1FCB646A-9B0F-E470-EBB2-FA31CBB3F2C0}"/>
          </ac:spMkLst>
        </pc:spChg>
        <pc:spChg chg="add del mod">
          <ac:chgData name="N Day (Staff)" userId="ca5b3fc2-3fb0-450a-baab-4a6d997cab41" providerId="ADAL" clId="{E3631C6F-3F85-5942-916B-D1D632AA4264}" dt="2022-05-18T19:09:37.971" v="1356" actId="478"/>
          <ac:spMkLst>
            <pc:docMk/>
            <pc:sldMk cId="1532034829" sldId="261"/>
            <ac:spMk id="32" creationId="{B01D2E78-6450-7EDB-433B-984EF4C4791A}"/>
          </ac:spMkLst>
        </pc:spChg>
        <pc:spChg chg="add mod">
          <ac:chgData name="N Day (Staff)" userId="ca5b3fc2-3fb0-450a-baab-4a6d997cab41" providerId="ADAL" clId="{E3631C6F-3F85-5942-916B-D1D632AA4264}" dt="2022-05-18T19:09:35.977" v="1355"/>
          <ac:spMkLst>
            <pc:docMk/>
            <pc:sldMk cId="1532034829" sldId="261"/>
            <ac:spMk id="33" creationId="{72DD1584-6885-2DEE-8297-A517B5CD0882}"/>
          </ac:spMkLst>
        </pc:spChg>
        <pc:spChg chg="add mod">
          <ac:chgData name="N Day (Staff)" userId="ca5b3fc2-3fb0-450a-baab-4a6d997cab41" providerId="ADAL" clId="{E3631C6F-3F85-5942-916B-D1D632AA4264}" dt="2022-05-18T19:09:35.977" v="1355"/>
          <ac:spMkLst>
            <pc:docMk/>
            <pc:sldMk cId="1532034829" sldId="261"/>
            <ac:spMk id="34" creationId="{7F92DB05-ECC4-9A1A-0D04-D92E3317455B}"/>
          </ac:spMkLst>
        </pc:spChg>
        <pc:spChg chg="add mod">
          <ac:chgData name="N Day (Staff)" userId="ca5b3fc2-3fb0-450a-baab-4a6d997cab41" providerId="ADAL" clId="{E3631C6F-3F85-5942-916B-D1D632AA4264}" dt="2022-05-18T19:09:35.977" v="1355"/>
          <ac:spMkLst>
            <pc:docMk/>
            <pc:sldMk cId="1532034829" sldId="261"/>
            <ac:spMk id="35" creationId="{E3E426FB-1371-DBB8-DE64-DA871575800A}"/>
          </ac:spMkLst>
        </pc:spChg>
        <pc:spChg chg="del">
          <ac:chgData name="N Day (Staff)" userId="ca5b3fc2-3fb0-450a-baab-4a6d997cab41" providerId="ADAL" clId="{E3631C6F-3F85-5942-916B-D1D632AA4264}" dt="2022-05-18T18:19:30.245" v="1334" actId="478"/>
          <ac:spMkLst>
            <pc:docMk/>
            <pc:sldMk cId="1532034829" sldId="261"/>
            <ac:spMk id="36" creationId="{A6D99185-FC15-21AE-DC26-7FFAC243B71A}"/>
          </ac:spMkLst>
        </pc:spChg>
        <pc:spChg chg="del">
          <ac:chgData name="N Day (Staff)" userId="ca5b3fc2-3fb0-450a-baab-4a6d997cab41" providerId="ADAL" clId="{E3631C6F-3F85-5942-916B-D1D632AA4264}" dt="2022-05-18T18:19:29.630" v="1333" actId="478"/>
          <ac:spMkLst>
            <pc:docMk/>
            <pc:sldMk cId="1532034829" sldId="261"/>
            <ac:spMk id="37" creationId="{70F047C4-0ECA-6305-41A3-214AEE441EB8}"/>
          </ac:spMkLst>
        </pc:spChg>
        <pc:spChg chg="del">
          <ac:chgData name="N Day (Staff)" userId="ca5b3fc2-3fb0-450a-baab-4a6d997cab41" providerId="ADAL" clId="{E3631C6F-3F85-5942-916B-D1D632AA4264}" dt="2022-05-18T19:09:35.721" v="1354" actId="478"/>
          <ac:spMkLst>
            <pc:docMk/>
            <pc:sldMk cId="1532034829" sldId="261"/>
            <ac:spMk id="38" creationId="{A3BE317C-FA7F-2549-4613-B5CEA8893D2D}"/>
          </ac:spMkLst>
        </pc:spChg>
        <pc:spChg chg="del">
          <ac:chgData name="N Day (Staff)" userId="ca5b3fc2-3fb0-450a-baab-4a6d997cab41" providerId="ADAL" clId="{E3631C6F-3F85-5942-916B-D1D632AA4264}" dt="2022-05-18T19:09:35.721" v="1354" actId="478"/>
          <ac:spMkLst>
            <pc:docMk/>
            <pc:sldMk cId="1532034829" sldId="261"/>
            <ac:spMk id="39" creationId="{95167C21-2790-68FA-7625-DC66ACE5FD9F}"/>
          </ac:spMkLst>
        </pc:spChg>
        <pc:spChg chg="del">
          <ac:chgData name="N Day (Staff)" userId="ca5b3fc2-3fb0-450a-baab-4a6d997cab41" providerId="ADAL" clId="{E3631C6F-3F85-5942-916B-D1D632AA4264}" dt="2022-05-18T19:09:35.721" v="1354" actId="478"/>
          <ac:spMkLst>
            <pc:docMk/>
            <pc:sldMk cId="1532034829" sldId="261"/>
            <ac:spMk id="40" creationId="{0C2DB654-04AB-73FE-91A0-DAF5F877F4E1}"/>
          </ac:spMkLst>
        </pc:spChg>
        <pc:spChg chg="del">
          <ac:chgData name="N Day (Staff)" userId="ca5b3fc2-3fb0-450a-baab-4a6d997cab41" providerId="ADAL" clId="{E3631C6F-3F85-5942-916B-D1D632AA4264}" dt="2022-05-18T19:09:35.721" v="1354" actId="478"/>
          <ac:spMkLst>
            <pc:docMk/>
            <pc:sldMk cId="1532034829" sldId="261"/>
            <ac:spMk id="41" creationId="{4067E414-0F3E-52CC-6609-F7F68C1B1441}"/>
          </ac:spMkLst>
        </pc:spChg>
        <pc:spChg chg="add mod">
          <ac:chgData name="N Day (Staff)" userId="ca5b3fc2-3fb0-450a-baab-4a6d997cab41" providerId="ADAL" clId="{E3631C6F-3F85-5942-916B-D1D632AA4264}" dt="2022-05-18T19:09:35.977" v="1355"/>
          <ac:spMkLst>
            <pc:docMk/>
            <pc:sldMk cId="1532034829" sldId="261"/>
            <ac:spMk id="42" creationId="{18CBE3CA-E210-5DFF-A3E3-1818A51E9E06}"/>
          </ac:spMkLst>
        </pc:spChg>
        <pc:spChg chg="add mod">
          <ac:chgData name="N Day (Staff)" userId="ca5b3fc2-3fb0-450a-baab-4a6d997cab41" providerId="ADAL" clId="{E3631C6F-3F85-5942-916B-D1D632AA4264}" dt="2022-05-18T19:09:35.977" v="1355"/>
          <ac:spMkLst>
            <pc:docMk/>
            <pc:sldMk cId="1532034829" sldId="261"/>
            <ac:spMk id="43" creationId="{185D5168-54AF-5637-9A22-29091BEC84C8}"/>
          </ac:spMkLst>
        </pc:spChg>
        <pc:spChg chg="add mod">
          <ac:chgData name="N Day (Staff)" userId="ca5b3fc2-3fb0-450a-baab-4a6d997cab41" providerId="ADAL" clId="{E3631C6F-3F85-5942-916B-D1D632AA4264}" dt="2022-05-18T19:09:35.977" v="1355"/>
          <ac:spMkLst>
            <pc:docMk/>
            <pc:sldMk cId="1532034829" sldId="261"/>
            <ac:spMk id="44" creationId="{44517340-D245-121A-6DCD-C0F5D69F579F}"/>
          </ac:spMkLst>
        </pc:spChg>
      </pc:sldChg>
      <pc:sldChg chg="addSp delSp modSp add mod">
        <pc:chgData name="N Day (Staff)" userId="ca5b3fc2-3fb0-450a-baab-4a6d997cab41" providerId="ADAL" clId="{E3631C6F-3F85-5942-916B-D1D632AA4264}" dt="2022-05-22T11:06:31.917" v="3092"/>
        <pc:sldMkLst>
          <pc:docMk/>
          <pc:sldMk cId="4081301935" sldId="262"/>
        </pc:sldMkLst>
        <pc:spChg chg="add del mod">
          <ac:chgData name="N Day (Staff)" userId="ca5b3fc2-3fb0-450a-baab-4a6d997cab41" providerId="ADAL" clId="{E3631C6F-3F85-5942-916B-D1D632AA4264}" dt="2022-05-21T09:05:43.600" v="2172" actId="478"/>
          <ac:spMkLst>
            <pc:docMk/>
            <pc:sldMk cId="4081301935" sldId="262"/>
            <ac:spMk id="9" creationId="{0F5F5584-6C40-66F8-19B1-3EEDB4CB6485}"/>
          </ac:spMkLst>
        </pc:spChg>
        <pc:spChg chg="mod">
          <ac:chgData name="N Day (Staff)" userId="ca5b3fc2-3fb0-450a-baab-4a6d997cab41" providerId="ADAL" clId="{E3631C6F-3F85-5942-916B-D1D632AA4264}" dt="2022-05-21T10:01:35.488" v="2878" actId="255"/>
          <ac:spMkLst>
            <pc:docMk/>
            <pc:sldMk cId="4081301935" sldId="262"/>
            <ac:spMk id="11" creationId="{BF16F269-0F57-5414-6760-6830DC20D755}"/>
          </ac:spMkLst>
        </pc:spChg>
        <pc:spChg chg="add del mod">
          <ac:chgData name="N Day (Staff)" userId="ca5b3fc2-3fb0-450a-baab-4a6d997cab41" providerId="ADAL" clId="{E3631C6F-3F85-5942-916B-D1D632AA4264}" dt="2022-05-21T09:14:00.324" v="2200" actId="21"/>
          <ac:spMkLst>
            <pc:docMk/>
            <pc:sldMk cId="4081301935" sldId="262"/>
            <ac:spMk id="13" creationId="{76FE126F-ACE3-9F27-B104-A4963DFAE056}"/>
          </ac:spMkLst>
        </pc:spChg>
        <pc:spChg chg="add mod">
          <ac:chgData name="N Day (Staff)" userId="ca5b3fc2-3fb0-450a-baab-4a6d997cab41" providerId="ADAL" clId="{E3631C6F-3F85-5942-916B-D1D632AA4264}" dt="2022-05-21T09:30:21.911" v="2267" actId="14100"/>
          <ac:spMkLst>
            <pc:docMk/>
            <pc:sldMk cId="4081301935" sldId="262"/>
            <ac:spMk id="14" creationId="{39DEA88F-EBC7-ED7B-6DBE-E54EABA5B798}"/>
          </ac:spMkLst>
        </pc:spChg>
        <pc:spChg chg="mod">
          <ac:chgData name="N Day (Staff)" userId="ca5b3fc2-3fb0-450a-baab-4a6d997cab41" providerId="ADAL" clId="{E3631C6F-3F85-5942-916B-D1D632AA4264}" dt="2022-05-21T09:28:38.069" v="2264" actId="20577"/>
          <ac:spMkLst>
            <pc:docMk/>
            <pc:sldMk cId="4081301935" sldId="262"/>
            <ac:spMk id="17" creationId="{64CC15C9-F084-54E6-8BC5-EB4E146A06FC}"/>
          </ac:spMkLst>
        </pc:spChg>
        <pc:spChg chg="mod">
          <ac:chgData name="N Day (Staff)" userId="ca5b3fc2-3fb0-450a-baab-4a6d997cab41" providerId="ADAL" clId="{E3631C6F-3F85-5942-916B-D1D632AA4264}" dt="2022-05-21T08:57:48.315" v="1915" actId="14100"/>
          <ac:spMkLst>
            <pc:docMk/>
            <pc:sldMk cId="4081301935" sldId="262"/>
            <ac:spMk id="18" creationId="{BDF43B5E-2BDB-A525-F737-6E1A09864623}"/>
          </ac:spMkLst>
        </pc:spChg>
        <pc:spChg chg="mod">
          <ac:chgData name="N Day (Staff)" userId="ca5b3fc2-3fb0-450a-baab-4a6d997cab41" providerId="ADAL" clId="{E3631C6F-3F85-5942-916B-D1D632AA4264}" dt="2022-05-21T09:52:31.917" v="2654" actId="20577"/>
          <ac:spMkLst>
            <pc:docMk/>
            <pc:sldMk cId="4081301935" sldId="262"/>
            <ac:spMk id="19" creationId="{920EF8AB-1EB4-FA6F-0D26-5BBA1C0074E5}"/>
          </ac:spMkLst>
        </pc:spChg>
        <pc:spChg chg="add del mod">
          <ac:chgData name="N Day (Staff)" userId="ca5b3fc2-3fb0-450a-baab-4a6d997cab41" providerId="ADAL" clId="{E3631C6F-3F85-5942-916B-D1D632AA4264}" dt="2022-05-21T09:01:40.438" v="2078" actId="478"/>
          <ac:spMkLst>
            <pc:docMk/>
            <pc:sldMk cId="4081301935" sldId="262"/>
            <ac:spMk id="20" creationId="{40ED08A2-BFA4-5567-0933-A6DA72E85DF5}"/>
          </ac:spMkLst>
        </pc:spChg>
        <pc:spChg chg="add mod">
          <ac:chgData name="N Day (Staff)" userId="ca5b3fc2-3fb0-450a-baab-4a6d997cab41" providerId="ADAL" clId="{E3631C6F-3F85-5942-916B-D1D632AA4264}" dt="2022-05-21T09:36:21.690" v="2365" actId="115"/>
          <ac:spMkLst>
            <pc:docMk/>
            <pc:sldMk cId="4081301935" sldId="262"/>
            <ac:spMk id="23" creationId="{EB6CD9E7-326B-04C1-242D-975982B57280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25" creationId="{C040EF66-630B-2837-5CEF-A4F84EC52AE2}"/>
          </ac:spMkLst>
        </pc:spChg>
        <pc:spChg chg="del">
          <ac:chgData name="N Day (Staff)" userId="ca5b3fc2-3fb0-450a-baab-4a6d997cab41" providerId="ADAL" clId="{E3631C6F-3F85-5942-916B-D1D632AA4264}" dt="2022-05-21T08:57:15.180" v="1906" actId="478"/>
          <ac:spMkLst>
            <pc:docMk/>
            <pc:sldMk cId="4081301935" sldId="262"/>
            <ac:spMk id="27" creationId="{B20EBF39-9448-B994-12BF-6EE3628AF5FD}"/>
          </ac:spMkLst>
        </pc:spChg>
        <pc:spChg chg="del">
          <ac:chgData name="N Day (Staff)" userId="ca5b3fc2-3fb0-450a-baab-4a6d997cab41" providerId="ADAL" clId="{E3631C6F-3F85-5942-916B-D1D632AA4264}" dt="2022-05-21T08:57:15.180" v="1906" actId="478"/>
          <ac:spMkLst>
            <pc:docMk/>
            <pc:sldMk cId="4081301935" sldId="262"/>
            <ac:spMk id="28" creationId="{DC7DCE0C-5FCB-BE68-ACB1-F424D3FDE7AB}"/>
          </ac:spMkLst>
        </pc:spChg>
        <pc:spChg chg="del">
          <ac:chgData name="N Day (Staff)" userId="ca5b3fc2-3fb0-450a-baab-4a6d997cab41" providerId="ADAL" clId="{E3631C6F-3F85-5942-916B-D1D632AA4264}" dt="2022-05-21T08:57:15.180" v="1906" actId="478"/>
          <ac:spMkLst>
            <pc:docMk/>
            <pc:sldMk cId="4081301935" sldId="262"/>
            <ac:spMk id="29" creationId="{EB07E7EC-3D0E-67B7-E7FE-63F723888C20}"/>
          </ac:spMkLst>
        </pc:spChg>
        <pc:spChg chg="del">
          <ac:chgData name="N Day (Staff)" userId="ca5b3fc2-3fb0-450a-baab-4a6d997cab41" providerId="ADAL" clId="{E3631C6F-3F85-5942-916B-D1D632AA4264}" dt="2022-05-21T08:57:15.180" v="1906" actId="478"/>
          <ac:spMkLst>
            <pc:docMk/>
            <pc:sldMk cId="4081301935" sldId="262"/>
            <ac:spMk id="30" creationId="{F08BC241-1BE9-6459-1892-14F4FDE346F2}"/>
          </ac:spMkLst>
        </pc:spChg>
        <pc:spChg chg="add del mod">
          <ac:chgData name="N Day (Staff)" userId="ca5b3fc2-3fb0-450a-baab-4a6d997cab41" providerId="ADAL" clId="{E3631C6F-3F85-5942-916B-D1D632AA4264}" dt="2022-05-21T09:05:45.526" v="2173" actId="478"/>
          <ac:spMkLst>
            <pc:docMk/>
            <pc:sldMk cId="4081301935" sldId="262"/>
            <ac:spMk id="31" creationId="{DED387E4-B06A-1FDD-A150-A8F7FDF76514}"/>
          </ac:spMkLst>
        </pc:spChg>
        <pc:spChg chg="add del mod">
          <ac:chgData name="N Day (Staff)" userId="ca5b3fc2-3fb0-450a-baab-4a6d997cab41" providerId="ADAL" clId="{E3631C6F-3F85-5942-916B-D1D632AA4264}" dt="2022-05-21T09:03:38.998" v="2140"/>
          <ac:spMkLst>
            <pc:docMk/>
            <pc:sldMk cId="4081301935" sldId="262"/>
            <ac:spMk id="32" creationId="{7267176B-69FD-5D3B-C366-D2D59A2B4103}"/>
          </ac:spMkLst>
        </pc:spChg>
        <pc:spChg chg="add del mod">
          <ac:chgData name="N Day (Staff)" userId="ca5b3fc2-3fb0-450a-baab-4a6d997cab41" providerId="ADAL" clId="{E3631C6F-3F85-5942-916B-D1D632AA4264}" dt="2022-05-21T09:05:41.768" v="2171" actId="478"/>
          <ac:spMkLst>
            <pc:docMk/>
            <pc:sldMk cId="4081301935" sldId="262"/>
            <ac:spMk id="33" creationId="{A2071DF2-258B-DA6A-E877-1C81E221CDFF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34" creationId="{502D99D9-F439-A566-8E64-8B1F126649AA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35" creationId="{1AD34ADE-EFE7-7024-FB5C-B38FD946D190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36" creationId="{BD25EBD5-3083-C348-5EA9-A048980BEFBC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37" creationId="{89AF4D63-940F-36AA-252B-FD8A23A21660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38" creationId="{B044F6F1-8968-6E07-DA3C-11970C9997C4}"/>
          </ac:spMkLst>
        </pc:spChg>
        <pc:spChg chg="add mod">
          <ac:chgData name="N Day (Staff)" userId="ca5b3fc2-3fb0-450a-baab-4a6d997cab41" providerId="ADAL" clId="{E3631C6F-3F85-5942-916B-D1D632AA4264}" dt="2022-05-21T09:29:00.658" v="2266" actId="1076"/>
          <ac:spMkLst>
            <pc:docMk/>
            <pc:sldMk cId="4081301935" sldId="262"/>
            <ac:spMk id="39" creationId="{F37BD2DE-C809-411D-0714-8E35E2B67B65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40" creationId="{C4765D7A-EDA5-9ED0-4E5E-BB9B1F5560F8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41" creationId="{ED1BF479-CE42-6147-16A3-1BD701C76200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42" creationId="{2448F0F5-69FB-1971-8E8F-32EA6890100C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43" creationId="{D4C56BD4-3CD8-22E4-E3C5-3BAA64B18D38}"/>
          </ac:spMkLst>
        </pc:spChg>
        <pc:spChg chg="add mod">
          <ac:chgData name="N Day (Staff)" userId="ca5b3fc2-3fb0-450a-baab-4a6d997cab41" providerId="ADAL" clId="{E3631C6F-3F85-5942-916B-D1D632AA4264}" dt="2022-05-21T09:28:20.471" v="2242" actId="164"/>
          <ac:spMkLst>
            <pc:docMk/>
            <pc:sldMk cId="4081301935" sldId="262"/>
            <ac:spMk id="44" creationId="{5EADF6E5-9ED6-BD51-6C8E-C04DAB3CC0A4}"/>
          </ac:spMkLst>
        </pc:spChg>
        <pc:spChg chg="add mod">
          <ac:chgData name="N Day (Staff)" userId="ca5b3fc2-3fb0-450a-baab-4a6d997cab41" providerId="ADAL" clId="{E3631C6F-3F85-5942-916B-D1D632AA4264}" dt="2022-05-21T09:36:47.972" v="2404" actId="1036"/>
          <ac:spMkLst>
            <pc:docMk/>
            <pc:sldMk cId="4081301935" sldId="262"/>
            <ac:spMk id="49" creationId="{48993C4C-0433-0D44-B8E6-201E9A35B977}"/>
          </ac:spMkLst>
        </pc:spChg>
        <pc:spChg chg="add mod">
          <ac:chgData name="N Day (Staff)" userId="ca5b3fc2-3fb0-450a-baab-4a6d997cab41" providerId="ADAL" clId="{E3631C6F-3F85-5942-916B-D1D632AA4264}" dt="2022-05-21T09:36:59.926" v="2414" actId="1036"/>
          <ac:spMkLst>
            <pc:docMk/>
            <pc:sldMk cId="4081301935" sldId="262"/>
            <ac:spMk id="50" creationId="{90846843-2C73-71B1-B41E-7CB552EDAF50}"/>
          </ac:spMkLst>
        </pc:spChg>
        <pc:spChg chg="add mod">
          <ac:chgData name="N Day (Staff)" userId="ca5b3fc2-3fb0-450a-baab-4a6d997cab41" providerId="ADAL" clId="{E3631C6F-3F85-5942-916B-D1D632AA4264}" dt="2022-05-21T10:04:38.330" v="3079" actId="20577"/>
          <ac:spMkLst>
            <pc:docMk/>
            <pc:sldMk cId="4081301935" sldId="262"/>
            <ac:spMk id="58" creationId="{65DBF47E-1795-9DD8-0A7B-70FBC0719022}"/>
          </ac:spMkLst>
        </pc:spChg>
        <pc:grpChg chg="add mod">
          <ac:chgData name="N Day (Staff)" userId="ca5b3fc2-3fb0-450a-baab-4a6d997cab41" providerId="ADAL" clId="{E3631C6F-3F85-5942-916B-D1D632AA4264}" dt="2022-05-21T09:28:50.183" v="2265" actId="1076"/>
          <ac:grpSpMkLst>
            <pc:docMk/>
            <pc:sldMk cId="4081301935" sldId="262"/>
            <ac:grpSpMk id="45" creationId="{246548FD-A0F4-96D2-3A1B-92BA6A56FFDF}"/>
          </ac:grpSpMkLst>
        </pc:grpChg>
        <pc:graphicFrameChg chg="del">
          <ac:chgData name="N Day (Staff)" userId="ca5b3fc2-3fb0-450a-baab-4a6d997cab41" providerId="ADAL" clId="{E3631C6F-3F85-5942-916B-D1D632AA4264}" dt="2022-05-21T08:51:21.262" v="1838" actId="478"/>
          <ac:graphicFrameMkLst>
            <pc:docMk/>
            <pc:sldMk cId="4081301935" sldId="262"/>
            <ac:graphicFrameMk id="15" creationId="{8CF4FF3C-366A-07A1-1BD9-967DCE34E29A}"/>
          </ac:graphicFrameMkLst>
        </pc:graphicFrameChg>
        <pc:graphicFrameChg chg="del">
          <ac:chgData name="N Day (Staff)" userId="ca5b3fc2-3fb0-450a-baab-4a6d997cab41" providerId="ADAL" clId="{E3631C6F-3F85-5942-916B-D1D632AA4264}" dt="2022-05-21T08:51:21.262" v="1838" actId="478"/>
          <ac:graphicFrameMkLst>
            <pc:docMk/>
            <pc:sldMk cId="4081301935" sldId="262"/>
            <ac:graphicFrameMk id="16" creationId="{961BE9B0-1C3E-8224-4267-2521CB519FCB}"/>
          </ac:graphicFrameMkLst>
        </pc:graphicFrameChg>
        <pc:picChg chg="add del mod">
          <ac:chgData name="N Day (Staff)" userId="ca5b3fc2-3fb0-450a-baab-4a6d997cab41" providerId="ADAL" clId="{E3631C6F-3F85-5942-916B-D1D632AA4264}" dt="2022-05-21T09:02:15.365" v="2086" actId="478"/>
          <ac:picMkLst>
            <pc:docMk/>
            <pc:sldMk cId="4081301935" sldId="262"/>
            <ac:picMk id="3" creationId="{E38B1575-ABCA-EF97-88E0-4AD2D9B27785}"/>
          </ac:picMkLst>
        </pc:picChg>
        <pc:picChg chg="add del mod">
          <ac:chgData name="N Day (Staff)" userId="ca5b3fc2-3fb0-450a-baab-4a6d997cab41" providerId="ADAL" clId="{E3631C6F-3F85-5942-916B-D1D632AA4264}" dt="2022-05-21T09:05:01.116" v="2159" actId="478"/>
          <ac:picMkLst>
            <pc:docMk/>
            <pc:sldMk cId="4081301935" sldId="262"/>
            <ac:picMk id="7" creationId="{48120AE8-B84B-B8C2-FBC4-EFB0A6526C7E}"/>
          </ac:picMkLst>
        </pc:picChg>
        <pc:picChg chg="add del mod">
          <ac:chgData name="N Day (Staff)" userId="ca5b3fc2-3fb0-450a-baab-4a6d997cab41" providerId="ADAL" clId="{E3631C6F-3F85-5942-916B-D1D632AA4264}" dt="2022-05-21T09:05:39.532" v="2170" actId="478"/>
          <ac:picMkLst>
            <pc:docMk/>
            <pc:sldMk cId="4081301935" sldId="262"/>
            <ac:picMk id="12" creationId="{FF229DAD-6434-CE39-7C1B-C7FFCEFFD021}"/>
          </ac:picMkLst>
        </pc:picChg>
        <pc:picChg chg="add del mod">
          <ac:chgData name="N Day (Staff)" userId="ca5b3fc2-3fb0-450a-baab-4a6d997cab41" providerId="ADAL" clId="{E3631C6F-3F85-5942-916B-D1D632AA4264}" dt="2022-05-21T09:05:46.161" v="2174" actId="478"/>
          <ac:picMkLst>
            <pc:docMk/>
            <pc:sldMk cId="4081301935" sldId="262"/>
            <ac:picMk id="24" creationId="{F3F8CDC0-CF1C-494B-0346-6DE0C62DABEA}"/>
          </ac:picMkLst>
        </pc:picChg>
        <pc:picChg chg="add mod">
          <ac:chgData name="N Day (Staff)" userId="ca5b3fc2-3fb0-450a-baab-4a6d997cab41" providerId="ADAL" clId="{E3631C6F-3F85-5942-916B-D1D632AA4264}" dt="2022-05-21T09:52:29.403" v="2652" actId="207"/>
          <ac:picMkLst>
            <pc:docMk/>
            <pc:sldMk cId="4081301935" sldId="262"/>
            <ac:picMk id="47" creationId="{A5FDA48C-E881-0BA8-4E57-CEE617D5BC95}"/>
          </ac:picMkLst>
        </pc:picChg>
        <pc:picChg chg="add mod">
          <ac:chgData name="N Day (Staff)" userId="ca5b3fc2-3fb0-450a-baab-4a6d997cab41" providerId="ADAL" clId="{E3631C6F-3F85-5942-916B-D1D632AA4264}" dt="2022-05-21T09:36:43.021" v="2384" actId="1035"/>
          <ac:picMkLst>
            <pc:docMk/>
            <pc:sldMk cId="4081301935" sldId="262"/>
            <ac:picMk id="48" creationId="{1B581E92-1DA9-7DFA-C3B0-673A5AE77A8D}"/>
          </ac:picMkLst>
        </pc:picChg>
        <pc:picChg chg="add mod">
          <ac:chgData name="N Day (Staff)" userId="ca5b3fc2-3fb0-450a-baab-4a6d997cab41" providerId="ADAL" clId="{E3631C6F-3F85-5942-916B-D1D632AA4264}" dt="2022-05-21T10:02:27.790" v="2961" actId="1076"/>
          <ac:picMkLst>
            <pc:docMk/>
            <pc:sldMk cId="4081301935" sldId="262"/>
            <ac:picMk id="53" creationId="{AC7A53AE-24F4-C0F2-D4C5-4549C4ECB47D}"/>
          </ac:picMkLst>
        </pc:picChg>
        <pc:picChg chg="add del mod">
          <ac:chgData name="N Day (Staff)" userId="ca5b3fc2-3fb0-450a-baab-4a6d997cab41" providerId="ADAL" clId="{E3631C6F-3F85-5942-916B-D1D632AA4264}" dt="2022-05-21T09:50:19.935" v="2607" actId="478"/>
          <ac:picMkLst>
            <pc:docMk/>
            <pc:sldMk cId="4081301935" sldId="262"/>
            <ac:picMk id="54" creationId="{EFE25892-F571-01A6-08E9-62B2DDD66D0B}"/>
          </ac:picMkLst>
        </pc:picChg>
        <pc:picChg chg="add del mod">
          <ac:chgData name="N Day (Staff)" userId="ca5b3fc2-3fb0-450a-baab-4a6d997cab41" providerId="ADAL" clId="{E3631C6F-3F85-5942-916B-D1D632AA4264}" dt="2022-05-21T09:50:22.184" v="2610" actId="478"/>
          <ac:picMkLst>
            <pc:docMk/>
            <pc:sldMk cId="4081301935" sldId="262"/>
            <ac:picMk id="55" creationId="{C51ECF44-4F8D-02D3-E0C9-A463232C3CFF}"/>
          </ac:picMkLst>
        </pc:picChg>
        <pc:picChg chg="add mod">
          <ac:chgData name="N Day (Staff)" userId="ca5b3fc2-3fb0-450a-baab-4a6d997cab41" providerId="ADAL" clId="{E3631C6F-3F85-5942-916B-D1D632AA4264}" dt="2022-05-21T10:02:23.413" v="2959" actId="1076"/>
          <ac:picMkLst>
            <pc:docMk/>
            <pc:sldMk cId="4081301935" sldId="262"/>
            <ac:picMk id="57" creationId="{D1322795-619B-6FB9-2EFA-63DBD177E22B}"/>
          </ac:picMkLst>
        </pc:picChg>
        <pc:picChg chg="add mod">
          <ac:chgData name="N Day (Staff)" userId="ca5b3fc2-3fb0-450a-baab-4a6d997cab41" providerId="ADAL" clId="{E3631C6F-3F85-5942-916B-D1D632AA4264}" dt="2022-05-21T10:02:17.830" v="2957" actId="1036"/>
          <ac:picMkLst>
            <pc:docMk/>
            <pc:sldMk cId="4081301935" sldId="262"/>
            <ac:picMk id="1026" creationId="{8D32CC0B-E08D-F6DD-5F7A-A11C48C02F60}"/>
          </ac:picMkLst>
        </pc:picChg>
        <pc:picChg chg="add mod">
          <ac:chgData name="N Day (Staff)" userId="ca5b3fc2-3fb0-450a-baab-4a6d997cab41" providerId="ADAL" clId="{E3631C6F-3F85-5942-916B-D1D632AA4264}" dt="2022-05-21T10:02:36.985" v="2967" actId="1038"/>
          <ac:picMkLst>
            <pc:docMk/>
            <pc:sldMk cId="4081301935" sldId="262"/>
            <ac:picMk id="1028" creationId="{E2ED4190-1190-D7A2-A9A0-E0B601BFD968}"/>
          </ac:picMkLst>
        </pc:picChg>
        <pc:picChg chg="add mod">
          <ac:chgData name="N Day (Staff)" userId="ca5b3fc2-3fb0-450a-baab-4a6d997cab41" providerId="ADAL" clId="{E3631C6F-3F85-5942-916B-D1D632AA4264}" dt="2022-05-21T10:02:39.932" v="2968" actId="1076"/>
          <ac:picMkLst>
            <pc:docMk/>
            <pc:sldMk cId="4081301935" sldId="262"/>
            <ac:picMk id="1030" creationId="{7365EB72-24C8-6DB3-34AB-E2ADA4EDA9B8}"/>
          </ac:picMkLst>
        </pc:picChg>
        <pc:cxnChg chg="del">
          <ac:chgData name="N Day (Staff)" userId="ca5b3fc2-3fb0-450a-baab-4a6d997cab41" providerId="ADAL" clId="{E3631C6F-3F85-5942-916B-D1D632AA4264}" dt="2022-05-22T11:06:29.545" v="3090" actId="478"/>
          <ac:cxnSpMkLst>
            <pc:docMk/>
            <pc:sldMk cId="4081301935" sldId="262"/>
            <ac:cxnSpMk id="5" creationId="{3FA2A97F-D499-544C-6F29-E364F8C7472F}"/>
          </ac:cxnSpMkLst>
        </pc:cxnChg>
        <pc:cxnChg chg="del">
          <ac:chgData name="N Day (Staff)" userId="ca5b3fc2-3fb0-450a-baab-4a6d997cab41" providerId="ADAL" clId="{E3631C6F-3F85-5942-916B-D1D632AA4264}" dt="2022-05-22T11:06:31.362" v="3091" actId="478"/>
          <ac:cxnSpMkLst>
            <pc:docMk/>
            <pc:sldMk cId="4081301935" sldId="262"/>
            <ac:cxnSpMk id="6" creationId="{F3F28895-E111-808F-DD97-679243C2F32C}"/>
          </ac:cxnSpMkLst>
        </pc:cxnChg>
        <pc:cxnChg chg="del mod">
          <ac:chgData name="N Day (Staff)" userId="ca5b3fc2-3fb0-450a-baab-4a6d997cab41" providerId="ADAL" clId="{E3631C6F-3F85-5942-916B-D1D632AA4264}" dt="2022-05-22T11:06:20.402" v="3089" actId="478"/>
          <ac:cxnSpMkLst>
            <pc:docMk/>
            <pc:sldMk cId="4081301935" sldId="262"/>
            <ac:cxnSpMk id="8" creationId="{CAC737C8-43B0-209B-9521-CD45C69339E9}"/>
          </ac:cxnSpMkLst>
        </pc:cxnChg>
        <pc:cxnChg chg="del">
          <ac:chgData name="N Day (Staff)" userId="ca5b3fc2-3fb0-450a-baab-4a6d997cab41" providerId="ADAL" clId="{E3631C6F-3F85-5942-916B-D1D632AA4264}" dt="2022-05-21T08:57:15.180" v="1906" actId="478"/>
          <ac:cxnSpMkLst>
            <pc:docMk/>
            <pc:sldMk cId="4081301935" sldId="262"/>
            <ac:cxnSpMk id="21" creationId="{63B4FB46-F1CD-CA31-DDB8-1544010A9588}"/>
          </ac:cxnSpMkLst>
        </pc:cxnChg>
        <pc:cxnChg chg="del">
          <ac:chgData name="N Day (Staff)" userId="ca5b3fc2-3fb0-450a-baab-4a6d997cab41" providerId="ADAL" clId="{E3631C6F-3F85-5942-916B-D1D632AA4264}" dt="2022-05-21T08:57:15.180" v="1906" actId="478"/>
          <ac:cxnSpMkLst>
            <pc:docMk/>
            <pc:sldMk cId="4081301935" sldId="262"/>
            <ac:cxnSpMk id="22" creationId="{1699E7A1-7DEA-0BB3-314C-F06158F24467}"/>
          </ac:cxnSpMkLst>
        </pc:cxnChg>
        <pc:cxnChg chg="del">
          <ac:chgData name="N Day (Staff)" userId="ca5b3fc2-3fb0-450a-baab-4a6d997cab41" providerId="ADAL" clId="{E3631C6F-3F85-5942-916B-D1D632AA4264}" dt="2022-05-21T08:57:15.180" v="1906" actId="478"/>
          <ac:cxnSpMkLst>
            <pc:docMk/>
            <pc:sldMk cId="4081301935" sldId="262"/>
            <ac:cxnSpMk id="26" creationId="{AF3C5A49-5648-9E5D-7FFB-9EDF9D72D5FE}"/>
          </ac:cxnSpMkLst>
        </pc:cxnChg>
        <pc:cxnChg chg="add mod">
          <ac:chgData name="N Day (Staff)" userId="ca5b3fc2-3fb0-450a-baab-4a6d997cab41" providerId="ADAL" clId="{E3631C6F-3F85-5942-916B-D1D632AA4264}" dt="2022-05-22T11:06:31.917" v="3092"/>
          <ac:cxnSpMkLst>
            <pc:docMk/>
            <pc:sldMk cId="4081301935" sldId="262"/>
            <ac:cxnSpMk id="59" creationId="{77E97E13-8EDA-BB72-41C7-7B48350A9EE2}"/>
          </ac:cxnSpMkLst>
        </pc:cxnChg>
        <pc:cxnChg chg="add mod">
          <ac:chgData name="N Day (Staff)" userId="ca5b3fc2-3fb0-450a-baab-4a6d997cab41" providerId="ADAL" clId="{E3631C6F-3F85-5942-916B-D1D632AA4264}" dt="2022-05-22T11:06:31.917" v="3092"/>
          <ac:cxnSpMkLst>
            <pc:docMk/>
            <pc:sldMk cId="4081301935" sldId="262"/>
            <ac:cxnSpMk id="60" creationId="{A5E855B0-CA81-D33D-0CF6-ED90CA9C16E3}"/>
          </ac:cxnSpMkLst>
        </pc:cxnChg>
        <pc:cxnChg chg="add mod">
          <ac:chgData name="N Day (Staff)" userId="ca5b3fc2-3fb0-450a-baab-4a6d997cab41" providerId="ADAL" clId="{E3631C6F-3F85-5942-916B-D1D632AA4264}" dt="2022-05-22T11:06:31.917" v="3092"/>
          <ac:cxnSpMkLst>
            <pc:docMk/>
            <pc:sldMk cId="4081301935" sldId="262"/>
            <ac:cxnSpMk id="61" creationId="{7DA6164A-EA5E-BBEE-5D4D-1482C23F684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9C18F-EDA6-5B41-84B4-DA41E3AF56D6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07323-513C-C644-AE18-A4B94AE422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131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F5E37-E1BD-AF4B-B741-DD1169C86EF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17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F5E37-E1BD-AF4B-B741-DD1169C86EF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2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9935-E7CB-2589-C477-BFE497C77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60800F-5D0A-1022-F697-6FED9C3D8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45B2C-96A4-AD95-88E8-B4693C11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F1318-18EC-6839-BC9D-F54F2815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A2A4D-556F-2EC7-159F-6630FE42C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2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4B56-BB79-6AB8-08BC-485DC86F3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E467A-7D27-E8D6-99CF-61632E8FE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FAEB2-EEDD-7D3D-D125-1BBCDCAAC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06A82-0423-25B6-5DB6-BE3CF2AD9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CC03F-D3D1-8362-2AEC-1F9FE66E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82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3B1A8F-15AD-F68C-7C60-CE13F8F37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65A66-D8B6-3977-1638-932886690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E3E22-EF76-A7E2-EB43-E66F46CD6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99393-3274-2DFD-F0F8-6E1C47A4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7E8E2-AB9A-D0DB-0BB1-3E5EB6F8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4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7709-EF06-F9EA-DE5D-D2710C854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2F8E9-FCDC-EF92-0B92-DE1483B4B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93D20-EF48-AFD4-5D05-7F8DBF5D5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C7F45-3C5B-5F44-1A5F-64C623116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31807-BC90-504B-9C11-FA41F61B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0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80F26-57F7-B361-662B-DF9D4D99A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3A98A-52ED-CB5E-E7E0-AD7D94195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A7344-AF31-4B28-90C8-FB045EBB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2A712-1594-0726-0550-707000BE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6F209-7B1B-6EB3-8A28-A354B8A2C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1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3A985-DE70-9BD9-0665-1CED79484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FBF2B-D426-C731-6DCE-F276F8336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17459D-EDA6-2006-B99E-3B6BC8B53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D88F2-0EF1-E3E1-6E04-51AC668C3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78B34-639A-FBB6-4541-10966511C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6F133-65A3-2DBB-3311-1D9DC586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8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B5EFC-E62C-3A67-2091-9A5459E61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63E65-FCC1-3FC9-E260-A6AEDBE59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A45AF-ABC9-C345-66DA-6F0F7693F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9F8C81-D5F1-160A-BF01-17C203FCC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EB3DFA-3CAF-FFAD-B341-BD0B3608F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CFC77-E88B-FD7E-1442-96FBC24CA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39C8A-8413-9E81-9F99-16F8C960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72A0BB-BBC8-E6C6-FD94-9477C0A34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85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87AC3-A170-997A-8FE2-7A839A51E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FB8132-33E5-7C61-DA0A-5E9BE14E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88FC8A-EDD1-D8D7-1EC3-968C92B3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CA3FA-14C5-EF4E-EDAF-887A4DB4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8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417449-180F-21F4-EA32-BC8B0AB5F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D150E2-8BF0-6009-2012-1FF68DC9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4CEDC-0A24-F38F-48A8-4AD74C85E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57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C7CE-9C45-8169-FA5A-C94E9CB05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5E99B-3308-EEFE-AA20-B1375892A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55128-31FF-E772-A15B-D1537B82D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16547-FAFA-C9B9-7310-45B5D7CA4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2F759-3178-2FD9-7FCC-A5E963F8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1693F-6BBC-8F72-FF06-6C6178979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B289-B717-BB49-5938-F54F98C1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C52AFD-7B91-31B7-8B19-5591F16DF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9BA98-7ADD-9A7F-8BDC-0C3A89E80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86A3C-5BD4-448E-24B7-204BB9D0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4EF25-8A63-02ED-B93A-77FBF4937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AA82D-1AAC-D96B-4601-936845E3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0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32449-2027-FC53-A9C2-3FB2FBF14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4A5D5-0E78-7DC0-2213-2E1C03986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A1267-FBBB-013F-8863-DAA539397A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8347E-F64D-8243-8B15-D2DC4141AC2A}" type="datetimeFigureOut">
              <a:rPr lang="en-GB" smtClean="0"/>
              <a:t>21/05/2022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5837D-8D81-5E19-5A2C-7102AC606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AA8F6-AD38-DAE0-0032-17E3FB62F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FFC68-02B4-B142-B10C-CF2A06A69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99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A2A97F-D499-544C-6F29-E364F8C7472F}"/>
              </a:ext>
            </a:extLst>
          </p:cNvPr>
          <p:cNvCxnSpPr>
            <a:cxnSpLocks/>
          </p:cNvCxnSpPr>
          <p:nvPr/>
        </p:nvCxnSpPr>
        <p:spPr>
          <a:xfrm>
            <a:off x="4064000" y="0"/>
            <a:ext cx="0" cy="685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F28895-E111-808F-DD97-679243C2F32C}"/>
              </a:ext>
            </a:extLst>
          </p:cNvPr>
          <p:cNvCxnSpPr>
            <a:cxnSpLocks/>
          </p:cNvCxnSpPr>
          <p:nvPr/>
        </p:nvCxnSpPr>
        <p:spPr>
          <a:xfrm>
            <a:off x="8128000" y="0"/>
            <a:ext cx="0" cy="685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AC737C8-43B0-209B-9521-CD45C69339E9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F16F269-0F57-5414-6760-6830DC20D755}"/>
                  </a:ext>
                </a:extLst>
              </p:cNvPr>
              <p:cNvSpPr/>
              <p:nvPr/>
            </p:nvSpPr>
            <p:spPr>
              <a:xfrm>
                <a:off x="228600" y="278606"/>
                <a:ext cx="3629025" cy="29432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F16F269-0F57-5414-6760-6830DC20D7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8606"/>
                <a:ext cx="3629025" cy="29432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5">
                <a:extLst>
                  <a:ext uri="{FF2B5EF4-FFF2-40B4-BE49-F238E27FC236}">
                    <a16:creationId xmlns:a16="http://schemas.microsoft.com/office/drawing/2014/main" id="{8CF4FF3C-366A-07A1-1BD9-967DCE34E29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03139" y="4311122"/>
              <a:ext cx="2007396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8664">
                      <a:extLst>
                        <a:ext uri="{9D8B030D-6E8A-4147-A177-3AD203B41FA5}">
                          <a16:colId xmlns:a16="http://schemas.microsoft.com/office/drawing/2014/main" val="2066845116"/>
                        </a:ext>
                      </a:extLst>
                    </a:gridCol>
                    <a:gridCol w="1278732">
                      <a:extLst>
                        <a:ext uri="{9D8B030D-6E8A-4147-A177-3AD203B41FA5}">
                          <a16:colId xmlns:a16="http://schemas.microsoft.com/office/drawing/2014/main" val="353584031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69675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173054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5">
                <a:extLst>
                  <a:ext uri="{FF2B5EF4-FFF2-40B4-BE49-F238E27FC236}">
                    <a16:creationId xmlns:a16="http://schemas.microsoft.com/office/drawing/2014/main" id="{8CF4FF3C-366A-07A1-1BD9-967DCE34E29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03139" y="4311122"/>
              <a:ext cx="2007396" cy="79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8664">
                      <a:extLst>
                        <a:ext uri="{9D8B030D-6E8A-4147-A177-3AD203B41FA5}">
                          <a16:colId xmlns:a16="http://schemas.microsoft.com/office/drawing/2014/main" val="2066845116"/>
                        </a:ext>
                      </a:extLst>
                    </a:gridCol>
                    <a:gridCol w="1278732">
                      <a:extLst>
                        <a:ext uri="{9D8B030D-6E8A-4147-A177-3AD203B41FA5}">
                          <a16:colId xmlns:a16="http://schemas.microsoft.com/office/drawing/2014/main" val="3535840316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9375" r="-175862" b="-1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696754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7426" t="-112903" r="-990" b="-290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73054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961BE9B0-1C3E-8224-4267-2521CB519FC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45977" y="5439673"/>
              <a:ext cx="3304969" cy="12211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9670">
                      <a:extLst>
                        <a:ext uri="{9D8B030D-6E8A-4147-A177-3AD203B41FA5}">
                          <a16:colId xmlns:a16="http://schemas.microsoft.com/office/drawing/2014/main" val="2066845116"/>
                        </a:ext>
                      </a:extLst>
                    </a:gridCol>
                    <a:gridCol w="2105299">
                      <a:extLst>
                        <a:ext uri="{9D8B030D-6E8A-4147-A177-3AD203B41FA5}">
                          <a16:colId xmlns:a16="http://schemas.microsoft.com/office/drawing/2014/main" val="3535840316"/>
                        </a:ext>
                      </a:extLst>
                    </a:gridCol>
                  </a:tblGrid>
                  <a:tr h="61055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?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6967548"/>
                      </a:ext>
                    </a:extLst>
                  </a:tr>
                  <a:tr h="610550">
                    <a:tc>
                      <a:txBody>
                        <a:bodyPr/>
                        <a:lstStyle/>
                        <a:p>
                          <a:pPr algn="ctr"/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</a:rPr>
                            <a:t> cm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173054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961BE9B0-1C3E-8224-4267-2521CB519FC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45977" y="5439673"/>
              <a:ext cx="3304969" cy="12211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9670">
                      <a:extLst>
                        <a:ext uri="{9D8B030D-6E8A-4147-A177-3AD203B41FA5}">
                          <a16:colId xmlns:a16="http://schemas.microsoft.com/office/drawing/2014/main" val="2066845116"/>
                        </a:ext>
                      </a:extLst>
                    </a:gridCol>
                    <a:gridCol w="2105299">
                      <a:extLst>
                        <a:ext uri="{9D8B030D-6E8A-4147-A177-3AD203B41FA5}">
                          <a16:colId xmlns:a16="http://schemas.microsoft.com/office/drawing/2014/main" val="3535840316"/>
                        </a:ext>
                      </a:extLst>
                    </a:gridCol>
                  </a:tblGrid>
                  <a:tr h="6105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53" t="-2041" r="-175789" b="-979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6967548"/>
                      </a:ext>
                    </a:extLst>
                  </a:tr>
                  <a:tr h="610550">
                    <a:tc>
                      <a:txBody>
                        <a:bodyPr/>
                        <a:lstStyle/>
                        <a:p>
                          <a:pPr algn="ctr"/>
                          <a:endParaRPr lang="en-GB" sz="24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7831" t="-104167" r="-6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73054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DF43B5E-2BDB-A525-F737-6E1A09864623}"/>
                  </a:ext>
                </a:extLst>
              </p:cNvPr>
              <p:cNvSpPr/>
              <p:nvPr/>
            </p:nvSpPr>
            <p:spPr>
              <a:xfrm>
                <a:off x="4310257" y="278606"/>
                <a:ext cx="3629025" cy="29432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Kathryn earns £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for every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trees she plants.</a:t>
                </a:r>
                <a:br>
                  <a:rPr lang="en-GB" sz="2800" dirty="0">
                    <a:solidFill>
                      <a:schemeClr val="tx1"/>
                    </a:solidFill>
                  </a:rPr>
                </a:br>
                <a:br>
                  <a:rPr lang="en-GB" sz="2800" dirty="0">
                    <a:solidFill>
                      <a:schemeClr val="tx1"/>
                    </a:solidFill>
                  </a:rPr>
                </a:br>
                <a:r>
                  <a:rPr lang="en-GB" sz="2800" dirty="0">
                    <a:solidFill>
                      <a:schemeClr val="tx1"/>
                    </a:solidFill>
                  </a:rPr>
                  <a:t>How much does she earn for planting 18 trees?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DF43B5E-2BDB-A525-F737-6E1A098646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257" y="278606"/>
                <a:ext cx="3629025" cy="2943225"/>
              </a:xfrm>
              <a:prstGeom prst="rect">
                <a:avLst/>
              </a:prstGeom>
              <a:blipFill>
                <a:blip r:embed="rId6"/>
                <a:stretch>
                  <a:fillRect t="-4741" r="-1748" b="-81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CC15C9-F084-54E6-8BC5-EB4E146A06FC}"/>
                  </a:ext>
                </a:extLst>
              </p:cNvPr>
              <p:cNvSpPr/>
              <p:nvPr/>
            </p:nvSpPr>
            <p:spPr>
              <a:xfrm>
                <a:off x="210735" y="3636169"/>
                <a:ext cx="3629025" cy="29432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Maryse walks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miles in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hours.</a:t>
                </a:r>
                <a:br>
                  <a:rPr lang="en-GB" sz="2800" dirty="0">
                    <a:solidFill>
                      <a:schemeClr val="tx1"/>
                    </a:solidFill>
                  </a:rPr>
                </a:br>
                <a:br>
                  <a:rPr lang="en-GB" sz="2800" dirty="0">
                    <a:solidFill>
                      <a:schemeClr val="tx1"/>
                    </a:solidFill>
                  </a:rPr>
                </a:br>
                <a:r>
                  <a:rPr lang="en-GB" sz="2800" dirty="0">
                    <a:solidFill>
                      <a:schemeClr val="tx1"/>
                    </a:solidFill>
                  </a:rPr>
                  <a:t>How long does it take her to walk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miles?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CC15C9-F084-54E6-8BC5-EB4E146A06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35" y="3636169"/>
                <a:ext cx="3629025" cy="2943225"/>
              </a:xfrm>
              <a:prstGeom prst="rect">
                <a:avLst/>
              </a:prstGeom>
              <a:blipFill>
                <a:blip r:embed="rId7"/>
                <a:stretch>
                  <a:fillRect l="-1045" r="-31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20EF8AB-1EB4-FA6F-0D26-5BBA1C0074E5}"/>
                  </a:ext>
                </a:extLst>
              </p:cNvPr>
              <p:cNvSpPr/>
              <p:nvPr/>
            </p:nvSpPr>
            <p:spPr>
              <a:xfrm>
                <a:off x="8352240" y="3638966"/>
                <a:ext cx="3629025" cy="29432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4 yards is equal to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feet.</a:t>
                </a:r>
              </a:p>
              <a:p>
                <a:pPr algn="ctr"/>
                <a:endParaRPr lang="en-GB" sz="2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How many yards are there in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feet?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20EF8AB-1EB4-FA6F-0D26-5BBA1C007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240" y="3638966"/>
                <a:ext cx="3629025" cy="29432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3B4FB46-F1CD-CA31-DDB8-1544010A9588}"/>
              </a:ext>
            </a:extLst>
          </p:cNvPr>
          <p:cNvCxnSpPr/>
          <p:nvPr/>
        </p:nvCxnSpPr>
        <p:spPr>
          <a:xfrm flipV="1">
            <a:off x="8843963" y="507205"/>
            <a:ext cx="0" cy="24860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699E7A1-7DEA-0BB3-314C-F06158F24467}"/>
              </a:ext>
            </a:extLst>
          </p:cNvPr>
          <p:cNvCxnSpPr>
            <a:cxnSpLocks/>
          </p:cNvCxnSpPr>
          <p:nvPr/>
        </p:nvCxnSpPr>
        <p:spPr>
          <a:xfrm>
            <a:off x="8651081" y="2771776"/>
            <a:ext cx="281463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F3C5A49-5648-9E5D-7FFB-9EDF9D72D5FE}"/>
              </a:ext>
            </a:extLst>
          </p:cNvPr>
          <p:cNvCxnSpPr/>
          <p:nvPr/>
        </p:nvCxnSpPr>
        <p:spPr>
          <a:xfrm flipV="1">
            <a:off x="8651081" y="542925"/>
            <a:ext cx="1907382" cy="24860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20EBF39-9448-B994-12BF-6EE3628AF5FD}"/>
                  </a:ext>
                </a:extLst>
              </p:cNvPr>
              <p:cNvSpPr/>
              <p:nvPr/>
            </p:nvSpPr>
            <p:spPr>
              <a:xfrm>
                <a:off x="9565278" y="1643909"/>
                <a:ext cx="1207294" cy="28217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(4, 12)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20EBF39-9448-B994-12BF-6EE3628AF5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5278" y="1643909"/>
                <a:ext cx="1207294" cy="282179"/>
              </a:xfrm>
              <a:prstGeom prst="rect">
                <a:avLst/>
              </a:prstGeom>
              <a:blipFill>
                <a:blip r:embed="rId9"/>
                <a:stretch>
                  <a:fillRect b="-347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C7DCE0C-5FCB-BE68-ACB1-F424D3FDE7AB}"/>
                  </a:ext>
                </a:extLst>
              </p:cNvPr>
              <p:cNvSpPr/>
              <p:nvPr/>
            </p:nvSpPr>
            <p:spPr>
              <a:xfrm>
                <a:off x="10018079" y="1020616"/>
                <a:ext cx="1207294" cy="28217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(?, 18)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C7DCE0C-5FCB-BE68-ACB1-F424D3FDE7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079" y="1020616"/>
                <a:ext cx="1207294" cy="282179"/>
              </a:xfrm>
              <a:prstGeom prst="rect">
                <a:avLst/>
              </a:prstGeom>
              <a:blipFill>
                <a:blip r:embed="rId10"/>
                <a:stretch>
                  <a:fillRect b="-347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al 28">
            <a:extLst>
              <a:ext uri="{FF2B5EF4-FFF2-40B4-BE49-F238E27FC236}">
                <a16:creationId xmlns:a16="http://schemas.microsoft.com/office/drawing/2014/main" id="{EB07E7EC-3D0E-67B7-E7FE-63F723888C20}"/>
              </a:ext>
            </a:extLst>
          </p:cNvPr>
          <p:cNvSpPr/>
          <p:nvPr/>
        </p:nvSpPr>
        <p:spPr>
          <a:xfrm>
            <a:off x="9675339" y="164390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08BC241-1BE9-6459-1892-14F4FDE346F2}"/>
              </a:ext>
            </a:extLst>
          </p:cNvPr>
          <p:cNvSpPr/>
          <p:nvPr/>
        </p:nvSpPr>
        <p:spPr>
          <a:xfrm>
            <a:off x="10127778" y="105474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72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2C351D2-F2D0-DE02-3BE6-B0E990EA7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454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6778">
                  <a:extLst>
                    <a:ext uri="{9D8B030D-6E8A-4147-A177-3AD203B41FA5}">
                      <a16:colId xmlns:a16="http://schemas.microsoft.com/office/drawing/2014/main" val="954580696"/>
                    </a:ext>
                  </a:extLst>
                </a:gridCol>
                <a:gridCol w="4941869">
                  <a:extLst>
                    <a:ext uri="{9D8B030D-6E8A-4147-A177-3AD203B41FA5}">
                      <a16:colId xmlns:a16="http://schemas.microsoft.com/office/drawing/2014/main" val="4165355064"/>
                    </a:ext>
                  </a:extLst>
                </a:gridCol>
                <a:gridCol w="3623353">
                  <a:extLst>
                    <a:ext uri="{9D8B030D-6E8A-4147-A177-3AD203B41FA5}">
                      <a16:colId xmlns:a16="http://schemas.microsoft.com/office/drawing/2014/main" val="1911278159"/>
                    </a:ext>
                  </a:extLst>
                </a:gridCol>
              </a:tblGrid>
              <a:tr h="203531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(3)</a:t>
                      </a: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825665"/>
                  </a:ext>
                </a:extLst>
              </a:tr>
              <a:tr h="277340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(4)</a:t>
                      </a: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12029"/>
                  </a:ext>
                </a:extLst>
              </a:tr>
              <a:tr h="204928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(7)</a:t>
                      </a: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1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(6)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(5)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209160" marR="209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51192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03FA1CF-FFCF-2BB4-29F6-85472620BBD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24531" y="2038112"/>
            <a:ext cx="4942938" cy="2781776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335879E-33CA-57A8-E851-00E682C029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4906097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26778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94186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3623353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0353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Which question is the odd one out? Why?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How could you change that question so that it would fit with the others?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does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GB" sz="2300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represent in each question?</a:t>
                          </a:r>
                          <a:endParaRPr lang="en-GB" sz="2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773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i="1" dirty="0">
                              <a:solidFill>
                                <a:schemeClr val="tx1"/>
                              </a:solidFill>
                            </a:rPr>
                            <a:t>‘Maryse walked 4 miles in 12 hours. How many miles would she walk in 18 hours?’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Can the other questions be adapted in the same way?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How could the graph be used to represent each of the other questions?</a:t>
                          </a:r>
                          <a:endParaRPr lang="en-GB" sz="2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049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extra questions could be added that would fit with the others?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does </a:t>
                          </a:r>
                          <a14:m>
                            <m:oMath xmlns:m="http://schemas.openxmlformats.org/officeDocument/2006/math">
                              <m:r>
                                <a:rPr lang="en-GB" sz="23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1.5</m:t>
                              </m:r>
                            </m:oMath>
                          </a14:m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 represent in each question?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How could a ratio table be used for each question?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7335879E-33CA-57A8-E851-00E682C029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4906097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26778">
                      <a:extLst>
                        <a:ext uri="{9D8B030D-6E8A-4147-A177-3AD203B41FA5}">
                          <a16:colId xmlns:a16="http://schemas.microsoft.com/office/drawing/2014/main" val="954580696"/>
                        </a:ext>
                      </a:extLst>
                    </a:gridCol>
                    <a:gridCol w="4941869">
                      <a:extLst>
                        <a:ext uri="{9D8B030D-6E8A-4147-A177-3AD203B41FA5}">
                          <a16:colId xmlns:a16="http://schemas.microsoft.com/office/drawing/2014/main" val="4165355064"/>
                        </a:ext>
                      </a:extLst>
                    </a:gridCol>
                    <a:gridCol w="3623353">
                      <a:extLst>
                        <a:ext uri="{9D8B030D-6E8A-4147-A177-3AD203B41FA5}">
                          <a16:colId xmlns:a16="http://schemas.microsoft.com/office/drawing/2014/main" val="1911278159"/>
                        </a:ext>
                      </a:extLst>
                    </a:gridCol>
                  </a:tblGrid>
                  <a:tr h="20353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Which question is the odd one out? Why?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How could you change that question so that it would fit with the others?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36842" r="-351" b="-237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20825665"/>
                      </a:ext>
                    </a:extLst>
                  </a:tr>
                  <a:tr h="2773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i="1" dirty="0">
                              <a:solidFill>
                                <a:schemeClr val="tx1"/>
                              </a:solidFill>
                            </a:rPr>
                            <a:t>‘Maryse walked 4 miles in 12 hours. How many miles would she walk in 18 hours?’</a:t>
                          </a:r>
                          <a:endParaRPr lang="en-GB" sz="2000" b="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Can the other questions be adapted in the same way?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3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How could the graph be used to represent each of the other questions?</a:t>
                          </a:r>
                          <a:endParaRPr lang="en-GB" sz="23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3412029"/>
                      </a:ext>
                    </a:extLst>
                  </a:tr>
                  <a:tr h="2049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What extra questions could be added that would fit with the others?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3522" t="-235404" r="-735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300" b="0" dirty="0">
                              <a:solidFill>
                                <a:schemeClr val="tx1"/>
                              </a:solidFill>
                            </a:rPr>
                            <a:t>How could a ratio table be used for each question?</a:t>
                          </a:r>
                        </a:p>
                      </a:txBody>
                      <a:tcPr marL="137160" marR="137160" marT="137160" marB="13716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124511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856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F16F269-0F57-5414-6760-6830DC20D755}"/>
                  </a:ext>
                </a:extLst>
              </p:cNvPr>
              <p:cNvSpPr/>
              <p:nvPr/>
            </p:nvSpPr>
            <p:spPr>
              <a:xfrm>
                <a:off x="138544" y="-97279"/>
                <a:ext cx="3786963" cy="34289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Nikki spilled some ink over her maths homework.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GB" sz="2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Can you still answer the question?</a:t>
                </a:r>
              </a:p>
              <a:p>
                <a:pPr algn="ctr"/>
                <a:endParaRPr lang="en-GB" sz="2200" b="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sz="2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borderBox>
                            <m:borderBoxPr>
                              <m:ctrlPr>
                                <a:rPr lang="en-GB" sz="2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rderBoxPr>
                            <m:e/>
                          </m:borderBox>
                          <m:r>
                            <a:rPr lang="en-GB" sz="2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21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F16F269-0F57-5414-6760-6830DC20D7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4" y="-97279"/>
                <a:ext cx="3786963" cy="34289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DF43B5E-2BDB-A525-F737-6E1A09864623}"/>
                  </a:ext>
                </a:extLst>
              </p:cNvPr>
              <p:cNvSpPr/>
              <p:nvPr/>
            </p:nvSpPr>
            <p:spPr>
              <a:xfrm>
                <a:off x="4063994" y="0"/>
                <a:ext cx="4063993" cy="342896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A rectangle has perimeter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12 </m:t>
                    </m:r>
                    <m:r>
                      <m:rPr>
                        <m:nor/>
                      </m:rPr>
                      <a:rPr lang="en-GB" sz="24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and width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4 </m:t>
                    </m:r>
                    <m:r>
                      <m:rPr>
                        <m:nor/>
                      </m:rPr>
                      <a:rPr lang="en-GB" sz="24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An enlargement of that rectangle has perimeter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18 </m:t>
                    </m:r>
                    <m:r>
                      <m:rPr>
                        <m:nor/>
                      </m:rPr>
                      <a:rPr lang="en-GB" sz="24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. What is its width?</a:t>
                </a: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DF43B5E-2BDB-A525-F737-6E1A098646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994" y="0"/>
                <a:ext cx="4063993" cy="34289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CC15C9-F084-54E6-8BC5-EB4E146A06FC}"/>
                  </a:ext>
                </a:extLst>
              </p:cNvPr>
              <p:cNvSpPr/>
              <p:nvPr/>
            </p:nvSpPr>
            <p:spPr>
              <a:xfrm>
                <a:off x="1" y="3428968"/>
                <a:ext cx="4063979" cy="34290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Charlotte takes a counter from the box at random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times.</a:t>
                </a:r>
                <a:br>
                  <a:rPr lang="en-GB" sz="2400" dirty="0">
                    <a:solidFill>
                      <a:schemeClr val="tx1"/>
                    </a:solidFill>
                  </a:rPr>
                </a:br>
                <a:r>
                  <a:rPr lang="en-GB" sz="2400" dirty="0">
                    <a:solidFill>
                      <a:schemeClr val="tx1"/>
                    </a:solidFill>
                  </a:rPr>
                  <a:t>Estimate the number of times she will take a blue counter. </a:t>
                </a: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CC15C9-F084-54E6-8BC5-EB4E146A06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3428968"/>
                <a:ext cx="4063979" cy="3429031"/>
              </a:xfrm>
              <a:prstGeom prst="rect">
                <a:avLst/>
              </a:prstGeom>
              <a:blipFill>
                <a:blip r:embed="rId5"/>
                <a:stretch>
                  <a:fillRect l="-1246" r="-24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20EF8AB-1EB4-FA6F-0D26-5BBA1C0074E5}"/>
                  </a:ext>
                </a:extLst>
              </p:cNvPr>
              <p:cNvSpPr/>
              <p:nvPr/>
            </p:nvSpPr>
            <p:spPr>
              <a:xfrm>
                <a:off x="8127959" y="3428968"/>
                <a:ext cx="4063983" cy="34290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12%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of a number is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.</a:t>
                </a:r>
                <a:br>
                  <a:rPr lang="en-GB" sz="2800" dirty="0">
                    <a:solidFill>
                      <a:schemeClr val="tx1"/>
                    </a:solidFill>
                  </a:rPr>
                </a:br>
                <a:br>
                  <a:rPr lang="en-GB" sz="2800" dirty="0">
                    <a:solidFill>
                      <a:schemeClr val="tx1"/>
                    </a:solidFill>
                  </a:rPr>
                </a:br>
                <a:r>
                  <a:rPr lang="en-GB" sz="2800" dirty="0">
                    <a:solidFill>
                      <a:schemeClr val="tx1"/>
                    </a:solidFill>
                  </a:rPr>
                  <a:t>What is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18%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of that number?</a:t>
                </a: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20EF8AB-1EB4-FA6F-0D26-5BBA1C007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59" y="3428968"/>
                <a:ext cx="4063983" cy="3429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B6CD9E7-326B-04C1-242D-975982B57280}"/>
                  </a:ext>
                </a:extLst>
              </p:cNvPr>
              <p:cNvSpPr/>
              <p:nvPr/>
            </p:nvSpPr>
            <p:spPr>
              <a:xfrm>
                <a:off x="8296108" y="0"/>
                <a:ext cx="3757347" cy="34290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David and Amber share money in the ratio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 :12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u="sng" dirty="0">
                    <a:solidFill>
                      <a:schemeClr val="tx1"/>
                    </a:solidFill>
                  </a:rPr>
                  <a:t>David</a:t>
                </a:r>
                <a:r>
                  <a:rPr lang="en-GB" sz="2400" dirty="0">
                    <a:solidFill>
                      <a:schemeClr val="tx1"/>
                    </a:solidFill>
                  </a:rPr>
                  <a:t>		</a:t>
                </a:r>
                <a:r>
                  <a:rPr lang="en-GB" sz="2400" u="sng" dirty="0">
                    <a:solidFill>
                      <a:schemeClr val="tx1"/>
                    </a:solidFill>
                  </a:rPr>
                  <a:t>Amber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B6CD9E7-326B-04C1-242D-975982B572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108" y="0"/>
                <a:ext cx="3757347" cy="34290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246548FD-A0F4-96D2-3A1B-92BA6A56FFDF}"/>
              </a:ext>
            </a:extLst>
          </p:cNvPr>
          <p:cNvGrpSpPr/>
          <p:nvPr/>
        </p:nvGrpSpPr>
        <p:grpSpPr>
          <a:xfrm>
            <a:off x="497945" y="3646126"/>
            <a:ext cx="3070764" cy="1305254"/>
            <a:chOff x="4523362" y="3745150"/>
            <a:chExt cx="3070764" cy="130525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9DEA88F-EBC7-ED7B-6DBE-E54EABA5B798}"/>
                </a:ext>
              </a:extLst>
            </p:cNvPr>
            <p:cNvSpPr/>
            <p:nvPr/>
          </p:nvSpPr>
          <p:spPr>
            <a:xfrm>
              <a:off x="4523362" y="3745150"/>
              <a:ext cx="3070764" cy="13052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040EF66-630B-2837-5CEF-A4F84EC52AE2}"/>
                </a:ext>
              </a:extLst>
            </p:cNvPr>
            <p:cNvSpPr/>
            <p:nvPr/>
          </p:nvSpPr>
          <p:spPr>
            <a:xfrm>
              <a:off x="4719032" y="3900807"/>
              <a:ext cx="330740" cy="3307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02D99D9-F439-A566-8E64-8B1F126649AA}"/>
                </a:ext>
              </a:extLst>
            </p:cNvPr>
            <p:cNvSpPr/>
            <p:nvPr/>
          </p:nvSpPr>
          <p:spPr>
            <a:xfrm>
              <a:off x="5517602" y="3888615"/>
              <a:ext cx="330740" cy="3307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AD34ADE-EFE7-7024-FB5C-B38FD946D190}"/>
                </a:ext>
              </a:extLst>
            </p:cNvPr>
            <p:cNvSpPr/>
            <p:nvPr/>
          </p:nvSpPr>
          <p:spPr>
            <a:xfrm>
              <a:off x="6483379" y="4544468"/>
              <a:ext cx="330740" cy="3307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D25EBD5-3083-C348-5EA9-A048980BEFBC}"/>
                </a:ext>
              </a:extLst>
            </p:cNvPr>
            <p:cNvSpPr/>
            <p:nvPr/>
          </p:nvSpPr>
          <p:spPr>
            <a:xfrm>
              <a:off x="5391250" y="4535536"/>
              <a:ext cx="330740" cy="33074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9AF4D63-940F-36AA-252B-FD8A23A21660}"/>
                </a:ext>
              </a:extLst>
            </p:cNvPr>
            <p:cNvSpPr/>
            <p:nvPr/>
          </p:nvSpPr>
          <p:spPr>
            <a:xfrm>
              <a:off x="7075031" y="3870416"/>
              <a:ext cx="330740" cy="3307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R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044F6F1-8968-6E07-DA3C-11970C9997C4}"/>
                </a:ext>
              </a:extLst>
            </p:cNvPr>
            <p:cNvSpPr/>
            <p:nvPr/>
          </p:nvSpPr>
          <p:spPr>
            <a:xfrm>
              <a:off x="5945986" y="4597940"/>
              <a:ext cx="330740" cy="3307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R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37BD2DE-C809-411D-0714-8E35E2B67B65}"/>
                </a:ext>
              </a:extLst>
            </p:cNvPr>
            <p:cNvSpPr/>
            <p:nvPr/>
          </p:nvSpPr>
          <p:spPr>
            <a:xfrm>
              <a:off x="6240156" y="3847200"/>
              <a:ext cx="330740" cy="33074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G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4765D7A-EDA5-9ED0-4E5E-BB9B1F5560F8}"/>
                </a:ext>
              </a:extLst>
            </p:cNvPr>
            <p:cNvSpPr/>
            <p:nvPr/>
          </p:nvSpPr>
          <p:spPr>
            <a:xfrm>
              <a:off x="4738564" y="4597940"/>
              <a:ext cx="330740" cy="33074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R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D1BF479-CE42-6147-16A3-1BD701C76200}"/>
                </a:ext>
              </a:extLst>
            </p:cNvPr>
            <p:cNvSpPr/>
            <p:nvPr/>
          </p:nvSpPr>
          <p:spPr>
            <a:xfrm>
              <a:off x="6609650" y="4072248"/>
              <a:ext cx="330740" cy="33074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G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448F0F5-69FB-1971-8E8F-32EA6890100C}"/>
                </a:ext>
              </a:extLst>
            </p:cNvPr>
            <p:cNvSpPr/>
            <p:nvPr/>
          </p:nvSpPr>
          <p:spPr>
            <a:xfrm>
              <a:off x="7066109" y="4597940"/>
              <a:ext cx="330740" cy="33074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G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4C56BD4-3CD8-22E4-E3C5-3BAA64B18D38}"/>
                </a:ext>
              </a:extLst>
            </p:cNvPr>
            <p:cNvSpPr/>
            <p:nvPr/>
          </p:nvSpPr>
          <p:spPr>
            <a:xfrm>
              <a:off x="5873447" y="4159798"/>
              <a:ext cx="330740" cy="33074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G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5EADF6E5-9ED6-BD51-6C8E-C04DAB3CC0A4}"/>
                </a:ext>
              </a:extLst>
            </p:cNvPr>
            <p:cNvSpPr/>
            <p:nvPr/>
          </p:nvSpPr>
          <p:spPr>
            <a:xfrm>
              <a:off x="5060510" y="4178029"/>
              <a:ext cx="330740" cy="33074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ysClr val="windowText" lastClr="000000"/>
                  </a:solidFill>
                </a:rPr>
                <a:t>G</a:t>
              </a:r>
            </a:p>
          </p:txBody>
        </p:sp>
      </p:grpSp>
      <p:pic>
        <p:nvPicPr>
          <p:cNvPr id="47" name="Graphic 46" descr="Shopping bag outline">
            <a:extLst>
              <a:ext uri="{FF2B5EF4-FFF2-40B4-BE49-F238E27FC236}">
                <a16:creationId xmlns:a16="http://schemas.microsoft.com/office/drawing/2014/main" id="{A5FDA48C-E881-0BA8-4E57-CEE617D5BC9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04787" y="1851393"/>
            <a:ext cx="787722" cy="787722"/>
          </a:xfrm>
          <a:prstGeom prst="rect">
            <a:avLst/>
          </a:prstGeom>
        </p:spPr>
      </p:pic>
      <p:pic>
        <p:nvPicPr>
          <p:cNvPr id="48" name="Graphic 47" descr="Shopping bag outline">
            <a:extLst>
              <a:ext uri="{FF2B5EF4-FFF2-40B4-BE49-F238E27FC236}">
                <a16:creationId xmlns:a16="http://schemas.microsoft.com/office/drawing/2014/main" id="{1B581E92-1DA9-7DFA-C3B0-673A5AE77A8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30828" y="1812917"/>
            <a:ext cx="1084541" cy="108454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8993C4C-0433-0D44-B8E6-201E9A35B977}"/>
                  </a:ext>
                </a:extLst>
              </p:cNvPr>
              <p:cNvSpPr txBox="1"/>
              <p:nvPr/>
            </p:nvSpPr>
            <p:spPr>
              <a:xfrm>
                <a:off x="10598740" y="2834489"/>
                <a:ext cx="7631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£18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8993C4C-0433-0D44-B8E6-201E9A35B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8740" y="2834489"/>
                <a:ext cx="763167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0846843-2C73-71B1-B41E-7CB552EDAF50}"/>
                  </a:ext>
                </a:extLst>
              </p:cNvPr>
              <p:cNvSpPr txBox="1"/>
              <p:nvPr/>
            </p:nvSpPr>
            <p:spPr>
              <a:xfrm>
                <a:off x="8722381" y="2637588"/>
                <a:ext cx="763167" cy="540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£ </m:t>
                      </m:r>
                      <m:borderBox>
                        <m:borderBox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/>
                      </m:borderBox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0846843-2C73-71B1-B41E-7CB552EDA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381" y="2637588"/>
                <a:ext cx="763167" cy="540597"/>
              </a:xfrm>
              <a:prstGeom prst="rect">
                <a:avLst/>
              </a:prstGeom>
              <a:blipFill>
                <a:blip r:embed="rId11"/>
                <a:stretch>
                  <a:fillRect l="-163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nk blot Icon - Download ink blot Icon 176444 | Noun Project">
            <a:extLst>
              <a:ext uri="{FF2B5EF4-FFF2-40B4-BE49-F238E27FC236}">
                <a16:creationId xmlns:a16="http://schemas.microsoft.com/office/drawing/2014/main" id="{8D32CC0B-E08D-F6DD-5F7A-A11C48C02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0" y="2463695"/>
            <a:ext cx="674518" cy="67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k blot Icon - Download ink blot Icon 176444 | Noun Project">
            <a:extLst>
              <a:ext uri="{FF2B5EF4-FFF2-40B4-BE49-F238E27FC236}">
                <a16:creationId xmlns:a16="http://schemas.microsoft.com/office/drawing/2014/main" id="{E2ED4190-1190-D7A2-A9A0-E0B601BFD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95664">
            <a:off x="1709962" y="2206412"/>
            <a:ext cx="747736" cy="74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ink blot Icon - Download ink blot Icon 176444 | Noun Project">
            <a:extLst>
              <a:ext uri="{FF2B5EF4-FFF2-40B4-BE49-F238E27FC236}">
                <a16:creationId xmlns:a16="http://schemas.microsoft.com/office/drawing/2014/main" id="{AC7A53AE-24F4-C0F2-D4C5-4549C4ECB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82640">
            <a:off x="2797559" y="2440141"/>
            <a:ext cx="970465" cy="97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365EB72-24C8-6DB3-34AB-E2ADA4ED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69" y="2783976"/>
            <a:ext cx="541942" cy="54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>
            <a:extLst>
              <a:ext uri="{FF2B5EF4-FFF2-40B4-BE49-F238E27FC236}">
                <a16:creationId xmlns:a16="http://schemas.microsoft.com/office/drawing/2014/main" id="{D1322795-619B-6FB9-2EFA-63DBD177E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18327">
            <a:off x="908550" y="2150014"/>
            <a:ext cx="541942" cy="54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65DBF47E-1795-9DD8-0A7B-70FBC0719022}"/>
                  </a:ext>
                </a:extLst>
              </p:cNvPr>
              <p:cNvSpPr/>
              <p:nvPr/>
            </p:nvSpPr>
            <p:spPr>
              <a:xfrm>
                <a:off x="4206781" y="3428905"/>
                <a:ext cx="3782692" cy="342896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32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is equal to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.</a:t>
                </a:r>
                <a:br>
                  <a:rPr lang="en-GB" sz="3200" dirty="0">
                    <a:solidFill>
                      <a:schemeClr val="tx1"/>
                    </a:solidFill>
                  </a:rPr>
                </a:br>
                <a:r>
                  <a:rPr lang="en-GB" sz="3200" dirty="0">
                    <a:solidFill>
                      <a:schemeClr val="tx1"/>
                    </a:solidFill>
                  </a:rPr>
                  <a:t>What is the value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mc:Choice>
        <mc:Fallback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65DBF47E-1795-9DD8-0A7B-70FBC07190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781" y="3428905"/>
                <a:ext cx="3782692" cy="3428968"/>
              </a:xfrm>
              <a:prstGeom prst="rect">
                <a:avLst/>
              </a:prstGeom>
              <a:blipFill>
                <a:blip r:embed="rId14"/>
                <a:stretch>
                  <a:fillRect r="-23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7E97E13-8EDA-BB72-41C7-7B48350A9EE2}"/>
              </a:ext>
            </a:extLst>
          </p:cNvPr>
          <p:cNvCxnSpPr>
            <a:cxnSpLocks/>
          </p:cNvCxnSpPr>
          <p:nvPr/>
        </p:nvCxnSpPr>
        <p:spPr>
          <a:xfrm>
            <a:off x="4064000" y="0"/>
            <a:ext cx="0" cy="685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5E855B0-CA81-D33D-0CF6-ED90CA9C16E3}"/>
              </a:ext>
            </a:extLst>
          </p:cNvPr>
          <p:cNvCxnSpPr>
            <a:cxnSpLocks/>
          </p:cNvCxnSpPr>
          <p:nvPr/>
        </p:nvCxnSpPr>
        <p:spPr>
          <a:xfrm>
            <a:off x="8128000" y="0"/>
            <a:ext cx="0" cy="685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DA6164A-EA5E-BBEE-5D4D-1482C23F6842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30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356</Words>
  <Application>Microsoft Macintosh PowerPoint</Application>
  <PresentationFormat>Widescreen</PresentationFormat>
  <Paragraphs>67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</cp:revision>
  <dcterms:created xsi:type="dcterms:W3CDTF">2022-05-18T08:08:58Z</dcterms:created>
  <dcterms:modified xsi:type="dcterms:W3CDTF">2022-05-22T11:06:45Z</dcterms:modified>
</cp:coreProperties>
</file>