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8" r:id="rId2"/>
    <p:sldId id="259" r:id="rId3"/>
    <p:sldId id="262" r:id="rId4"/>
    <p:sldId id="263" r:id="rId5"/>
    <p:sldId id="260" r:id="rId6"/>
    <p:sldId id="261" r:id="rId7"/>
    <p:sldId id="289" r:id="rId8"/>
    <p:sldId id="291" r:id="rId9"/>
    <p:sldId id="292" r:id="rId10"/>
    <p:sldId id="290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7CD2A378-3F99-8F48-8DE6-E84EA31363AC}">
          <p14:sldIdLst>
            <p14:sldId id="258"/>
          </p14:sldIdLst>
        </p14:section>
        <p14:section name="Do Now" id="{45A8B2E3-8978-0A40-82BD-19302482B8AD}">
          <p14:sldIdLst>
            <p14:sldId id="259"/>
            <p14:sldId id="262"/>
            <p14:sldId id="263"/>
          </p14:sldIdLst>
        </p14:section>
        <p14:section name="Tasks" id="{72241BDF-DC2A-764A-A0E3-C2B4B9C51980}">
          <p14:sldIdLst>
            <p14:sldId id="260"/>
            <p14:sldId id="261"/>
            <p14:sldId id="289"/>
            <p14:sldId id="291"/>
            <p14:sldId id="292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4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9"/>
    <p:restoredTop sz="96302"/>
  </p:normalViewPr>
  <p:slideViewPr>
    <p:cSldViewPr snapToGrid="0" snapToObjects="1">
      <p:cViewPr varScale="1">
        <p:scale>
          <a:sx n="110" d="100"/>
          <a:sy n="110" d="100"/>
        </p:scale>
        <p:origin x="4208" y="176"/>
      </p:cViewPr>
      <p:guideLst/>
    </p:cSldViewPr>
  </p:slideViewPr>
  <p:outlineViewPr>
    <p:cViewPr>
      <p:scale>
        <a:sx n="33" d="100"/>
        <a:sy n="33" d="100"/>
      </p:scale>
      <p:origin x="0" y="-1813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5069-449D-6345-96A9-6C5B0E20DAE3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268BB-1C32-2645-9412-FC731B702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9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89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98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00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80832B-50D2-C3EA-FC35-405D176BC89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06430618"/>
              </p:ext>
            </p:extLst>
          </p:nvPr>
        </p:nvGraphicFramePr>
        <p:xfrm>
          <a:off x="0" y="5411"/>
          <a:ext cx="6858000" cy="484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62919051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744343682"/>
                    </a:ext>
                  </a:extLst>
                </a:gridCol>
              </a:tblGrid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①</a:t>
                      </a:r>
                      <a:endParaRPr kumimoji="0" lang="en-GB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②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 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306782"/>
                  </a:ext>
                </a:extLst>
              </a:tr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③ 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④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89332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6212E87-CAB5-1AD2-40F4-02121BA05ED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7519222"/>
              </p:ext>
            </p:extLst>
          </p:nvPr>
        </p:nvGraphicFramePr>
        <p:xfrm>
          <a:off x="0" y="5056382"/>
          <a:ext cx="6858000" cy="484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62919051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744343682"/>
                    </a:ext>
                  </a:extLst>
                </a:gridCol>
              </a:tblGrid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①</a:t>
                      </a:r>
                      <a:endParaRPr kumimoji="0" lang="en-GB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②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 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306782"/>
                  </a:ext>
                </a:extLst>
              </a:tr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③ 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④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◯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893327"/>
                  </a:ext>
                </a:extLst>
              </a:tr>
            </a:tbl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166D8D1-8893-2230-1E69-D16D3BC8CE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0400" y="96251"/>
            <a:ext cx="457200" cy="2987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tIns="36000" bIns="0" anchor="ctr" anchorCtr="0"/>
          <a:lstStyle>
            <a:lvl1pPr marL="0" indent="0" algn="ctr">
              <a:buNone/>
              <a:defRPr sz="2000" b="1" u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6DA6F3A-7C17-3359-C16E-66496FC379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5168994"/>
            <a:ext cx="457200" cy="2987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tIns="36000" bIns="0" anchor="ctr" anchorCtr="0"/>
          <a:lstStyle>
            <a:lvl1pPr marL="0" indent="0" algn="ctr">
              <a:buNone/>
              <a:defRPr sz="2000" b="1" u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n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F9EB982-D266-1206-4762-0217532167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5300" y="96838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4D507A0-C9B6-1303-4806-ADE7BE380B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0" y="96838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4121222-049A-046E-0766-3E6782590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" y="253107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000AD51-788F-E5BE-8C7E-C4F0EDFAB3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10000" y="253107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74D7F3AA-25C6-DC6B-5F39-AFD532D00F8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5300" y="516899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6EBE1C6B-3865-6AA6-5BF8-AADDABDC8DB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0" y="516899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6E77D4BF-C0E0-77D3-4E96-C14E4A5DF64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95300" y="7603230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5713D31D-9A56-407D-5DA6-65B3D0937BD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10000" y="7603230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8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ed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74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2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83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68" r:id="rId3"/>
    <p:sldLayoutId id="2147483670" r:id="rId4"/>
    <p:sldLayoutId id="2147483671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360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image" Target="../media/image350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380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0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5.png"/><Relationship Id="rId7" Type="http://schemas.openxmlformats.org/officeDocument/2006/relationships/image" Target="../media/image20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44.png"/><Relationship Id="rId18" Type="http://schemas.openxmlformats.org/officeDocument/2006/relationships/image" Target="../media/image79.png"/><Relationship Id="rId26" Type="http://schemas.openxmlformats.org/officeDocument/2006/relationships/image" Target="../media/image86.png"/><Relationship Id="rId3" Type="http://schemas.openxmlformats.org/officeDocument/2006/relationships/image" Target="../media/image68.png"/><Relationship Id="rId21" Type="http://schemas.openxmlformats.org/officeDocument/2006/relationships/image" Target="../media/image51.png"/><Relationship Id="rId7" Type="http://schemas.openxmlformats.org/officeDocument/2006/relationships/image" Target="../media/image72.png"/><Relationship Id="rId12" Type="http://schemas.openxmlformats.org/officeDocument/2006/relationships/image" Target="../media/image76.png"/><Relationship Id="rId17" Type="http://schemas.openxmlformats.org/officeDocument/2006/relationships/image" Target="../media/image48.png"/><Relationship Id="rId25" Type="http://schemas.openxmlformats.org/officeDocument/2006/relationships/image" Target="../media/image85.png"/><Relationship Id="rId2" Type="http://schemas.openxmlformats.org/officeDocument/2006/relationships/image" Target="../media/image67.png"/><Relationship Id="rId16" Type="http://schemas.openxmlformats.org/officeDocument/2006/relationships/image" Target="../media/image47.png"/><Relationship Id="rId20" Type="http://schemas.openxmlformats.org/officeDocument/2006/relationships/image" Target="../media/image81.pn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5.png"/><Relationship Id="rId24" Type="http://schemas.openxmlformats.org/officeDocument/2006/relationships/image" Target="../media/image84.png"/><Relationship Id="rId5" Type="http://schemas.openxmlformats.org/officeDocument/2006/relationships/image" Target="../media/image70.png"/><Relationship Id="rId15" Type="http://schemas.openxmlformats.org/officeDocument/2006/relationships/image" Target="../media/image78.png"/><Relationship Id="rId23" Type="http://schemas.openxmlformats.org/officeDocument/2006/relationships/image" Target="../media/image83.png"/><Relationship Id="rId28" Type="http://schemas.openxmlformats.org/officeDocument/2006/relationships/image" Target="../media/image87.png"/><Relationship Id="rId10" Type="http://schemas.openxmlformats.org/officeDocument/2006/relationships/image" Target="../media/image74.png"/><Relationship Id="rId19" Type="http://schemas.openxmlformats.org/officeDocument/2006/relationships/image" Target="../media/image80.png"/><Relationship Id="rId4" Type="http://schemas.openxmlformats.org/officeDocument/2006/relationships/image" Target="../media/image69.png"/><Relationship Id="rId9" Type="http://schemas.openxmlformats.org/officeDocument/2006/relationships/image" Target="../media/image40.png"/><Relationship Id="rId14" Type="http://schemas.openxmlformats.org/officeDocument/2006/relationships/image" Target="../media/image77.png"/><Relationship Id="rId22" Type="http://schemas.openxmlformats.org/officeDocument/2006/relationships/image" Target="../media/image82.png"/><Relationship Id="rId27" Type="http://schemas.openxmlformats.org/officeDocument/2006/relationships/image" Target="../media/image59.png"/><Relationship Id="rId30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56705C-797B-E159-16B1-ACB7326F4B12}"/>
              </a:ext>
            </a:extLst>
          </p:cNvPr>
          <p:cNvSpPr/>
          <p:nvPr/>
        </p:nvSpPr>
        <p:spPr>
          <a:xfrm>
            <a:off x="0" y="1530650"/>
            <a:ext cx="6858000" cy="1255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ejaVu Sans"/>
              </a:rPr>
              <a:t>Quadratics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461950-FAD6-A4F7-136C-F9C732BB543F}"/>
              </a:ext>
            </a:extLst>
          </p:cNvPr>
          <p:cNvGrpSpPr/>
          <p:nvPr/>
        </p:nvGrpSpPr>
        <p:grpSpPr>
          <a:xfrm>
            <a:off x="710184" y="3099651"/>
            <a:ext cx="5437632" cy="702779"/>
            <a:chOff x="727427" y="3756813"/>
            <a:chExt cx="5437632" cy="565150"/>
          </a:xfrm>
        </p:grpSpPr>
        <p:sp>
          <p:nvSpPr>
            <p:cNvPr id="8" name="Rectangle: Rounded Corners 17">
              <a:extLst>
                <a:ext uri="{FF2B5EF4-FFF2-40B4-BE49-F238E27FC236}">
                  <a16:creationId xmlns:a16="http://schemas.microsoft.com/office/drawing/2014/main" id="{FB7093D5-A714-5685-B905-57FB031642AF}"/>
                </a:ext>
              </a:extLst>
            </p:cNvPr>
            <p:cNvSpPr/>
            <p:nvPr/>
          </p:nvSpPr>
          <p:spPr>
            <a:xfrm>
              <a:off x="727427" y="3756813"/>
              <a:ext cx="5437632" cy="565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285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lIns="216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DejaVu Sans"/>
                  <a:ea typeface="+mn-ea"/>
                  <a:cs typeface="+mn-cs"/>
                </a:rPr>
                <a:t>Name</a:t>
              </a:r>
            </a:p>
          </p:txBody>
        </p:sp>
        <p:sp>
          <p:nvSpPr>
            <p:cNvPr id="9" name="Rectangle: Rounded Corners 18">
              <a:extLst>
                <a:ext uri="{FF2B5EF4-FFF2-40B4-BE49-F238E27FC236}">
                  <a16:creationId xmlns:a16="http://schemas.microsoft.com/office/drawing/2014/main" id="{970CD2A6-AD9B-D1C9-7B33-7E9644C81180}"/>
                </a:ext>
              </a:extLst>
            </p:cNvPr>
            <p:cNvSpPr/>
            <p:nvPr/>
          </p:nvSpPr>
          <p:spPr>
            <a:xfrm>
              <a:off x="2049243" y="3756813"/>
              <a:ext cx="4115816" cy="565150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 Math"/>
                <a:ea typeface="+mn-ea"/>
                <a:cs typeface="+mn-cs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7B6C8F-B531-7589-FBE2-3805D09BCB7D}"/>
              </a:ext>
            </a:extLst>
          </p:cNvPr>
          <p:cNvCxnSpPr>
            <a:cxnSpLocks/>
          </p:cNvCxnSpPr>
          <p:nvPr/>
        </p:nvCxnSpPr>
        <p:spPr>
          <a:xfrm>
            <a:off x="-9525" y="949598"/>
            <a:ext cx="6867525" cy="0"/>
          </a:xfrm>
          <a:prstGeom prst="line">
            <a:avLst/>
          </a:prstGeom>
          <a:noFill/>
          <a:ln w="28575" cap="rnd" cmpd="sng" algn="ctr">
            <a:solidFill>
              <a:srgbClr val="000000"/>
            </a:solidFill>
            <a:prstDash val="solid"/>
            <a:round/>
          </a:ln>
          <a:effectLst/>
        </p:spPr>
      </p:cxn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169FE3C4-143B-86F7-0377-8EE8E9D1C43B}"/>
              </a:ext>
            </a:extLst>
          </p:cNvPr>
          <p:cNvSpPr/>
          <p:nvPr/>
        </p:nvSpPr>
        <p:spPr>
          <a:xfrm>
            <a:off x="5114365" y="192202"/>
            <a:ext cx="1524518" cy="56515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</p:txBody>
      </p:sp>
      <p:sp>
        <p:nvSpPr>
          <p:cNvPr id="17" name="Rectangle: Rounded Corners 18">
            <a:extLst>
              <a:ext uri="{FF2B5EF4-FFF2-40B4-BE49-F238E27FC236}">
                <a16:creationId xmlns:a16="http://schemas.microsoft.com/office/drawing/2014/main" id="{DE80F110-A1D4-9029-D5A9-CEB66E87BBC0}"/>
              </a:ext>
            </a:extLst>
          </p:cNvPr>
          <p:cNvSpPr/>
          <p:nvPr/>
        </p:nvSpPr>
        <p:spPr>
          <a:xfrm>
            <a:off x="219117" y="192202"/>
            <a:ext cx="1524518" cy="56515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endParaRPr lang="en-US" sz="3200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1">
            <a:extLst>
              <a:ext uri="{FF2B5EF4-FFF2-40B4-BE49-F238E27FC236}">
                <a16:creationId xmlns:a16="http://schemas.microsoft.com/office/drawing/2014/main" id="{1DF3FC41-387F-D871-DC2F-3E2560DA5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450308"/>
              </p:ext>
            </p:extLst>
          </p:nvPr>
        </p:nvGraphicFramePr>
        <p:xfrm>
          <a:off x="452706" y="4592093"/>
          <a:ext cx="5873096" cy="492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987545889"/>
                    </a:ext>
                  </a:extLst>
                </a:gridCol>
                <a:gridCol w="530112">
                  <a:extLst>
                    <a:ext uri="{9D8B030D-6E8A-4147-A177-3AD203B41FA5}">
                      <a16:colId xmlns:a16="http://schemas.microsoft.com/office/drawing/2014/main" val="181055557"/>
                    </a:ext>
                  </a:extLst>
                </a:gridCol>
                <a:gridCol w="3312000">
                  <a:extLst>
                    <a:ext uri="{9D8B030D-6E8A-4147-A177-3AD203B41FA5}">
                      <a16:colId xmlns:a16="http://schemas.microsoft.com/office/drawing/2014/main" val="4099320763"/>
                    </a:ext>
                  </a:extLst>
                </a:gridCol>
                <a:gridCol w="417746">
                  <a:extLst>
                    <a:ext uri="{9D8B030D-6E8A-4147-A177-3AD203B41FA5}">
                      <a16:colId xmlns:a16="http://schemas.microsoft.com/office/drawing/2014/main" val="191537265"/>
                    </a:ext>
                  </a:extLst>
                </a:gridCol>
                <a:gridCol w="417746">
                  <a:extLst>
                    <a:ext uri="{9D8B030D-6E8A-4147-A177-3AD203B41FA5}">
                      <a16:colId xmlns:a16="http://schemas.microsoft.com/office/drawing/2014/main" val="2710434116"/>
                    </a:ext>
                  </a:extLst>
                </a:gridCol>
                <a:gridCol w="417746">
                  <a:extLst>
                    <a:ext uri="{9D8B030D-6E8A-4147-A177-3AD203B41FA5}">
                      <a16:colId xmlns:a16="http://schemas.microsoft.com/office/drawing/2014/main" val="1018446381"/>
                    </a:ext>
                  </a:extLst>
                </a:gridCol>
                <a:gridCol w="417746">
                  <a:extLst>
                    <a:ext uri="{9D8B030D-6E8A-4147-A177-3AD203B41FA5}">
                      <a16:colId xmlns:a16="http://schemas.microsoft.com/office/drawing/2014/main" val="324118992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en-GB" sz="20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20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‘Do Now’ Tracker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3927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en-GB" sz="20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GB" sz="20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802971"/>
                  </a:ext>
                </a:extLst>
              </a:tr>
              <a:tr h="386717">
                <a:tc rowSpan="2">
                  <a:txBody>
                    <a:bodyPr/>
                    <a:lstStyle/>
                    <a:p>
                      <a:pPr algn="r"/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①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Sequences</a:t>
                      </a:r>
                    </a:p>
                  </a:txBody>
                  <a:tcPr marR="163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158102"/>
                  </a:ext>
                </a:extLst>
              </a:tr>
              <a:tr h="3867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5703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/>
                      <a:endParaRPr lang="en-GB" sz="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R="163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339230"/>
                  </a:ext>
                </a:extLst>
              </a:tr>
              <a:tr h="386717">
                <a:tc rowSpan="2">
                  <a:txBody>
                    <a:bodyPr/>
                    <a:lstStyle/>
                    <a:p>
                      <a:pPr algn="r"/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②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Straight Line Graphs</a:t>
                      </a:r>
                    </a:p>
                  </a:txBody>
                  <a:tcPr marR="163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272161"/>
                  </a:ext>
                </a:extLst>
              </a:tr>
              <a:tr h="3867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62759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/>
                      <a:endParaRPr lang="en-GB" sz="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R="163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642269"/>
                  </a:ext>
                </a:extLst>
              </a:tr>
              <a:tr h="386717">
                <a:tc rowSpan="2">
                  <a:txBody>
                    <a:bodyPr/>
                    <a:lstStyle/>
                    <a:p>
                      <a:pPr algn="r"/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③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Solving Equations</a:t>
                      </a:r>
                    </a:p>
                  </a:txBody>
                  <a:tcPr marR="163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733050"/>
                  </a:ext>
                </a:extLst>
              </a:tr>
              <a:tr h="3867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7318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/>
                      <a:endParaRPr lang="en-GB" sz="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R="163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236136"/>
                  </a:ext>
                </a:extLst>
              </a:tr>
              <a:tr h="386717">
                <a:tc rowSpan="2">
                  <a:txBody>
                    <a:bodyPr/>
                    <a:lstStyle/>
                    <a:p>
                      <a:pPr algn="r"/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④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Area and Perimeter</a:t>
                      </a:r>
                    </a:p>
                  </a:txBody>
                  <a:tcPr marR="163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494725"/>
                  </a:ext>
                </a:extLst>
              </a:tr>
              <a:tr h="3867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3466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R="16344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978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904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7BED6A-F4F8-DA11-35E2-313D3E3894BF}"/>
              </a:ext>
            </a:extLst>
          </p:cNvPr>
          <p:cNvSpPr txBox="1"/>
          <p:nvPr/>
        </p:nvSpPr>
        <p:spPr>
          <a:xfrm>
            <a:off x="0" y="0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9	</a:t>
            </a:r>
            <a:r>
              <a:rPr lang="en-GB" sz="1100" dirty="0"/>
              <a:t>Difference of Two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336F4EC-097F-3B41-F220-5AF124FE05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3114582"/>
                  </p:ext>
                </p:extLst>
              </p:nvPr>
            </p:nvGraphicFramePr>
            <p:xfrm>
              <a:off x="118933" y="323395"/>
              <a:ext cx="6592332" cy="133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48083">
                      <a:extLst>
                        <a:ext uri="{9D8B030D-6E8A-4147-A177-3AD203B41FA5}">
                          <a16:colId xmlns:a16="http://schemas.microsoft.com/office/drawing/2014/main" val="3913275694"/>
                        </a:ext>
                      </a:extLst>
                    </a:gridCol>
                    <a:gridCol w="1648083">
                      <a:extLst>
                        <a:ext uri="{9D8B030D-6E8A-4147-A177-3AD203B41FA5}">
                          <a16:colId xmlns:a16="http://schemas.microsoft.com/office/drawing/2014/main" val="2254996007"/>
                        </a:ext>
                      </a:extLst>
                    </a:gridCol>
                    <a:gridCol w="1648083">
                      <a:extLst>
                        <a:ext uri="{9D8B030D-6E8A-4147-A177-3AD203B41FA5}">
                          <a16:colId xmlns:a16="http://schemas.microsoft.com/office/drawing/2014/main" val="2373957815"/>
                        </a:ext>
                      </a:extLst>
                    </a:gridCol>
                    <a:gridCol w="1648083">
                      <a:extLst>
                        <a:ext uri="{9D8B030D-6E8A-4147-A177-3AD203B41FA5}">
                          <a16:colId xmlns:a16="http://schemas.microsoft.com/office/drawing/2014/main" val="2271093344"/>
                        </a:ext>
                      </a:extLst>
                    </a:gridCol>
                  </a:tblGrid>
                  <a:tr h="2592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Expand and Simplify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865955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a.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−2)(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d.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−4)(3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706805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b.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+3)(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e.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9125852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c.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+5)(2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−5)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f.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)(2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893832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336F4EC-097F-3B41-F220-5AF124FE05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3114582"/>
                  </p:ext>
                </p:extLst>
              </p:nvPr>
            </p:nvGraphicFramePr>
            <p:xfrm>
              <a:off x="118933" y="323395"/>
              <a:ext cx="6592332" cy="133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48083">
                      <a:extLst>
                        <a:ext uri="{9D8B030D-6E8A-4147-A177-3AD203B41FA5}">
                          <a16:colId xmlns:a16="http://schemas.microsoft.com/office/drawing/2014/main" val="3913275694"/>
                        </a:ext>
                      </a:extLst>
                    </a:gridCol>
                    <a:gridCol w="1648083">
                      <a:extLst>
                        <a:ext uri="{9D8B030D-6E8A-4147-A177-3AD203B41FA5}">
                          <a16:colId xmlns:a16="http://schemas.microsoft.com/office/drawing/2014/main" val="2254996007"/>
                        </a:ext>
                      </a:extLst>
                    </a:gridCol>
                    <a:gridCol w="1648083">
                      <a:extLst>
                        <a:ext uri="{9D8B030D-6E8A-4147-A177-3AD203B41FA5}">
                          <a16:colId xmlns:a16="http://schemas.microsoft.com/office/drawing/2014/main" val="2373957815"/>
                        </a:ext>
                      </a:extLst>
                    </a:gridCol>
                    <a:gridCol w="1648083">
                      <a:extLst>
                        <a:ext uri="{9D8B030D-6E8A-4147-A177-3AD203B41FA5}">
                          <a16:colId xmlns:a16="http://schemas.microsoft.com/office/drawing/2014/main" val="2271093344"/>
                        </a:ext>
                      </a:extLst>
                    </a:gridCol>
                  </a:tblGrid>
                  <a:tr h="2592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Expand and Simplify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865955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69" t="-78571" r="-300769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69" t="-78571" r="-100769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706805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69" t="-172414" r="-30076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69" t="-172414" r="-10076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9125852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69" t="-282143" r="-300769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69" t="-282143" r="-100769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893832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95553EC-65D7-37F6-EFAA-6EEA1E882E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1980446"/>
                  </p:ext>
                </p:extLst>
              </p:nvPr>
            </p:nvGraphicFramePr>
            <p:xfrm>
              <a:off x="118932" y="1822681"/>
              <a:ext cx="6592332" cy="349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3140">
                      <a:extLst>
                        <a:ext uri="{9D8B030D-6E8A-4147-A177-3AD203B41FA5}">
                          <a16:colId xmlns:a16="http://schemas.microsoft.com/office/drawing/2014/main" val="3913275694"/>
                        </a:ext>
                      </a:extLst>
                    </a:gridCol>
                    <a:gridCol w="1552750">
                      <a:extLst>
                        <a:ext uri="{9D8B030D-6E8A-4147-A177-3AD203B41FA5}">
                          <a16:colId xmlns:a16="http://schemas.microsoft.com/office/drawing/2014/main" val="2254996007"/>
                        </a:ext>
                      </a:extLst>
                    </a:gridCol>
                    <a:gridCol w="1733302">
                      <a:extLst>
                        <a:ext uri="{9D8B030D-6E8A-4147-A177-3AD203B41FA5}">
                          <a16:colId xmlns:a16="http://schemas.microsoft.com/office/drawing/2014/main" val="2373957815"/>
                        </a:ext>
                      </a:extLst>
                    </a:gridCol>
                    <a:gridCol w="1653140">
                      <a:extLst>
                        <a:ext uri="{9D8B030D-6E8A-4147-A177-3AD203B41FA5}">
                          <a16:colId xmlns:a16="http://schemas.microsoft.com/office/drawing/2014/main" val="2271093344"/>
                        </a:ext>
                      </a:extLst>
                    </a:gridCol>
                  </a:tblGrid>
                  <a:tr h="2592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Factorise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865955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a.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−25</m:t>
                              </m:r>
                            </m:oMath>
                          </a14:m>
                          <a:endParaRPr lang="en-GB" sz="1100" b="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j.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0.64−0.25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706805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b.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endParaRPr lang="en-GB" sz="1100" b="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k.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9125852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c.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36</m:t>
                                  </m:r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−25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l.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−36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8938327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d.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49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m.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5890646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e.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n.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320−20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71110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f.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o.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5920522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g.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p.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−50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0747552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h.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q.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2¼ 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f>
                                <m:f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9036518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i.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r.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36158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95553EC-65D7-37F6-EFAA-6EEA1E882E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1980446"/>
                  </p:ext>
                </p:extLst>
              </p:nvPr>
            </p:nvGraphicFramePr>
            <p:xfrm>
              <a:off x="118932" y="1822681"/>
              <a:ext cx="6592332" cy="349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3140">
                      <a:extLst>
                        <a:ext uri="{9D8B030D-6E8A-4147-A177-3AD203B41FA5}">
                          <a16:colId xmlns:a16="http://schemas.microsoft.com/office/drawing/2014/main" val="3913275694"/>
                        </a:ext>
                      </a:extLst>
                    </a:gridCol>
                    <a:gridCol w="1552750">
                      <a:extLst>
                        <a:ext uri="{9D8B030D-6E8A-4147-A177-3AD203B41FA5}">
                          <a16:colId xmlns:a16="http://schemas.microsoft.com/office/drawing/2014/main" val="2254996007"/>
                        </a:ext>
                      </a:extLst>
                    </a:gridCol>
                    <a:gridCol w="1733302">
                      <a:extLst>
                        <a:ext uri="{9D8B030D-6E8A-4147-A177-3AD203B41FA5}">
                          <a16:colId xmlns:a16="http://schemas.microsoft.com/office/drawing/2014/main" val="2373957815"/>
                        </a:ext>
                      </a:extLst>
                    </a:gridCol>
                    <a:gridCol w="1653140">
                      <a:extLst>
                        <a:ext uri="{9D8B030D-6E8A-4147-A177-3AD203B41FA5}">
                          <a16:colId xmlns:a16="http://schemas.microsoft.com/office/drawing/2014/main" val="2271093344"/>
                        </a:ext>
                      </a:extLst>
                    </a:gridCol>
                  </a:tblGrid>
                  <a:tr h="2592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Factorise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865955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69" t="-78571" r="-300769" b="-8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5401" t="-78571" r="-95620" b="-8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706805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69" t="-172414" r="-300769" b="-68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5401" t="-172414" r="-95620" b="-68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9125852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69" t="-282143" r="-300769" b="-6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5401" t="-282143" r="-95620" b="-6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8938327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69" t="-368966" r="-300769" b="-4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5401" t="-368966" r="-95620" b="-4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5890646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69" t="-485714" r="-300769" b="-4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5401" t="-485714" r="-95620" b="-4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71110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69" t="-565517" r="-300769" b="-2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5401" t="-565517" r="-95620" b="-2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5920522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69" t="-689286" r="-300769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5401" t="-689286" r="-9562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0747552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69" t="-762069" r="-30076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5401" t="-762069" r="-9562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9036518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69" t="-892857" r="-300769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5401" t="-892857" r="-95620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36158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21E0D254-7EEC-0990-A625-B65307334D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8086635"/>
                  </p:ext>
                </p:extLst>
              </p:nvPr>
            </p:nvGraphicFramePr>
            <p:xfrm>
              <a:off x="132834" y="5480475"/>
              <a:ext cx="6592332" cy="42811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48083">
                      <a:extLst>
                        <a:ext uri="{9D8B030D-6E8A-4147-A177-3AD203B41FA5}">
                          <a16:colId xmlns:a16="http://schemas.microsoft.com/office/drawing/2014/main" val="3913275694"/>
                        </a:ext>
                      </a:extLst>
                    </a:gridCol>
                    <a:gridCol w="1648083">
                      <a:extLst>
                        <a:ext uri="{9D8B030D-6E8A-4147-A177-3AD203B41FA5}">
                          <a16:colId xmlns:a16="http://schemas.microsoft.com/office/drawing/2014/main" val="2254996007"/>
                        </a:ext>
                      </a:extLst>
                    </a:gridCol>
                    <a:gridCol w="1648083">
                      <a:extLst>
                        <a:ext uri="{9D8B030D-6E8A-4147-A177-3AD203B41FA5}">
                          <a16:colId xmlns:a16="http://schemas.microsoft.com/office/drawing/2014/main" val="2373957815"/>
                        </a:ext>
                      </a:extLst>
                    </a:gridCol>
                    <a:gridCol w="1648083">
                      <a:extLst>
                        <a:ext uri="{9D8B030D-6E8A-4147-A177-3AD203B41FA5}">
                          <a16:colId xmlns:a16="http://schemas.microsoft.com/office/drawing/2014/main" val="2271093344"/>
                        </a:ext>
                      </a:extLst>
                    </a:gridCol>
                  </a:tblGrid>
                  <a:tr h="2592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Calculate cleverly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865955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a.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b="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b.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91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706805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c.</a:t>
                          </a:r>
                          <a:r>
                            <a:rPr lang="en-GB" sz="1100" b="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88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b="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d.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104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9125852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e.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999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f.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991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8938327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g.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99×101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h.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67×73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5890646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i.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9.5×10.5</m:t>
                              </m:r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j.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199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71110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k.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2.4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1.4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l.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87.7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12.3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874008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m.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65.8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34.2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n.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16.5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3.5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214384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o.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f>
                                        <m:fPr>
                                          <m:ctrlP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num>
                                        <m:den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f>
                                        <m:fPr>
                                          <m:ctrlP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p.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f>
                                        <m:fPr>
                                          <m:ctrlP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f>
                                        <m:fPr>
                                          <m:ctrlP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925195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q.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f>
                                        <m:fPr>
                                          <m:ctrlP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f>
                                        <m:fPr>
                                          <m:ctrlP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r.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4.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−1.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980601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s.</a:t>
                          </a:r>
                          <a:r>
                            <a:rPr lang="en-GB" sz="11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f>
                                        <m:fPr>
                                          <m:ctrlP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f>
                                        <m:fPr>
                                          <m:ctrlP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t.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23</m:t>
                                          </m:r>
                                        </m:num>
                                        <m:den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f>
                                        <m:fPr>
                                          <m:ctrlP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9400318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u.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4.4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GB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100" b="1" dirty="0"/>
                            <a:t>v.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×0.7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oMath>
                          </a14:m>
                          <a:endParaRPr lang="en-GB" sz="1100" dirty="0"/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33382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21E0D254-7EEC-0990-A625-B65307334D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8086635"/>
                  </p:ext>
                </p:extLst>
              </p:nvPr>
            </p:nvGraphicFramePr>
            <p:xfrm>
              <a:off x="132834" y="5480475"/>
              <a:ext cx="6592332" cy="42811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48083">
                      <a:extLst>
                        <a:ext uri="{9D8B030D-6E8A-4147-A177-3AD203B41FA5}">
                          <a16:colId xmlns:a16="http://schemas.microsoft.com/office/drawing/2014/main" val="3913275694"/>
                        </a:ext>
                      </a:extLst>
                    </a:gridCol>
                    <a:gridCol w="1648083">
                      <a:extLst>
                        <a:ext uri="{9D8B030D-6E8A-4147-A177-3AD203B41FA5}">
                          <a16:colId xmlns:a16="http://schemas.microsoft.com/office/drawing/2014/main" val="2254996007"/>
                        </a:ext>
                      </a:extLst>
                    </a:gridCol>
                    <a:gridCol w="1648083">
                      <a:extLst>
                        <a:ext uri="{9D8B030D-6E8A-4147-A177-3AD203B41FA5}">
                          <a16:colId xmlns:a16="http://schemas.microsoft.com/office/drawing/2014/main" val="2373957815"/>
                        </a:ext>
                      </a:extLst>
                    </a:gridCol>
                    <a:gridCol w="1648083">
                      <a:extLst>
                        <a:ext uri="{9D8B030D-6E8A-4147-A177-3AD203B41FA5}">
                          <a16:colId xmlns:a16="http://schemas.microsoft.com/office/drawing/2014/main" val="2271093344"/>
                        </a:ext>
                      </a:extLst>
                    </a:gridCol>
                  </a:tblGrid>
                  <a:tr h="2592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Calculate cleverly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865955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69" t="-72414" r="-300769" b="-10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69" t="-72414" r="-100769" b="-10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706805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69" t="-178571" r="-300769" b="-9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69" t="-178571" r="-100769" b="-9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9125852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69" t="-268966" r="-300769" b="-8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69" t="-268966" r="-100769" b="-8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8938327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69" t="-382143" r="-300769" b="-7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69" t="-382143" r="-100769" b="-7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5890646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69" t="-465517" r="-300769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69" t="-465517" r="-100769" b="-6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71110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69" t="-585714" r="-300769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69" t="-585714" r="-100769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874008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69" t="-685714" r="-300769" b="-4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69" t="-685714" r="-100769" b="-4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2143844"/>
                      </a:ext>
                    </a:extLst>
                  </a:tr>
                  <a:tr h="3754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69" t="-733333" r="-30076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69" t="-733333" r="-10076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9251955"/>
                      </a:ext>
                    </a:extLst>
                  </a:tr>
                  <a:tr h="3754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69" t="-833333" r="-3007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69" t="-833333" r="-1007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9806015"/>
                      </a:ext>
                    </a:extLst>
                  </a:tr>
                  <a:tr h="3754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69" t="-965517" r="-300769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69" t="-965517" r="-100769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94003181"/>
                      </a:ext>
                    </a:extLst>
                  </a:tr>
                  <a:tr h="3754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69" t="-1030000" r="-30076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69" t="-1030000" r="-10076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33382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2408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258B0-EAB2-2156-A5F9-A0C10942CE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8D966E8-5F2A-8F35-D9BD-B5F22398B9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rIns="0"/>
          <a:lstStyle/>
          <a:p>
            <a:r>
              <a:rPr lang="en-GB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D9A37840-F0D0-5F5C-C1F7-617555501D0F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r>
                  <a:rPr lang="en-GB" sz="1200" dirty="0"/>
                  <a:t>Find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 err="1"/>
                  <a:t>th</a:t>
                </a:r>
                <a:r>
                  <a:rPr lang="en-GB" sz="1200" dirty="0"/>
                  <a:t> term of the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−8, 2, 16, 34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D9A37840-F0D0-5F5C-C1F7-617555501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0">
                <a:extLst>
                  <a:ext uri="{FF2B5EF4-FFF2-40B4-BE49-F238E27FC236}">
                    <a16:creationId xmlns:a16="http://schemas.microsoft.com/office/drawing/2014/main" id="{B7F1E13C-355C-465A-52C6-9294C99C222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GB" sz="1200" dirty="0">
                    <a:solidFill>
                      <a:schemeClr val="tx1"/>
                    </a:solidFill>
                  </a:rPr>
                  <a:t>Find an equation of the line perpendicular to 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200" dirty="0">
                    <a:solidFill>
                      <a:schemeClr val="tx1"/>
                    </a:solidFill>
                  </a:rPr>
                  <a:t> that passes through the point 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(2, 1)</m:t>
                    </m:r>
                  </m:oMath>
                </a14:m>
                <a:r>
                  <a:rPr lang="en-GB" sz="12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GB" sz="1200" dirty="0"/>
              </a:p>
            </p:txBody>
          </p:sp>
        </mc:Choice>
        <mc:Fallback xmlns="">
          <p:sp>
            <p:nvSpPr>
              <p:cNvPr id="21" name="Content Placeholder 20">
                <a:extLst>
                  <a:ext uri="{FF2B5EF4-FFF2-40B4-BE49-F238E27FC236}">
                    <a16:creationId xmlns:a16="http://schemas.microsoft.com/office/drawing/2014/main" id="{B7F1E13C-355C-465A-52C6-9294C99C2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BB7CE3E4-4C7D-F44A-F0CF-0D078107D2F2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sz="14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4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lang="en-US" sz="14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:</a:t>
                </a:r>
                <a:endParaRPr lang="en-GB" sz="14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14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+4=</m:t>
                      </m:r>
                      <m:f>
                        <m:fPr>
                          <m:ctrlPr>
                            <a:rPr lang="en-GB" sz="14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4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14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−5</m:t>
                          </m:r>
                        </m:num>
                        <m:den>
                          <m:r>
                            <a:rPr lang="en-US" sz="14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BB7CE3E4-4C7D-F44A-F0CF-0D078107D2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4"/>
                <a:stretch>
                  <a:fillRect l="-493" t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70153CFB-1F12-9313-961A-7DDD8DA6AFAD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/>
            <p:txBody>
              <a:bodyPr/>
              <a:lstStyle/>
              <a:p>
                <a:r>
                  <a:rPr lang="en-GB" sz="1200" dirty="0"/>
                  <a:t>Find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 err="1"/>
                  <a:t>th</a:t>
                </a:r>
                <a:r>
                  <a:rPr lang="en-GB" sz="1200" dirty="0"/>
                  <a:t> term of the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2, −2, 0, 4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70153CFB-1F12-9313-961A-7DDD8DA6A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8">
                <a:extLst>
                  <a:ext uri="{FF2B5EF4-FFF2-40B4-BE49-F238E27FC236}">
                    <a16:creationId xmlns:a16="http://schemas.microsoft.com/office/drawing/2014/main" id="{E984D75B-C7B6-30F7-BF1A-33C12BD9E168}"/>
                  </a:ext>
                </a:extLst>
              </p:cNvPr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3702050" y="5130987"/>
                <a:ext cx="2768600" cy="1721076"/>
              </a:xfrm>
            </p:spPr>
            <p:txBody>
              <a:bodyPr/>
              <a:lstStyle/>
              <a:p>
                <a:pPr marL="0" marR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>
                    <a:solidFill>
                      <a:schemeClr val="tx1"/>
                    </a:solidFill>
                  </a:rPr>
                  <a:t>Find the equation of the line passing through the points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(3,−1)</m:t>
                    </m:r>
                  </m:oMath>
                </a14:m>
                <a:r>
                  <a:rPr lang="en-GB" sz="1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(−1,−3)</m:t>
                    </m:r>
                  </m:oMath>
                </a14:m>
                <a:r>
                  <a:rPr lang="en-GB" sz="12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9" name="Content Placeholder 28">
                <a:extLst>
                  <a:ext uri="{FF2B5EF4-FFF2-40B4-BE49-F238E27FC236}">
                    <a16:creationId xmlns:a16="http://schemas.microsoft.com/office/drawing/2014/main" id="{E984D75B-C7B6-30F7-BF1A-33C12BD9E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3702050" y="5130987"/>
                <a:ext cx="2768600" cy="1721076"/>
              </a:xfrm>
              <a:blipFill>
                <a:blip r:embed="rId6"/>
                <a:stretch>
                  <a:fillRect t="-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30">
                <a:extLst>
                  <a:ext uri="{FF2B5EF4-FFF2-40B4-BE49-F238E27FC236}">
                    <a16:creationId xmlns:a16="http://schemas.microsoft.com/office/drawing/2014/main" id="{83BAAD57-5D91-067F-7596-25EBE11AE2A8}"/>
                  </a:ext>
                </a:extLst>
              </p:cNvPr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419100" y="7518563"/>
                <a:ext cx="2637367" cy="1721076"/>
              </a:xfrm>
            </p:spPr>
            <p:txBody>
              <a:bodyPr/>
              <a:lstStyle/>
              <a:p>
                <a:r>
                  <a:rPr lang="en-GB" sz="1200" dirty="0">
                    <a:solidFill>
                      <a:schemeClr val="tx1"/>
                    </a:solidFill>
                  </a:rPr>
                  <a:t>This shape has perimeter 68 cm.</a:t>
                </a:r>
                <a:br>
                  <a:rPr lang="en-GB" sz="1200" dirty="0">
                    <a:solidFill>
                      <a:schemeClr val="tx1"/>
                    </a:solidFill>
                  </a:rPr>
                </a:br>
                <a:r>
                  <a:rPr lang="en-GB" sz="1200" dirty="0">
                    <a:solidFill>
                      <a:schemeClr val="tx1"/>
                    </a:solidFill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chemeClr val="tx1"/>
                    </a:solidFill>
                  </a:rPr>
                  <a:t>.</a:t>
                </a:r>
                <a:endParaRPr lang="en-GB" sz="1200" dirty="0"/>
              </a:p>
            </p:txBody>
          </p:sp>
        </mc:Choice>
        <mc:Fallback xmlns="">
          <p:sp>
            <p:nvSpPr>
              <p:cNvPr id="31" name="Content Placeholder 30">
                <a:extLst>
                  <a:ext uri="{FF2B5EF4-FFF2-40B4-BE49-F238E27FC236}">
                    <a16:creationId xmlns:a16="http://schemas.microsoft.com/office/drawing/2014/main" id="{83BAAD57-5D91-067F-7596-25EBE11AE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419100" y="7518563"/>
                <a:ext cx="2637367" cy="1721076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32">
                <a:extLst>
                  <a:ext uri="{FF2B5EF4-FFF2-40B4-BE49-F238E27FC236}">
                    <a16:creationId xmlns:a16="http://schemas.microsoft.com/office/drawing/2014/main" id="{03FBDA59-E429-D904-B9C2-4F45DACC527C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3548345" y="7565223"/>
                <a:ext cx="2814353" cy="1721076"/>
              </a:xfrm>
            </p:spPr>
            <p:txBody>
              <a:bodyPr/>
              <a:lstStyle/>
              <a:p>
                <a:r>
                  <a:rPr lang="en-GB" dirty="0"/>
                  <a:t>Draw a triangle that someone might think has an area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GB" dirty="0"/>
                  <a:t> cm</a:t>
                </a:r>
                <a:r>
                  <a:rPr lang="en-GB" baseline="30000" dirty="0"/>
                  <a:t>2</a:t>
                </a:r>
                <a:r>
                  <a:rPr lang="en-GB" dirty="0"/>
                  <a:t>, but doesn’t.</a:t>
                </a:r>
              </a:p>
            </p:txBody>
          </p:sp>
        </mc:Choice>
        <mc:Fallback xmlns="">
          <p:sp>
            <p:nvSpPr>
              <p:cNvPr id="33" name="Content Placeholder 32">
                <a:extLst>
                  <a:ext uri="{FF2B5EF4-FFF2-40B4-BE49-F238E27FC236}">
                    <a16:creationId xmlns:a16="http://schemas.microsoft.com/office/drawing/2014/main" id="{03FBDA59-E429-D904-B9C2-4F45DACC5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3548345" y="7565223"/>
                <a:ext cx="2814353" cy="1721076"/>
              </a:xfrm>
              <a:blipFill>
                <a:blip r:embed="rId8"/>
                <a:stretch>
                  <a:fillRect l="-897" t="-730" r="-1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 descr="Chart&#10;&#10;Description automatically generated with medium confidence">
            <a:extLst>
              <a:ext uri="{FF2B5EF4-FFF2-40B4-BE49-F238E27FC236}">
                <a16:creationId xmlns:a16="http://schemas.microsoft.com/office/drawing/2014/main" id="{702EDC79-FFBC-9B1C-5D18-410590B843D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34" y="7801618"/>
            <a:ext cx="1698930" cy="1548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39">
                <a:extLst>
                  <a:ext uri="{FF2B5EF4-FFF2-40B4-BE49-F238E27FC236}">
                    <a16:creationId xmlns:a16="http://schemas.microsoft.com/office/drawing/2014/main" id="{1628AB0F-708A-D49B-BE26-3C9B5514D832}"/>
                  </a:ext>
                </a:extLst>
              </p:cNvPr>
              <p:cNvSpPr>
                <a:spLocks noGrp="1"/>
              </p:cNvSpPr>
              <p:nvPr>
                <p:ph sz="quarter" idx="15"/>
              </p:nvPr>
            </p:nvSpPr>
            <p:spPr>
              <a:xfrm>
                <a:off x="3548346" y="2531074"/>
                <a:ext cx="2814354" cy="1721076"/>
              </a:xfrm>
            </p:spPr>
            <p:txBody>
              <a:bodyPr/>
              <a:lstStyle/>
              <a:p>
                <a:r>
                  <a:rPr lang="en-GB" dirty="0"/>
                  <a:t>Draw an unusual triangle with an area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GB" dirty="0"/>
                  <a:t> cm</a:t>
                </a:r>
                <a:r>
                  <a:rPr lang="en-GB" baseline="30000" dirty="0"/>
                  <a:t>2.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0" name="Content Placeholder 39">
                <a:extLst>
                  <a:ext uri="{FF2B5EF4-FFF2-40B4-BE49-F238E27FC236}">
                    <a16:creationId xmlns:a16="http://schemas.microsoft.com/office/drawing/2014/main" id="{1628AB0F-708A-D49B-BE26-3C9B5514D8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xfrm>
                <a:off x="3548346" y="2531074"/>
                <a:ext cx="2814354" cy="1721076"/>
              </a:xfrm>
              <a:blipFill>
                <a:blip r:embed="rId10"/>
                <a:stretch>
                  <a:fillRect l="-897" t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88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258B0-EAB2-2156-A5F9-A0C10942CE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8D966E8-5F2A-8F35-D9BD-B5F22398B9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rIns="0"/>
          <a:lstStyle/>
          <a:p>
            <a:r>
              <a:rPr lang="en-GB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D9A37840-F0D0-5F5C-C1F7-617555501D0F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r>
                  <a:rPr lang="en-GB" sz="1200" dirty="0"/>
                  <a:t>Find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 err="1"/>
                  <a:t>th</a:t>
                </a:r>
                <a:r>
                  <a:rPr lang="en-GB" sz="1200" dirty="0"/>
                  <a:t> term of the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1, 3, 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6,…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D9A37840-F0D0-5F5C-C1F7-617555501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0">
                <a:extLst>
                  <a:ext uri="{FF2B5EF4-FFF2-40B4-BE49-F238E27FC236}">
                    <a16:creationId xmlns:a16="http://schemas.microsoft.com/office/drawing/2014/main" id="{B7F1E13C-355C-465A-52C6-9294C99C222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810000" y="96838"/>
                <a:ext cx="2552700" cy="1721076"/>
              </a:xfrm>
            </p:spPr>
            <p:txBody>
              <a:bodyPr/>
              <a:lstStyle/>
              <a:p>
                <a:r>
                  <a:rPr lang="en-GB" sz="1200" dirty="0">
                    <a:solidFill>
                      <a:schemeClr val="tx1"/>
                    </a:solidFill>
                  </a:rPr>
                  <a:t>Find an equation of the line perpendicular to</a:t>
                </a:r>
                <a:r>
                  <a:rPr lang="en-GB" sz="1200" dirty="0"/>
                  <a:t>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=13</m:t>
                    </m:r>
                    <m:r>
                      <a:rPr lang="en-GB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1200" dirty="0">
                    <a:solidFill>
                      <a:schemeClr val="tx1"/>
                    </a:solidFill>
                  </a:rPr>
                  <a:t> that passes through the point 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(−4,</m:t>
                    </m:r>
                    <m:r>
                      <a:rPr lang="en-GB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GB" sz="12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1" name="Content Placeholder 20">
                <a:extLst>
                  <a:ext uri="{FF2B5EF4-FFF2-40B4-BE49-F238E27FC236}">
                    <a16:creationId xmlns:a16="http://schemas.microsoft.com/office/drawing/2014/main" id="{B7F1E13C-355C-465A-52C6-9294C99C2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810000" y="96838"/>
                <a:ext cx="2552700" cy="172107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BB7CE3E4-4C7D-F44A-F0CF-0D078107D2F2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sz="14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4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lang="en-US" sz="14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:</a:t>
                </a:r>
                <a:endParaRPr lang="en-GB" sz="14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3=</m:t>
                      </m:r>
                      <m:f>
                        <m:fPr>
                          <m:ctrlPr>
                            <a:rPr lang="en-GB" sz="14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4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num>
                        <m:den>
                          <m:r>
                            <a:rPr lang="en-US" sz="14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lang="en-US" sz="14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−6</m:t>
                      </m:r>
                    </m:oMath>
                  </m:oMathPara>
                </a14:m>
                <a:endParaRPr lang="en-GB" sz="14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BB7CE3E4-4C7D-F44A-F0CF-0D078107D2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4"/>
                <a:stretch>
                  <a:fillRect l="-493" t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CDECCF92-8987-75B7-CA7A-F4EE3AEC7F3C}"/>
                  </a:ext>
                </a:extLst>
              </p:cNvPr>
              <p:cNvSpPr>
                <a:spLocks noGrp="1"/>
              </p:cNvSpPr>
              <p:nvPr>
                <p:ph sz="quarter" idx="15"/>
              </p:nvPr>
            </p:nvSpPr>
            <p:spPr>
              <a:xfrm>
                <a:off x="3522133" y="2531074"/>
                <a:ext cx="3183467" cy="1721076"/>
              </a:xfrm>
            </p:spPr>
            <p:txBody>
              <a:bodyPr/>
              <a:lstStyle/>
              <a:p>
                <a:r>
                  <a:rPr lang="en-GB" sz="1300" dirty="0"/>
                  <a:t>Draw a trapezium with an area of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GB" sz="1300" dirty="0"/>
                  <a:t> cm</a:t>
                </a:r>
                <a:r>
                  <a:rPr lang="en-GB" sz="1300" baseline="30000" dirty="0"/>
                  <a:t>2</a:t>
                </a:r>
                <a:endParaRPr lang="en-GB" sz="1300" dirty="0"/>
              </a:p>
            </p:txBody>
          </p:sp>
        </mc:Choice>
        <mc:Fallback xmlns="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CDECCF92-8987-75B7-CA7A-F4EE3AEC7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xfrm>
                <a:off x="3522133" y="2531074"/>
                <a:ext cx="3183467" cy="1721076"/>
              </a:xfrm>
              <a:blipFill>
                <a:blip r:embed="rId5"/>
                <a:stretch>
                  <a:fillRect l="-398" t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70153CFB-1F12-9313-961A-7DDD8DA6AFAD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/>
            <p:txBody>
              <a:bodyPr/>
              <a:lstStyle/>
              <a:p>
                <a:r>
                  <a:rPr lang="en-GB" sz="1200" dirty="0"/>
                  <a:t>Find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 err="1"/>
                  <a:t>th</a:t>
                </a:r>
                <a:r>
                  <a:rPr lang="en-GB" sz="1200" dirty="0"/>
                  <a:t> term of the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−1.5, 1.5, 6.5, 13.5,…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70153CFB-1F12-9313-961A-7DDD8DA6A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8">
                <a:extLst>
                  <a:ext uri="{FF2B5EF4-FFF2-40B4-BE49-F238E27FC236}">
                    <a16:creationId xmlns:a16="http://schemas.microsoft.com/office/drawing/2014/main" id="{E984D75B-C7B6-30F7-BF1A-33C12BD9E168}"/>
                  </a:ext>
                </a:extLst>
              </p:cNvPr>
              <p:cNvSpPr>
                <a:spLocks noGrp="1"/>
              </p:cNvSpPr>
              <p:nvPr>
                <p:ph sz="quarter" idx="17"/>
              </p:nvPr>
            </p:nvSpPr>
            <p:spPr/>
            <p:txBody>
              <a:bodyPr/>
              <a:lstStyle/>
              <a:p>
                <a:r>
                  <a:rPr lang="en-GB" sz="1200" dirty="0"/>
                  <a:t>A line passes through the points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latin typeface="Cambria Math" panose="02040503050406030204" pitchFamily="18" charset="0"/>
                      </a:rPr>
                      <m:t>(−2, 5)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latin typeface="Cambria Math" panose="02040503050406030204" pitchFamily="18" charset="0"/>
                      </a:rPr>
                      <m:t>(3,−4)</m:t>
                    </m:r>
                  </m:oMath>
                </a14:m>
                <a:r>
                  <a:rPr lang="en-GB" sz="1200" dirty="0"/>
                  <a:t>.</a:t>
                </a:r>
              </a:p>
              <a:p>
                <a:r>
                  <a:rPr lang="en-GB" sz="1200" dirty="0"/>
                  <a:t>Find the equation of the line.</a:t>
                </a:r>
              </a:p>
              <a:p>
                <a:endParaRPr lang="en-GB" sz="1200" dirty="0"/>
              </a:p>
            </p:txBody>
          </p:sp>
        </mc:Choice>
        <mc:Fallback xmlns="">
          <p:sp>
            <p:nvSpPr>
              <p:cNvPr id="29" name="Content Placeholder 28">
                <a:extLst>
                  <a:ext uri="{FF2B5EF4-FFF2-40B4-BE49-F238E27FC236}">
                    <a16:creationId xmlns:a16="http://schemas.microsoft.com/office/drawing/2014/main" id="{E984D75B-C7B6-30F7-BF1A-33C12BD9E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30">
                <a:extLst>
                  <a:ext uri="{FF2B5EF4-FFF2-40B4-BE49-F238E27FC236}">
                    <a16:creationId xmlns:a16="http://schemas.microsoft.com/office/drawing/2014/main" id="{83BAAD57-5D91-067F-7596-25EBE11AE2A8}"/>
                  </a:ext>
                </a:extLst>
              </p:cNvPr>
              <p:cNvSpPr>
                <a:spLocks noGrp="1"/>
              </p:cNvSpPr>
              <p:nvPr>
                <p:ph sz="quarter" idx="18"/>
              </p:nvPr>
            </p:nvSpPr>
            <p:spPr/>
            <p:txBody>
              <a:bodyPr/>
              <a:lstStyle/>
              <a:p>
                <a:r>
                  <a:rPr lang="en-GB" dirty="0"/>
                  <a:t>Solve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Content Placeholder 30">
                <a:extLst>
                  <a:ext uri="{FF2B5EF4-FFF2-40B4-BE49-F238E27FC236}">
                    <a16:creationId xmlns:a16="http://schemas.microsoft.com/office/drawing/2014/main" id="{83BAAD57-5D91-067F-7596-25EBE11AE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blipFill>
                <a:blip r:embed="rId8"/>
                <a:stretch>
                  <a:fillRect l="-493" t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32">
                <a:extLst>
                  <a:ext uri="{FF2B5EF4-FFF2-40B4-BE49-F238E27FC236}">
                    <a16:creationId xmlns:a16="http://schemas.microsoft.com/office/drawing/2014/main" id="{03FBDA59-E429-D904-B9C2-4F45DACC527C}"/>
                  </a:ext>
                </a:extLst>
              </p:cNvPr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3462864" y="7543961"/>
                <a:ext cx="2988734" cy="1721076"/>
              </a:xfrm>
            </p:spPr>
            <p:txBody>
              <a:bodyPr/>
              <a:lstStyle/>
              <a:p>
                <a:r>
                  <a:rPr lang="en-GB" sz="1300" dirty="0"/>
                  <a:t>Draw a trapezium with an area of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GB" sz="1300" dirty="0"/>
                  <a:t> cm</a:t>
                </a:r>
                <a:r>
                  <a:rPr lang="en-GB" sz="1300" baseline="30000" dirty="0"/>
                  <a:t>2</a:t>
                </a:r>
                <a:r>
                  <a:rPr lang="en-GB" sz="1300" dirty="0"/>
                  <a:t>.</a:t>
                </a:r>
              </a:p>
              <a:p>
                <a:r>
                  <a:rPr lang="en-GB" sz="1300" dirty="0"/>
                  <a:t>The height must be a decimal.</a:t>
                </a:r>
              </a:p>
              <a:p>
                <a:endParaRPr lang="en-GB" sz="1300" dirty="0"/>
              </a:p>
            </p:txBody>
          </p:sp>
        </mc:Choice>
        <mc:Fallback xmlns="">
          <p:sp>
            <p:nvSpPr>
              <p:cNvPr id="33" name="Content Placeholder 32">
                <a:extLst>
                  <a:ext uri="{FF2B5EF4-FFF2-40B4-BE49-F238E27FC236}">
                    <a16:creationId xmlns:a16="http://schemas.microsoft.com/office/drawing/2014/main" id="{03FBDA59-E429-D904-B9C2-4F45DACC5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3462864" y="7543961"/>
                <a:ext cx="2988734" cy="1721076"/>
              </a:xfrm>
              <a:blipFill>
                <a:blip r:embed="rId9"/>
                <a:stretch>
                  <a:fillRect l="-424" t="-735" r="-4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22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258B0-EAB2-2156-A5F9-A0C10942CE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6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8D966E8-5F2A-8F35-D9BD-B5F22398B9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rIns="0"/>
          <a:lstStyle/>
          <a:p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D9A37840-F0D0-5F5C-C1F7-617555501D0F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r>
                  <a:rPr lang="en-GB" sz="1200" dirty="0"/>
                  <a:t>What number appears exactly once in the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50, 37, 26, 17,…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D9A37840-F0D0-5F5C-C1F7-617555501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0">
                <a:extLst>
                  <a:ext uri="{FF2B5EF4-FFF2-40B4-BE49-F238E27FC236}">
                    <a16:creationId xmlns:a16="http://schemas.microsoft.com/office/drawing/2014/main" id="{B7F1E13C-355C-465A-52C6-9294C99C222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GB" sz="1200" dirty="0">
                    <a:solidFill>
                      <a:schemeClr val="tx1"/>
                    </a:solidFill>
                  </a:rPr>
                  <a:t>Find an equation of the line parallel to 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200" dirty="0">
                    <a:solidFill>
                      <a:schemeClr val="tx1"/>
                    </a:solidFill>
                  </a:rPr>
                  <a:t> that passes through the point 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(−4,</m:t>
                    </m:r>
                    <m:r>
                      <a:rPr lang="en-GB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4)</m:t>
                    </m:r>
                  </m:oMath>
                </a14:m>
                <a:r>
                  <a:rPr lang="en-GB" sz="12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1" name="Content Placeholder 20">
                <a:extLst>
                  <a:ext uri="{FF2B5EF4-FFF2-40B4-BE49-F238E27FC236}">
                    <a16:creationId xmlns:a16="http://schemas.microsoft.com/office/drawing/2014/main" id="{B7F1E13C-355C-465A-52C6-9294C99C2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BB7CE3E4-4C7D-F44A-F0CF-0D078107D2F2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GB" dirty="0"/>
                  <a:t>Solve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BB7CE3E4-4C7D-F44A-F0CF-0D078107D2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4"/>
                <a:stretch>
                  <a:fillRect l="-493" t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70153CFB-1F12-9313-961A-7DDD8DA6AFAD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/>
            <p:txBody>
              <a:bodyPr/>
              <a:lstStyle/>
              <a:p>
                <a:r>
                  <a:rPr lang="en-GB" sz="1200" dirty="0"/>
                  <a:t>What is the largest number in the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1, 14, 25, 35,…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70153CFB-1F12-9313-961A-7DDD8DA6A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8">
                <a:extLst>
                  <a:ext uri="{FF2B5EF4-FFF2-40B4-BE49-F238E27FC236}">
                    <a16:creationId xmlns:a16="http://schemas.microsoft.com/office/drawing/2014/main" id="{E984D75B-C7B6-30F7-BF1A-33C12BD9E168}"/>
                  </a:ext>
                </a:extLst>
              </p:cNvPr>
              <p:cNvSpPr>
                <a:spLocks noGrp="1"/>
              </p:cNvSpPr>
              <p:nvPr>
                <p:ph sz="quarter" idx="17"/>
              </p:nvPr>
            </p:nvSpPr>
            <p:spPr/>
            <p:txBody>
              <a:bodyPr/>
              <a:lstStyle/>
              <a:p>
                <a:r>
                  <a:rPr lang="en-GB" sz="1200" dirty="0"/>
                  <a:t>Find an equation of the line parallel to 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i="1" dirty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200" dirty="0"/>
                  <a:t> that passes through the point 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latin typeface="Cambria Math" panose="02040503050406030204" pitchFamily="18" charset="0"/>
                      </a:rPr>
                      <m:t>(−5, 1)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29" name="Content Placeholder 28">
                <a:extLst>
                  <a:ext uri="{FF2B5EF4-FFF2-40B4-BE49-F238E27FC236}">
                    <a16:creationId xmlns:a16="http://schemas.microsoft.com/office/drawing/2014/main" id="{E984D75B-C7B6-30F7-BF1A-33C12BD9E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30">
                <a:extLst>
                  <a:ext uri="{FF2B5EF4-FFF2-40B4-BE49-F238E27FC236}">
                    <a16:creationId xmlns:a16="http://schemas.microsoft.com/office/drawing/2014/main" id="{83BAAD57-5D91-067F-7596-25EBE11AE2A8}"/>
                  </a:ext>
                </a:extLst>
              </p:cNvPr>
              <p:cNvSpPr>
                <a:spLocks noGrp="1"/>
              </p:cNvSpPr>
              <p:nvPr>
                <p:ph sz="quarter" idx="18"/>
              </p:nvPr>
            </p:nvSpPr>
            <p:spPr/>
            <p:txBody>
              <a:bodyPr/>
              <a:lstStyle/>
              <a:p>
                <a:r>
                  <a:rPr lang="en-GB" dirty="0"/>
                  <a:t>Solve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Content Placeholder 30">
                <a:extLst>
                  <a:ext uri="{FF2B5EF4-FFF2-40B4-BE49-F238E27FC236}">
                    <a16:creationId xmlns:a16="http://schemas.microsoft.com/office/drawing/2014/main" id="{83BAAD57-5D91-067F-7596-25EBE11AE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blipFill>
                <a:blip r:embed="rId7"/>
                <a:stretch>
                  <a:fillRect l="-493" t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4">
                <a:extLst>
                  <a:ext uri="{FF2B5EF4-FFF2-40B4-BE49-F238E27FC236}">
                    <a16:creationId xmlns:a16="http://schemas.microsoft.com/office/drawing/2014/main" id="{D5B67F1D-7AC4-3DC7-72FB-CF2BEAFDCD09}"/>
                  </a:ext>
                </a:extLst>
              </p:cNvPr>
              <p:cNvSpPr>
                <a:spLocks noGrp="1"/>
              </p:cNvSpPr>
              <p:nvPr>
                <p:ph sz="quarter" idx="15"/>
              </p:nvPr>
            </p:nvSpPr>
            <p:spPr>
              <a:xfrm>
                <a:off x="3496733" y="7538558"/>
                <a:ext cx="2865967" cy="1721076"/>
              </a:xfrm>
            </p:spPr>
            <p:txBody>
              <a:bodyPr/>
              <a:lstStyle/>
              <a:p>
                <a:r>
                  <a:rPr lang="en-GB" dirty="0"/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dirty="0"/>
                  <a:t> of the square is shaded.</a:t>
                </a:r>
              </a:p>
            </p:txBody>
          </p:sp>
        </mc:Choice>
        <mc:Fallback xmlns="">
          <p:sp>
            <p:nvSpPr>
              <p:cNvPr id="5" name="Content Placeholder 24">
                <a:extLst>
                  <a:ext uri="{FF2B5EF4-FFF2-40B4-BE49-F238E27FC236}">
                    <a16:creationId xmlns:a16="http://schemas.microsoft.com/office/drawing/2014/main" id="{D5B67F1D-7AC4-3DC7-72FB-CF2BEAFDCD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xfrm>
                <a:off x="3496733" y="7538558"/>
                <a:ext cx="2865967" cy="1721076"/>
              </a:xfrm>
              <a:blipFill>
                <a:blip r:embed="rId8"/>
                <a:stretch>
                  <a:fillRect l="-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Diagram, venn diagram&#10;&#10;Description automatically generated">
            <a:extLst>
              <a:ext uri="{FF2B5EF4-FFF2-40B4-BE49-F238E27FC236}">
                <a16:creationId xmlns:a16="http://schemas.microsoft.com/office/drawing/2014/main" id="{6D3C6B97-3989-5AFA-58F0-63F1777E0D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8346" y="7962637"/>
            <a:ext cx="1340231" cy="12969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2">
                <a:extLst>
                  <a:ext uri="{FF2B5EF4-FFF2-40B4-BE49-F238E27FC236}">
                    <a16:creationId xmlns:a16="http://schemas.microsoft.com/office/drawing/2014/main" id="{47CBCC93-0FCF-97A9-AB64-69D3118FE8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9000" y="2531074"/>
                <a:ext cx="3352800" cy="172107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6858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3429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6858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0287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13716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300" dirty="0"/>
                  <a:t>Draw a trapezium with an area of </a:t>
                </a:r>
                <a14:m>
                  <m:oMath xmlns:m="http://schemas.openxmlformats.org/officeDocument/2006/math">
                    <m:r>
                      <a:rPr lang="en-GB" sz="130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GB" sz="1300" dirty="0"/>
                  <a:t> cm</a:t>
                </a:r>
                <a:r>
                  <a:rPr lang="en-GB" sz="1300" baseline="30000" dirty="0"/>
                  <a:t>2</a:t>
                </a:r>
                <a:r>
                  <a:rPr lang="en-GB" sz="1300" dirty="0"/>
                  <a:t>.</a:t>
                </a:r>
              </a:p>
              <a:p>
                <a:r>
                  <a:rPr lang="en-GB" sz="1300" dirty="0"/>
                  <a:t>All the lengths given must be prime numbers.</a:t>
                </a:r>
              </a:p>
              <a:p>
                <a:endParaRPr lang="en-GB" sz="1300" dirty="0"/>
              </a:p>
            </p:txBody>
          </p:sp>
        </mc:Choice>
        <mc:Fallback xmlns="">
          <p:sp>
            <p:nvSpPr>
              <p:cNvPr id="7" name="Content Placeholder 32">
                <a:extLst>
                  <a:ext uri="{FF2B5EF4-FFF2-40B4-BE49-F238E27FC236}">
                    <a16:creationId xmlns:a16="http://schemas.microsoft.com/office/drawing/2014/main" id="{47CBCC93-0FCF-97A9-AB64-69D3118FE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531074"/>
                <a:ext cx="3352800" cy="1721076"/>
              </a:xfrm>
              <a:prstGeom prst="rect">
                <a:avLst/>
              </a:prstGeom>
              <a:blipFill>
                <a:blip r:embed="rId10"/>
                <a:stretch>
                  <a:fillRect l="-755" t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2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37">
            <a:extLst>
              <a:ext uri="{FF2B5EF4-FFF2-40B4-BE49-F238E27FC236}">
                <a16:creationId xmlns:a16="http://schemas.microsoft.com/office/drawing/2014/main" id="{F6D9A8BD-B163-73E6-C430-ED13E1725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887094"/>
              </p:ext>
            </p:extLst>
          </p:nvPr>
        </p:nvGraphicFramePr>
        <p:xfrm>
          <a:off x="3716" y="12626"/>
          <a:ext cx="6854284" cy="2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284">
                  <a:extLst>
                    <a:ext uri="{9D8B030D-6E8A-4147-A177-3AD203B41FA5}">
                      <a16:colId xmlns:a16="http://schemas.microsoft.com/office/drawing/2014/main" val="286220513"/>
                    </a:ext>
                  </a:extLst>
                </a:gridCol>
              </a:tblGrid>
              <a:tr h="26106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Task 1: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Expanding and Factorising Single Brackets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486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A02A1A93-3F31-59E1-F146-8F04325B96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1108989"/>
                  </p:ext>
                </p:extLst>
              </p:nvPr>
            </p:nvGraphicFramePr>
            <p:xfrm>
              <a:off x="81000" y="364524"/>
              <a:ext cx="3312000" cy="48768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6000">
                      <a:extLst>
                        <a:ext uri="{9D8B030D-6E8A-4147-A177-3AD203B41FA5}">
                          <a16:colId xmlns:a16="http://schemas.microsoft.com/office/drawing/2014/main" val="2771664433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81595211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395485229"/>
                        </a:ext>
                      </a:extLst>
                    </a:gridCol>
                  </a:tblGrid>
                  <a:tr h="282718">
                    <a:tc>
                      <a:txBody>
                        <a:bodyPr/>
                        <a:lstStyle/>
                        <a:p>
                          <a:pPr algn="r"/>
                          <a:endParaRPr lang="en-GB" sz="1200" b="1" dirty="0"/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Factorised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Expanded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9680150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a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4(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−6)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7665256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296672198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c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−6)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4937807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d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12016380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4(2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−6)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98554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f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275853037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g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−6)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8442252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h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−6)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817920237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 err="1"/>
                            <a:t>i</a:t>
                          </a:r>
                          <a:endParaRPr lang="en-GB" sz="1200" dirty="0"/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4976388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j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25339292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k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7407569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l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292581009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m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4245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A02A1A93-3F31-59E1-F146-8F04325B96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1108989"/>
                  </p:ext>
                </p:extLst>
              </p:nvPr>
            </p:nvGraphicFramePr>
            <p:xfrm>
              <a:off x="81000" y="364524"/>
              <a:ext cx="3312000" cy="48768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6000">
                      <a:extLst>
                        <a:ext uri="{9D8B030D-6E8A-4147-A177-3AD203B41FA5}">
                          <a16:colId xmlns:a16="http://schemas.microsoft.com/office/drawing/2014/main" val="2771664433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81595211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395485229"/>
                        </a:ext>
                      </a:extLst>
                    </a:gridCol>
                  </a:tblGrid>
                  <a:tr h="282718">
                    <a:tc>
                      <a:txBody>
                        <a:bodyPr/>
                        <a:lstStyle/>
                        <a:p>
                          <a:pPr algn="r"/>
                          <a:endParaRPr lang="en-GB" sz="1200" b="1" dirty="0"/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Factorised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Expanded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9680150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a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3821" t="-78571" r="-100000" b="-1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7665256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14754" t="-178571" r="-820" b="-1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6672198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c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3821" t="-278571" r="-100000" b="-10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4937807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d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14754" t="-378571" r="-820" b="-9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2016380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3821" t="-478571" r="-100000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98554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f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14754" t="-578571" r="-820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5853037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g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3821" t="-678571" r="-1000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8442252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h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3821" t="-778571" r="-100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817920237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 err="1"/>
                            <a:t>i</a:t>
                          </a:r>
                          <a:endParaRPr lang="en-GB" sz="1200" dirty="0"/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14754" t="-911111" r="-820" b="-4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4976388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j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14754" t="-975000" r="-820" b="-3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339292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k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3821" t="-1075000" r="-100000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7407569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l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14754" t="-1175000" r="-820" b="-1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581009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m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3821" t="-1275000" r="-100000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4245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13">
                <a:extLst>
                  <a:ext uri="{FF2B5EF4-FFF2-40B4-BE49-F238E27FC236}">
                    <a16:creationId xmlns:a16="http://schemas.microsoft.com/office/drawing/2014/main" id="{D449D222-A426-63CB-AF25-6792563E86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6985280"/>
                  </p:ext>
                </p:extLst>
              </p:nvPr>
            </p:nvGraphicFramePr>
            <p:xfrm>
              <a:off x="3429000" y="364524"/>
              <a:ext cx="3312000" cy="48768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6000">
                      <a:extLst>
                        <a:ext uri="{9D8B030D-6E8A-4147-A177-3AD203B41FA5}">
                          <a16:colId xmlns:a16="http://schemas.microsoft.com/office/drawing/2014/main" val="2771664433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81595211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395485229"/>
                        </a:ext>
                      </a:extLst>
                    </a:gridCol>
                  </a:tblGrid>
                  <a:tr h="282718">
                    <a:tc>
                      <a:txBody>
                        <a:bodyPr/>
                        <a:lstStyle/>
                        <a:p>
                          <a:pPr algn="r"/>
                          <a:endParaRPr lang="en-GB" sz="1200" b="1" dirty="0"/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Factorised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Expanded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9680150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n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539563669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1876130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p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047013719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q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1704528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935641584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s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0758447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t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64370714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u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7327223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v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𝑦𝑧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7768156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w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𝑝𝑞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1943643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x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24590259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y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684267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z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91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−119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9512368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13">
                <a:extLst>
                  <a:ext uri="{FF2B5EF4-FFF2-40B4-BE49-F238E27FC236}">
                    <a16:creationId xmlns:a16="http://schemas.microsoft.com/office/drawing/2014/main" id="{D449D222-A426-63CB-AF25-6792563E86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6985280"/>
                  </p:ext>
                </p:extLst>
              </p:nvPr>
            </p:nvGraphicFramePr>
            <p:xfrm>
              <a:off x="3429000" y="364524"/>
              <a:ext cx="3312000" cy="48768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6000">
                      <a:extLst>
                        <a:ext uri="{9D8B030D-6E8A-4147-A177-3AD203B41FA5}">
                          <a16:colId xmlns:a16="http://schemas.microsoft.com/office/drawing/2014/main" val="2771664433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1815952118"/>
                        </a:ext>
                      </a:extLst>
                    </a:gridCol>
                    <a:gridCol w="1548000">
                      <a:extLst>
                        <a:ext uri="{9D8B030D-6E8A-4147-A177-3AD203B41FA5}">
                          <a16:colId xmlns:a16="http://schemas.microsoft.com/office/drawing/2014/main" val="395485229"/>
                        </a:ext>
                      </a:extLst>
                    </a:gridCol>
                  </a:tblGrid>
                  <a:tr h="282718">
                    <a:tc>
                      <a:txBody>
                        <a:bodyPr/>
                        <a:lstStyle/>
                        <a:p>
                          <a:pPr algn="r"/>
                          <a:endParaRPr lang="en-GB" sz="1200" b="1" dirty="0"/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Factorised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Expanded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9680150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n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14754" t="-78571" r="-820" b="-1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9563669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4754" t="-178571" r="-820" b="-1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1876130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p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4754" t="-278571" r="-100820" b="-10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047013719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q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4754" t="-378571" r="-100820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1704528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4754" t="-478571" r="-820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5641584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s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4754" t="-578571" r="-820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0758447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t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4754" t="-678571" r="-820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4370714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u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4754" t="-778571" r="-10082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7327223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v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4754" t="-911111" r="-820" b="-4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768156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w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4754" t="-975000" r="-820" b="-3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1943643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x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4754" t="-1075000" r="-820" b="-2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4590259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y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4754" t="-1175000" r="-820" b="-1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684267"/>
                      </a:ext>
                    </a:extLst>
                  </a:tr>
                  <a:tr h="35339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z</a:t>
                          </a:r>
                        </a:p>
                      </a:txBody>
                      <a:tcPr marL="0" marR="3600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4754" t="-1275000" r="-820" b="-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123687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3" name="Table 137">
            <a:extLst>
              <a:ext uri="{FF2B5EF4-FFF2-40B4-BE49-F238E27FC236}">
                <a16:creationId xmlns:a16="http://schemas.microsoft.com/office/drawing/2014/main" id="{443FD4E1-BBE8-07A3-5066-8448B812F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548780"/>
              </p:ext>
            </p:extLst>
          </p:nvPr>
        </p:nvGraphicFramePr>
        <p:xfrm>
          <a:off x="0" y="5429357"/>
          <a:ext cx="6854284" cy="2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284">
                  <a:extLst>
                    <a:ext uri="{9D8B030D-6E8A-4147-A177-3AD203B41FA5}">
                      <a16:colId xmlns:a16="http://schemas.microsoft.com/office/drawing/2014/main" val="286220513"/>
                    </a:ext>
                  </a:extLst>
                </a:gridCol>
              </a:tblGrid>
              <a:tr h="26106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Task 2: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Introducing Areas and Grids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48675"/>
                  </a:ext>
                </a:extLst>
              </a:tr>
            </a:tbl>
          </a:graphicData>
        </a:graphic>
      </p:graphicFrame>
      <p:graphicFrame>
        <p:nvGraphicFramePr>
          <p:cNvPr id="46" name="Table 31">
            <a:extLst>
              <a:ext uri="{FF2B5EF4-FFF2-40B4-BE49-F238E27FC236}">
                <a16:creationId xmlns:a16="http://schemas.microsoft.com/office/drawing/2014/main" id="{9259466A-F2CC-89F2-C411-715322EB8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109601"/>
              </p:ext>
            </p:extLst>
          </p:nvPr>
        </p:nvGraphicFramePr>
        <p:xfrm>
          <a:off x="811611" y="5745168"/>
          <a:ext cx="1260001" cy="6512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001">
                  <a:extLst>
                    <a:ext uri="{9D8B030D-6E8A-4147-A177-3AD203B41FA5}">
                      <a16:colId xmlns:a16="http://schemas.microsoft.com/office/drawing/2014/main" val="51915287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588837928"/>
                    </a:ext>
                  </a:extLst>
                </a:gridCol>
              </a:tblGrid>
              <a:tr h="157234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97572"/>
                  </a:ext>
                </a:extLst>
              </a:tr>
              <a:tr h="44549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961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281">
                <a:extLst>
                  <a:ext uri="{FF2B5EF4-FFF2-40B4-BE49-F238E27FC236}">
                    <a16:creationId xmlns:a16="http://schemas.microsoft.com/office/drawing/2014/main" id="{4A2B84F2-A77A-0914-B41C-0BECB4DB02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9158976"/>
                  </p:ext>
                </p:extLst>
              </p:nvPr>
            </p:nvGraphicFramePr>
            <p:xfrm>
              <a:off x="-52386" y="6588758"/>
              <a:ext cx="2124000" cy="8632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26888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26888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(10+7)(20+4)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26888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281">
                <a:extLst>
                  <a:ext uri="{FF2B5EF4-FFF2-40B4-BE49-F238E27FC236}">
                    <a16:creationId xmlns:a16="http://schemas.microsoft.com/office/drawing/2014/main" id="{4A2B84F2-A77A-0914-B41C-0BECB4DB02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9158976"/>
                  </p:ext>
                </p:extLst>
              </p:nvPr>
            </p:nvGraphicFramePr>
            <p:xfrm>
              <a:off x="-52386" y="6588758"/>
              <a:ext cx="2124000" cy="8632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2971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26888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69000" t="-119048" r="-1000" b="-11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283">
                <a:extLst>
                  <a:ext uri="{FF2B5EF4-FFF2-40B4-BE49-F238E27FC236}">
                    <a16:creationId xmlns:a16="http://schemas.microsoft.com/office/drawing/2014/main" id="{B9FA8FB9-EFB6-9C0D-2560-10D72EF180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9480565"/>
                  </p:ext>
                </p:extLst>
              </p:nvPr>
            </p:nvGraphicFramePr>
            <p:xfrm>
              <a:off x="811613" y="7560108"/>
              <a:ext cx="1260000" cy="8137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000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697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6972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6972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283">
                <a:extLst>
                  <a:ext uri="{FF2B5EF4-FFF2-40B4-BE49-F238E27FC236}">
                    <a16:creationId xmlns:a16="http://schemas.microsoft.com/office/drawing/2014/main" id="{B9FA8FB9-EFB6-9C0D-2560-10D72EF180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9480565"/>
                  </p:ext>
                </p:extLst>
              </p:nvPr>
            </p:nvGraphicFramePr>
            <p:xfrm>
              <a:off x="811613" y="7560108"/>
              <a:ext cx="1260000" cy="8137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000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r="-197059" b="-1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6972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6972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9" name="Table 31">
            <a:extLst>
              <a:ext uri="{FF2B5EF4-FFF2-40B4-BE49-F238E27FC236}">
                <a16:creationId xmlns:a16="http://schemas.microsoft.com/office/drawing/2014/main" id="{E74969B1-BDCE-17F4-79AE-11499786B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241182"/>
              </p:ext>
            </p:extLst>
          </p:nvPr>
        </p:nvGraphicFramePr>
        <p:xfrm>
          <a:off x="2351866" y="5751199"/>
          <a:ext cx="1260001" cy="682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000">
                  <a:extLst>
                    <a:ext uri="{9D8B030D-6E8A-4147-A177-3AD203B41FA5}">
                      <a16:colId xmlns:a16="http://schemas.microsoft.com/office/drawing/2014/main" val="519152875"/>
                    </a:ext>
                  </a:extLst>
                </a:gridCol>
                <a:gridCol w="990001">
                  <a:extLst>
                    <a:ext uri="{9D8B030D-6E8A-4147-A177-3AD203B41FA5}">
                      <a16:colId xmlns:a16="http://schemas.microsoft.com/office/drawing/2014/main" val="588837928"/>
                    </a:ext>
                  </a:extLst>
                </a:gridCol>
              </a:tblGrid>
              <a:tr h="168314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32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97572"/>
                  </a:ext>
                </a:extLst>
              </a:tr>
              <a:tr h="476891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96133"/>
                  </a:ext>
                </a:extLst>
              </a:tr>
            </a:tbl>
          </a:graphicData>
        </a:graphic>
      </p:graphicFrame>
      <p:graphicFrame>
        <p:nvGraphicFramePr>
          <p:cNvPr id="50" name="Table 281">
            <a:extLst>
              <a:ext uri="{FF2B5EF4-FFF2-40B4-BE49-F238E27FC236}">
                <a16:creationId xmlns:a16="http://schemas.microsoft.com/office/drawing/2014/main" id="{5FD2FB3F-08AD-3E60-482C-DD822AB07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5120"/>
              </p:ext>
            </p:extLst>
          </p:nvPr>
        </p:nvGraphicFramePr>
        <p:xfrm>
          <a:off x="2351870" y="6588758"/>
          <a:ext cx="1260000" cy="882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4154416758"/>
                    </a:ext>
                  </a:extLst>
                </a:gridCol>
              </a:tblGrid>
              <a:tr h="287748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8760698"/>
                  </a:ext>
                </a:extLst>
              </a:tr>
              <a:tr h="28774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02952168"/>
                  </a:ext>
                </a:extLst>
              </a:tr>
              <a:tr h="287748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520561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283">
                <a:extLst>
                  <a:ext uri="{FF2B5EF4-FFF2-40B4-BE49-F238E27FC236}">
                    <a16:creationId xmlns:a16="http://schemas.microsoft.com/office/drawing/2014/main" id="{E7139356-14DA-C3FB-EAA9-2F663FC1F1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6682399"/>
                  </p:ext>
                </p:extLst>
              </p:nvPr>
            </p:nvGraphicFramePr>
            <p:xfrm>
              <a:off x="2351868" y="7560108"/>
              <a:ext cx="1260000" cy="8168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000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712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283">
                <a:extLst>
                  <a:ext uri="{FF2B5EF4-FFF2-40B4-BE49-F238E27FC236}">
                    <a16:creationId xmlns:a16="http://schemas.microsoft.com/office/drawing/2014/main" id="{E7139356-14DA-C3FB-EAA9-2F663FC1F1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6682399"/>
                  </p:ext>
                </p:extLst>
              </p:nvPr>
            </p:nvGraphicFramePr>
            <p:xfrm>
              <a:off x="2351868" y="7560108"/>
              <a:ext cx="1260000" cy="8168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000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3030" r="-20606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2" name="Table 31">
            <a:extLst>
              <a:ext uri="{FF2B5EF4-FFF2-40B4-BE49-F238E27FC236}">
                <a16:creationId xmlns:a16="http://schemas.microsoft.com/office/drawing/2014/main" id="{C092D0EA-4C8D-1529-EB86-D44E583A3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934558"/>
              </p:ext>
            </p:extLst>
          </p:nvPr>
        </p:nvGraphicFramePr>
        <p:xfrm>
          <a:off x="3892121" y="5745168"/>
          <a:ext cx="1260002" cy="7102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000">
                  <a:extLst>
                    <a:ext uri="{9D8B030D-6E8A-4147-A177-3AD203B41FA5}">
                      <a16:colId xmlns:a16="http://schemas.microsoft.com/office/drawing/2014/main" val="519152875"/>
                    </a:ext>
                  </a:extLst>
                </a:gridCol>
                <a:gridCol w="990002">
                  <a:extLst>
                    <a:ext uri="{9D8B030D-6E8A-4147-A177-3AD203B41FA5}">
                      <a16:colId xmlns:a16="http://schemas.microsoft.com/office/drawing/2014/main" val="588837928"/>
                    </a:ext>
                  </a:extLst>
                </a:gridCol>
              </a:tblGrid>
              <a:tr h="178078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61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97572"/>
                  </a:ext>
                </a:extLst>
              </a:tr>
              <a:tr h="50455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96133"/>
                  </a:ext>
                </a:extLst>
              </a:tr>
            </a:tbl>
          </a:graphicData>
        </a:graphic>
      </p:graphicFrame>
      <p:graphicFrame>
        <p:nvGraphicFramePr>
          <p:cNvPr id="53" name="Table 281">
            <a:extLst>
              <a:ext uri="{FF2B5EF4-FFF2-40B4-BE49-F238E27FC236}">
                <a16:creationId xmlns:a16="http://schemas.microsoft.com/office/drawing/2014/main" id="{CAA29A30-D54B-4F84-D6A3-52D28F025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689520"/>
              </p:ext>
            </p:extLst>
          </p:nvPr>
        </p:nvGraphicFramePr>
        <p:xfrm>
          <a:off x="3892123" y="6588758"/>
          <a:ext cx="1260000" cy="8883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4154416758"/>
                    </a:ext>
                  </a:extLst>
                </a:gridCol>
              </a:tblGrid>
              <a:tr h="294036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8760698"/>
                  </a:ext>
                </a:extLst>
              </a:tr>
              <a:tr h="29403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02952168"/>
                  </a:ext>
                </a:extLst>
              </a:tr>
              <a:tr h="294036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520561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283">
                <a:extLst>
                  <a:ext uri="{FF2B5EF4-FFF2-40B4-BE49-F238E27FC236}">
                    <a16:creationId xmlns:a16="http://schemas.microsoft.com/office/drawing/2014/main" id="{464154AD-95A7-7E09-4EBE-E83359BA53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4320481"/>
                  </p:ext>
                </p:extLst>
              </p:nvPr>
            </p:nvGraphicFramePr>
            <p:xfrm>
              <a:off x="3892121" y="7560108"/>
              <a:ext cx="1260000" cy="8168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000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712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283">
                <a:extLst>
                  <a:ext uri="{FF2B5EF4-FFF2-40B4-BE49-F238E27FC236}">
                    <a16:creationId xmlns:a16="http://schemas.microsoft.com/office/drawing/2014/main" id="{464154AD-95A7-7E09-4EBE-E83359BA53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4320481"/>
                  </p:ext>
                </p:extLst>
              </p:nvPr>
            </p:nvGraphicFramePr>
            <p:xfrm>
              <a:off x="3892121" y="7560108"/>
              <a:ext cx="1260000" cy="8168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000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r="-20606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5" name="Table 31">
            <a:extLst>
              <a:ext uri="{FF2B5EF4-FFF2-40B4-BE49-F238E27FC236}">
                <a16:creationId xmlns:a16="http://schemas.microsoft.com/office/drawing/2014/main" id="{37134802-710A-31ED-53FD-87CBCFC1F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98570"/>
              </p:ext>
            </p:extLst>
          </p:nvPr>
        </p:nvGraphicFramePr>
        <p:xfrm>
          <a:off x="5432376" y="5745169"/>
          <a:ext cx="1308624" cy="700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44">
                  <a:extLst>
                    <a:ext uri="{9D8B030D-6E8A-4147-A177-3AD203B41FA5}">
                      <a16:colId xmlns:a16="http://schemas.microsoft.com/office/drawing/2014/main" val="519152875"/>
                    </a:ext>
                  </a:extLst>
                </a:gridCol>
                <a:gridCol w="960530">
                  <a:extLst>
                    <a:ext uri="{9D8B030D-6E8A-4147-A177-3AD203B41FA5}">
                      <a16:colId xmlns:a16="http://schemas.microsoft.com/office/drawing/2014/main" val="588837928"/>
                    </a:ext>
                  </a:extLst>
                </a:gridCol>
                <a:gridCol w="115650">
                  <a:extLst>
                    <a:ext uri="{9D8B030D-6E8A-4147-A177-3AD203B41FA5}">
                      <a16:colId xmlns:a16="http://schemas.microsoft.com/office/drawing/2014/main" val="146806704"/>
                    </a:ext>
                  </a:extLst>
                </a:gridCol>
              </a:tblGrid>
              <a:tr h="19389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97572"/>
                  </a:ext>
                </a:extLst>
              </a:tr>
              <a:tr h="49476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96133"/>
                  </a:ext>
                </a:extLst>
              </a:tr>
            </a:tbl>
          </a:graphicData>
        </a:graphic>
      </p:graphicFrame>
      <p:graphicFrame>
        <p:nvGraphicFramePr>
          <p:cNvPr id="56" name="Table 281">
            <a:extLst>
              <a:ext uri="{FF2B5EF4-FFF2-40B4-BE49-F238E27FC236}">
                <a16:creationId xmlns:a16="http://schemas.microsoft.com/office/drawing/2014/main" id="{F4EEB994-96EB-F6C1-8A48-C576F69F4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918784"/>
              </p:ext>
            </p:extLst>
          </p:nvPr>
        </p:nvGraphicFramePr>
        <p:xfrm>
          <a:off x="5436351" y="6588759"/>
          <a:ext cx="1260000" cy="8883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4154416758"/>
                    </a:ext>
                  </a:extLst>
                </a:gridCol>
              </a:tblGrid>
              <a:tr h="294036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8760698"/>
                  </a:ext>
                </a:extLst>
              </a:tr>
              <a:tr h="29403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02952168"/>
                  </a:ext>
                </a:extLst>
              </a:tr>
              <a:tr h="294036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520561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Table 283">
                <a:extLst>
                  <a:ext uri="{FF2B5EF4-FFF2-40B4-BE49-F238E27FC236}">
                    <a16:creationId xmlns:a16="http://schemas.microsoft.com/office/drawing/2014/main" id="{D93426C4-0B03-565E-9094-3033DA3321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4158055"/>
                  </p:ext>
                </p:extLst>
              </p:nvPr>
            </p:nvGraphicFramePr>
            <p:xfrm>
              <a:off x="5436349" y="7560108"/>
              <a:ext cx="1260000" cy="8168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000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712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Table 283">
                <a:extLst>
                  <a:ext uri="{FF2B5EF4-FFF2-40B4-BE49-F238E27FC236}">
                    <a16:creationId xmlns:a16="http://schemas.microsoft.com/office/drawing/2014/main" id="{D93426C4-0B03-565E-9094-3033DA3321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4158055"/>
                  </p:ext>
                </p:extLst>
              </p:nvPr>
            </p:nvGraphicFramePr>
            <p:xfrm>
              <a:off x="5436349" y="7560108"/>
              <a:ext cx="1260000" cy="8168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000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3030" r="-20303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95AF6AA-504C-86C2-045D-C82E69B67E96}"/>
              </a:ext>
            </a:extLst>
          </p:cNvPr>
          <p:cNvCxnSpPr>
            <a:cxnSpLocks/>
          </p:cNvCxnSpPr>
          <p:nvPr/>
        </p:nvCxnSpPr>
        <p:spPr>
          <a:xfrm>
            <a:off x="0" y="8492672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241549-D2B4-08E5-0243-6B630C7010F9}"/>
                  </a:ext>
                </a:extLst>
              </p:cNvPr>
              <p:cNvSpPr txBox="1"/>
              <p:nvPr/>
            </p:nvSpPr>
            <p:spPr>
              <a:xfrm>
                <a:off x="0" y="8530098"/>
                <a:ext cx="34626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Find four different ways to calculate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23×37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241549-D2B4-08E5-0243-6B630C701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530098"/>
                <a:ext cx="3462615" cy="276999"/>
              </a:xfrm>
              <a:prstGeom prst="rect">
                <a:avLst/>
              </a:prstGeom>
              <a:blipFill>
                <a:blip r:embed="rId9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83">
                <a:extLst>
                  <a:ext uri="{FF2B5EF4-FFF2-40B4-BE49-F238E27FC236}">
                    <a16:creationId xmlns:a16="http://schemas.microsoft.com/office/drawing/2014/main" id="{24C385B0-AE5F-886C-E87C-CAD4CFA764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6195682"/>
                  </p:ext>
                </p:extLst>
              </p:nvPr>
            </p:nvGraphicFramePr>
            <p:xfrm>
              <a:off x="789417" y="8892632"/>
              <a:ext cx="1260000" cy="8137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000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697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6972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6972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83">
                <a:extLst>
                  <a:ext uri="{FF2B5EF4-FFF2-40B4-BE49-F238E27FC236}">
                    <a16:creationId xmlns:a16="http://schemas.microsoft.com/office/drawing/2014/main" id="{24C385B0-AE5F-886C-E87C-CAD4CFA764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6195682"/>
                  </p:ext>
                </p:extLst>
              </p:nvPr>
            </p:nvGraphicFramePr>
            <p:xfrm>
              <a:off x="789417" y="8892632"/>
              <a:ext cx="1260000" cy="8137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000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l="-3030" t="-4545" r="-20606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6972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6972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283">
                <a:extLst>
                  <a:ext uri="{FF2B5EF4-FFF2-40B4-BE49-F238E27FC236}">
                    <a16:creationId xmlns:a16="http://schemas.microsoft.com/office/drawing/2014/main" id="{9569CCDC-E43E-E884-B9EF-4FC36ED7C6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699441"/>
                  </p:ext>
                </p:extLst>
              </p:nvPr>
            </p:nvGraphicFramePr>
            <p:xfrm>
              <a:off x="2329672" y="8892632"/>
              <a:ext cx="1260000" cy="8168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000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712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283">
                <a:extLst>
                  <a:ext uri="{FF2B5EF4-FFF2-40B4-BE49-F238E27FC236}">
                    <a16:creationId xmlns:a16="http://schemas.microsoft.com/office/drawing/2014/main" id="{9569CCDC-E43E-E884-B9EF-4FC36ED7C6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699441"/>
                  </p:ext>
                </p:extLst>
              </p:nvPr>
            </p:nvGraphicFramePr>
            <p:xfrm>
              <a:off x="2329672" y="8892632"/>
              <a:ext cx="1260000" cy="8168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000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1"/>
                          <a:stretch>
                            <a:fillRect t="-4545" r="-20606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283">
                <a:extLst>
                  <a:ext uri="{FF2B5EF4-FFF2-40B4-BE49-F238E27FC236}">
                    <a16:creationId xmlns:a16="http://schemas.microsoft.com/office/drawing/2014/main" id="{BC7D4931-255E-228A-891D-A959B057C1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85048"/>
                  </p:ext>
                </p:extLst>
              </p:nvPr>
            </p:nvGraphicFramePr>
            <p:xfrm>
              <a:off x="3869925" y="8892632"/>
              <a:ext cx="1260000" cy="8168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000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712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283">
                <a:extLst>
                  <a:ext uri="{FF2B5EF4-FFF2-40B4-BE49-F238E27FC236}">
                    <a16:creationId xmlns:a16="http://schemas.microsoft.com/office/drawing/2014/main" id="{BC7D4931-255E-228A-891D-A959B057C1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85048"/>
                  </p:ext>
                </p:extLst>
              </p:nvPr>
            </p:nvGraphicFramePr>
            <p:xfrm>
              <a:off x="3869925" y="8892632"/>
              <a:ext cx="1260000" cy="8168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000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t="-4545" r="-20606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283">
                <a:extLst>
                  <a:ext uri="{FF2B5EF4-FFF2-40B4-BE49-F238E27FC236}">
                    <a16:creationId xmlns:a16="http://schemas.microsoft.com/office/drawing/2014/main" id="{BF919E02-C894-94BA-C53F-C5CCDDAF17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5308957"/>
                  </p:ext>
                </p:extLst>
              </p:nvPr>
            </p:nvGraphicFramePr>
            <p:xfrm>
              <a:off x="5414153" y="8892632"/>
              <a:ext cx="1260000" cy="8168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000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712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283">
                <a:extLst>
                  <a:ext uri="{FF2B5EF4-FFF2-40B4-BE49-F238E27FC236}">
                    <a16:creationId xmlns:a16="http://schemas.microsoft.com/office/drawing/2014/main" id="{BF919E02-C894-94BA-C53F-C5CCDDAF17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5308957"/>
                  </p:ext>
                </p:extLst>
              </p:nvPr>
            </p:nvGraphicFramePr>
            <p:xfrm>
              <a:off x="5414153" y="8892632"/>
              <a:ext cx="1260000" cy="8168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000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20000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3"/>
                          <a:stretch>
                            <a:fillRect t="-4545" r="-20606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1256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2337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884959-4C88-BEE6-B54E-B47671A8D824}"/>
              </a:ext>
            </a:extLst>
          </p:cNvPr>
          <p:cNvCxnSpPr>
            <a:cxnSpLocks/>
          </p:cNvCxnSpPr>
          <p:nvPr/>
        </p:nvCxnSpPr>
        <p:spPr>
          <a:xfrm>
            <a:off x="0" y="7474580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281">
            <a:extLst>
              <a:ext uri="{FF2B5EF4-FFF2-40B4-BE49-F238E27FC236}">
                <a16:creationId xmlns:a16="http://schemas.microsoft.com/office/drawing/2014/main" id="{3C57950A-7B1B-2935-8D5C-6532CBD39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933031"/>
              </p:ext>
            </p:extLst>
          </p:nvPr>
        </p:nvGraphicFramePr>
        <p:xfrm>
          <a:off x="11772" y="7573871"/>
          <a:ext cx="2124000" cy="22080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3182705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54416758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Brackets: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760698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Grid: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95216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Expanded:</a:t>
                      </a:r>
                    </a:p>
                    <a:p>
                      <a:pPr algn="r"/>
                      <a:endParaRPr lang="en-GB" sz="1000" dirty="0"/>
                    </a:p>
                    <a:p>
                      <a:pPr algn="r"/>
                      <a:r>
                        <a:rPr lang="en-GB" sz="1000" dirty="0"/>
                        <a:t>Simplified: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marL="19440" marR="19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056161"/>
                  </a:ext>
                </a:extLst>
              </a:tr>
            </a:tbl>
          </a:graphicData>
        </a:graphic>
      </p:graphicFrame>
      <p:graphicFrame>
        <p:nvGraphicFramePr>
          <p:cNvPr id="5" name="Table 281">
            <a:extLst>
              <a:ext uri="{FF2B5EF4-FFF2-40B4-BE49-F238E27FC236}">
                <a16:creationId xmlns:a16="http://schemas.microsoft.com/office/drawing/2014/main" id="{D0D12645-CFB0-0567-0B20-9DEA6C5F8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351735"/>
              </p:ext>
            </p:extLst>
          </p:nvPr>
        </p:nvGraphicFramePr>
        <p:xfrm>
          <a:off x="2367925" y="7573871"/>
          <a:ext cx="1260000" cy="22080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4154416758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760698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95216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0561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283">
                <a:extLst>
                  <a:ext uri="{FF2B5EF4-FFF2-40B4-BE49-F238E27FC236}">
                    <a16:creationId xmlns:a16="http://schemas.microsoft.com/office/drawing/2014/main" id="{88660830-F684-DCA4-0203-74C5CD3C03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9100430"/>
                  </p:ext>
                </p:extLst>
              </p:nvPr>
            </p:nvGraphicFramePr>
            <p:xfrm>
              <a:off x="911010" y="796776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283">
                <a:extLst>
                  <a:ext uri="{FF2B5EF4-FFF2-40B4-BE49-F238E27FC236}">
                    <a16:creationId xmlns:a16="http://schemas.microsoft.com/office/drawing/2014/main" id="{88660830-F684-DCA4-0203-74C5CD3C03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9100430"/>
                  </p:ext>
                </p:extLst>
              </p:nvPr>
            </p:nvGraphicFramePr>
            <p:xfrm>
              <a:off x="911010" y="796776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0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04000" b="-1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96154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283">
                <a:extLst>
                  <a:ext uri="{FF2B5EF4-FFF2-40B4-BE49-F238E27FC236}">
                    <a16:creationId xmlns:a16="http://schemas.microsoft.com/office/drawing/2014/main" id="{E0F7EDEC-48BD-4830-6D35-73C9A5186F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4195404"/>
                  </p:ext>
                </p:extLst>
              </p:nvPr>
            </p:nvGraphicFramePr>
            <p:xfrm>
              <a:off x="2401862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283">
                <a:extLst>
                  <a:ext uri="{FF2B5EF4-FFF2-40B4-BE49-F238E27FC236}">
                    <a16:creationId xmlns:a16="http://schemas.microsoft.com/office/drawing/2014/main" id="{E0F7EDEC-48BD-4830-6D35-73C9A5186F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4195404"/>
                  </p:ext>
                </p:extLst>
              </p:nvPr>
            </p:nvGraphicFramePr>
            <p:xfrm>
              <a:off x="2401862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3846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96875" t="-3846" r="-312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226" t="-108000" r="-106452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6875" t="-108000" r="-3125" b="-1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226" t="-200000" r="-106452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281">
                <a:extLst>
                  <a:ext uri="{FF2B5EF4-FFF2-40B4-BE49-F238E27FC236}">
                    <a16:creationId xmlns:a16="http://schemas.microsoft.com/office/drawing/2014/main" id="{1CE8ACFB-CB86-EDF2-F248-CDF0ADC889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1672775"/>
                  </p:ext>
                </p:extLst>
              </p:nvPr>
            </p:nvGraphicFramePr>
            <p:xfrm>
              <a:off x="11772" y="5167619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281">
                <a:extLst>
                  <a:ext uri="{FF2B5EF4-FFF2-40B4-BE49-F238E27FC236}">
                    <a16:creationId xmlns:a16="http://schemas.microsoft.com/office/drawing/2014/main" id="{1CE8ACFB-CB86-EDF2-F248-CDF0ADC889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1672775"/>
                  </p:ext>
                </p:extLst>
              </p:nvPr>
            </p:nvGraphicFramePr>
            <p:xfrm>
              <a:off x="11772" y="5167619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000" r="-1000" b="-6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281">
                <a:extLst>
                  <a:ext uri="{FF2B5EF4-FFF2-40B4-BE49-F238E27FC236}">
                    <a16:creationId xmlns:a16="http://schemas.microsoft.com/office/drawing/2014/main" id="{D7522D86-453F-4A8E-48A1-720C9C560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8879366"/>
                  </p:ext>
                </p:extLst>
              </p:nvPr>
            </p:nvGraphicFramePr>
            <p:xfrm>
              <a:off x="2367925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35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35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35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281">
                <a:extLst>
                  <a:ext uri="{FF2B5EF4-FFF2-40B4-BE49-F238E27FC236}">
                    <a16:creationId xmlns:a16="http://schemas.microsoft.com/office/drawing/2014/main" id="{D7522D86-453F-4A8E-48A1-720C9C560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8879366"/>
                  </p:ext>
                </p:extLst>
              </p:nvPr>
            </p:nvGraphicFramePr>
            <p:xfrm>
              <a:off x="2367925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" r="-200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283">
                <a:extLst>
                  <a:ext uri="{FF2B5EF4-FFF2-40B4-BE49-F238E27FC236}">
                    <a16:creationId xmlns:a16="http://schemas.microsoft.com/office/drawing/2014/main" id="{AD7DEA7F-67FB-E314-3BA3-10ECA42016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813361"/>
                  </p:ext>
                </p:extLst>
              </p:nvPr>
            </p:nvGraphicFramePr>
            <p:xfrm>
              <a:off x="911010" y="5564561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283">
                <a:extLst>
                  <a:ext uri="{FF2B5EF4-FFF2-40B4-BE49-F238E27FC236}">
                    <a16:creationId xmlns:a16="http://schemas.microsoft.com/office/drawing/2014/main" id="{AD7DEA7F-67FB-E314-3BA3-10ECA42016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813361"/>
                  </p:ext>
                </p:extLst>
              </p:nvPr>
            </p:nvGraphicFramePr>
            <p:xfrm>
              <a:off x="911010" y="5564561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t="-3846" r="-200000" b="-2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00000" t="-3846" r="-100000" b="-2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108000" r="-200000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283">
                <a:extLst>
                  <a:ext uri="{FF2B5EF4-FFF2-40B4-BE49-F238E27FC236}">
                    <a16:creationId xmlns:a16="http://schemas.microsoft.com/office/drawing/2014/main" id="{BEF19C97-BC4D-DCED-22F9-1BA2FB9500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8709158"/>
                  </p:ext>
                </p:extLst>
              </p:nvPr>
            </p:nvGraphicFramePr>
            <p:xfrm>
              <a:off x="2401862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283">
                <a:extLst>
                  <a:ext uri="{FF2B5EF4-FFF2-40B4-BE49-F238E27FC236}">
                    <a16:creationId xmlns:a16="http://schemas.microsoft.com/office/drawing/2014/main" id="{BEF19C97-BC4D-DCED-22F9-1BA2FB9500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8709158"/>
                  </p:ext>
                </p:extLst>
              </p:nvPr>
            </p:nvGraphicFramePr>
            <p:xfrm>
              <a:off x="2401862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281">
                <a:extLst>
                  <a:ext uri="{FF2B5EF4-FFF2-40B4-BE49-F238E27FC236}">
                    <a16:creationId xmlns:a16="http://schemas.microsoft.com/office/drawing/2014/main" id="{3A76AA9A-FE33-64BC-936E-1C7F3D5A6A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8923173"/>
                  </p:ext>
                </p:extLst>
              </p:nvPr>
            </p:nvGraphicFramePr>
            <p:xfrm>
              <a:off x="11772" y="2761368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281">
                <a:extLst>
                  <a:ext uri="{FF2B5EF4-FFF2-40B4-BE49-F238E27FC236}">
                    <a16:creationId xmlns:a16="http://schemas.microsoft.com/office/drawing/2014/main" id="{3A76AA9A-FE33-64BC-936E-1C7F3D5A6A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8923173"/>
                  </p:ext>
                </p:extLst>
              </p:nvPr>
            </p:nvGraphicFramePr>
            <p:xfrm>
              <a:off x="11772" y="2761368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69000" t="-4167" r="-100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281">
                <a:extLst>
                  <a:ext uri="{FF2B5EF4-FFF2-40B4-BE49-F238E27FC236}">
                    <a16:creationId xmlns:a16="http://schemas.microsoft.com/office/drawing/2014/main" id="{E19B1CEA-6EC3-1FF2-734C-57CD8507B0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4679980"/>
                  </p:ext>
                </p:extLst>
              </p:nvPr>
            </p:nvGraphicFramePr>
            <p:xfrm>
              <a:off x="2367925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+5)(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−5)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281">
                <a:extLst>
                  <a:ext uri="{FF2B5EF4-FFF2-40B4-BE49-F238E27FC236}">
                    <a16:creationId xmlns:a16="http://schemas.microsoft.com/office/drawing/2014/main" id="{E19B1CEA-6EC3-1FF2-734C-57CD8507B0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4679980"/>
                  </p:ext>
                </p:extLst>
              </p:nvPr>
            </p:nvGraphicFramePr>
            <p:xfrm>
              <a:off x="2367925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0" t="-4167" r="-200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83">
                <a:extLst>
                  <a:ext uri="{FF2B5EF4-FFF2-40B4-BE49-F238E27FC236}">
                    <a16:creationId xmlns:a16="http://schemas.microsoft.com/office/drawing/2014/main" id="{CFF8CBE1-EB02-B5BF-4482-C225A6AA5D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2246107"/>
                  </p:ext>
                </p:extLst>
              </p:nvPr>
            </p:nvGraphicFramePr>
            <p:xfrm>
              <a:off x="911010" y="3161358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83">
                <a:extLst>
                  <a:ext uri="{FF2B5EF4-FFF2-40B4-BE49-F238E27FC236}">
                    <a16:creationId xmlns:a16="http://schemas.microsoft.com/office/drawing/2014/main" id="{CFF8CBE1-EB02-B5BF-4482-C225A6AA5D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2246107"/>
                  </p:ext>
                </p:extLst>
              </p:nvPr>
            </p:nvGraphicFramePr>
            <p:xfrm>
              <a:off x="911010" y="3161358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r="-200000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283">
                <a:extLst>
                  <a:ext uri="{FF2B5EF4-FFF2-40B4-BE49-F238E27FC236}">
                    <a16:creationId xmlns:a16="http://schemas.microsoft.com/office/drawing/2014/main" id="{9C6971EE-7894-CC76-6143-38B36CFAD5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1159942"/>
                  </p:ext>
                </p:extLst>
              </p:nvPr>
            </p:nvGraphicFramePr>
            <p:xfrm>
              <a:off x="2401862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283">
                <a:extLst>
                  <a:ext uri="{FF2B5EF4-FFF2-40B4-BE49-F238E27FC236}">
                    <a16:creationId xmlns:a16="http://schemas.microsoft.com/office/drawing/2014/main" id="{9C6971EE-7894-CC76-6143-38B36CFAD5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1159942"/>
                  </p:ext>
                </p:extLst>
              </p:nvPr>
            </p:nvGraphicFramePr>
            <p:xfrm>
              <a:off x="2401862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1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281">
                <a:extLst>
                  <a:ext uri="{FF2B5EF4-FFF2-40B4-BE49-F238E27FC236}">
                    <a16:creationId xmlns:a16="http://schemas.microsoft.com/office/drawing/2014/main" id="{671C9F74-76E1-EA2A-BFA2-8AD01E71E2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714367"/>
                  </p:ext>
                </p:extLst>
              </p:nvPr>
            </p:nvGraphicFramePr>
            <p:xfrm>
              <a:off x="11772" y="355117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+5)(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281">
                <a:extLst>
                  <a:ext uri="{FF2B5EF4-FFF2-40B4-BE49-F238E27FC236}">
                    <a16:creationId xmlns:a16="http://schemas.microsoft.com/office/drawing/2014/main" id="{671C9F74-76E1-EA2A-BFA2-8AD01E71E2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714367"/>
                  </p:ext>
                </p:extLst>
              </p:nvPr>
            </p:nvGraphicFramePr>
            <p:xfrm>
              <a:off x="11772" y="355117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69000" r="-1000" b="-6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281">
                <a:extLst>
                  <a:ext uri="{FF2B5EF4-FFF2-40B4-BE49-F238E27FC236}">
                    <a16:creationId xmlns:a16="http://schemas.microsoft.com/office/drawing/2014/main" id="{C0B2EB31-30B1-018A-8F0D-4CF24368D0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8318043"/>
                  </p:ext>
                </p:extLst>
              </p:nvPr>
            </p:nvGraphicFramePr>
            <p:xfrm>
              <a:off x="2367925" y="354315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281">
                <a:extLst>
                  <a:ext uri="{FF2B5EF4-FFF2-40B4-BE49-F238E27FC236}">
                    <a16:creationId xmlns:a16="http://schemas.microsoft.com/office/drawing/2014/main" id="{C0B2EB31-30B1-018A-8F0D-4CF24368D0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8318043"/>
                  </p:ext>
                </p:extLst>
              </p:nvPr>
            </p:nvGraphicFramePr>
            <p:xfrm>
              <a:off x="2367925" y="354315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00" r="-2000" b="-6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283">
                <a:extLst>
                  <a:ext uri="{FF2B5EF4-FFF2-40B4-BE49-F238E27FC236}">
                    <a16:creationId xmlns:a16="http://schemas.microsoft.com/office/drawing/2014/main" id="{B07D7D33-DDCB-4317-3EE9-B5E1DC08BE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402416"/>
                  </p:ext>
                </p:extLst>
              </p:nvPr>
            </p:nvGraphicFramePr>
            <p:xfrm>
              <a:off x="911010" y="75815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283">
                <a:extLst>
                  <a:ext uri="{FF2B5EF4-FFF2-40B4-BE49-F238E27FC236}">
                    <a16:creationId xmlns:a16="http://schemas.microsoft.com/office/drawing/2014/main" id="{B07D7D33-DDCB-4317-3EE9-B5E1DC08BE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402416"/>
                  </p:ext>
                </p:extLst>
              </p:nvPr>
            </p:nvGraphicFramePr>
            <p:xfrm>
              <a:off x="911010" y="75815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283">
                <a:extLst>
                  <a:ext uri="{FF2B5EF4-FFF2-40B4-BE49-F238E27FC236}">
                    <a16:creationId xmlns:a16="http://schemas.microsoft.com/office/drawing/2014/main" id="{260CABBE-2EA4-622C-3F49-5CE1E5F26E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5813363"/>
                  </p:ext>
                </p:extLst>
              </p:nvPr>
            </p:nvGraphicFramePr>
            <p:xfrm>
              <a:off x="2401862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283">
                <a:extLst>
                  <a:ext uri="{FF2B5EF4-FFF2-40B4-BE49-F238E27FC236}">
                    <a16:creationId xmlns:a16="http://schemas.microsoft.com/office/drawing/2014/main" id="{260CABBE-2EA4-622C-3F49-5CE1E5F26E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5813363"/>
                  </p:ext>
                </p:extLst>
              </p:nvPr>
            </p:nvGraphicFramePr>
            <p:xfrm>
              <a:off x="2401862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5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046DDB-4566-0B90-2BCD-BBCFF86FFF56}"/>
              </a:ext>
            </a:extLst>
          </p:cNvPr>
          <p:cNvCxnSpPr>
            <a:cxnSpLocks/>
          </p:cNvCxnSpPr>
          <p:nvPr/>
        </p:nvCxnSpPr>
        <p:spPr>
          <a:xfrm>
            <a:off x="0" y="5065296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1B48CBB-44DC-373D-72DC-4EC80F59D5D4}"/>
              </a:ext>
            </a:extLst>
          </p:cNvPr>
          <p:cNvCxnSpPr>
            <a:cxnSpLocks/>
          </p:cNvCxnSpPr>
          <p:nvPr/>
        </p:nvCxnSpPr>
        <p:spPr>
          <a:xfrm>
            <a:off x="0" y="2656012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81">
            <a:extLst>
              <a:ext uri="{FF2B5EF4-FFF2-40B4-BE49-F238E27FC236}">
                <a16:creationId xmlns:a16="http://schemas.microsoft.com/office/drawing/2014/main" id="{274A7141-0F0D-20FF-8089-03D3FEC72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3593"/>
              </p:ext>
            </p:extLst>
          </p:nvPr>
        </p:nvGraphicFramePr>
        <p:xfrm>
          <a:off x="3860078" y="7573871"/>
          <a:ext cx="1260000" cy="22080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4154416758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760698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95216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0561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83">
                <a:extLst>
                  <a:ext uri="{FF2B5EF4-FFF2-40B4-BE49-F238E27FC236}">
                    <a16:creationId xmlns:a16="http://schemas.microsoft.com/office/drawing/2014/main" id="{E6EC4570-13D3-4FE5-BD75-360C261ECA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824949"/>
                  </p:ext>
                </p:extLst>
              </p:nvPr>
            </p:nvGraphicFramePr>
            <p:xfrm>
              <a:off x="3894015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83">
                <a:extLst>
                  <a:ext uri="{FF2B5EF4-FFF2-40B4-BE49-F238E27FC236}">
                    <a16:creationId xmlns:a16="http://schemas.microsoft.com/office/drawing/2014/main" id="{E6EC4570-13D3-4FE5-BD75-360C261ECA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824949"/>
                  </p:ext>
                </p:extLst>
              </p:nvPr>
            </p:nvGraphicFramePr>
            <p:xfrm>
              <a:off x="3894015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6"/>
                          <a:stretch>
                            <a:fillRect t="-3846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03226" t="-108000" r="-106452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96875" t="-108000" r="-3125" b="-1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03226" t="-200000" r="-106452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96875" t="-200000" r="-3125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81">
                <a:extLst>
                  <a:ext uri="{FF2B5EF4-FFF2-40B4-BE49-F238E27FC236}">
                    <a16:creationId xmlns:a16="http://schemas.microsoft.com/office/drawing/2014/main" id="{1322BA3D-4ACD-1EF5-E022-3854EE1E2C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579516"/>
                  </p:ext>
                </p:extLst>
              </p:nvPr>
            </p:nvGraphicFramePr>
            <p:xfrm>
              <a:off x="3860078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35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35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350" b="0" i="1" smtClean="0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81">
                <a:extLst>
                  <a:ext uri="{FF2B5EF4-FFF2-40B4-BE49-F238E27FC236}">
                    <a16:creationId xmlns:a16="http://schemas.microsoft.com/office/drawing/2014/main" id="{1322BA3D-4ACD-1EF5-E022-3854EE1E2C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579516"/>
                  </p:ext>
                </p:extLst>
              </p:nvPr>
            </p:nvGraphicFramePr>
            <p:xfrm>
              <a:off x="3860078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r="-99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83">
                <a:extLst>
                  <a:ext uri="{FF2B5EF4-FFF2-40B4-BE49-F238E27FC236}">
                    <a16:creationId xmlns:a16="http://schemas.microsoft.com/office/drawing/2014/main" id="{3F1BBEB4-5BE3-08FD-4871-553E256B77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2263079"/>
                  </p:ext>
                </p:extLst>
              </p:nvPr>
            </p:nvGraphicFramePr>
            <p:xfrm>
              <a:off x="3894015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83">
                <a:extLst>
                  <a:ext uri="{FF2B5EF4-FFF2-40B4-BE49-F238E27FC236}">
                    <a16:creationId xmlns:a16="http://schemas.microsoft.com/office/drawing/2014/main" id="{3F1BBEB4-5BE3-08FD-4871-553E256B77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2263079"/>
                  </p:ext>
                </p:extLst>
              </p:nvPr>
            </p:nvGraphicFramePr>
            <p:xfrm>
              <a:off x="3894015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8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81">
                <a:extLst>
                  <a:ext uri="{FF2B5EF4-FFF2-40B4-BE49-F238E27FC236}">
                    <a16:creationId xmlns:a16="http://schemas.microsoft.com/office/drawing/2014/main" id="{66664167-CEBB-C628-3928-D4B2AB26B4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2217854"/>
                  </p:ext>
                </p:extLst>
              </p:nvPr>
            </p:nvGraphicFramePr>
            <p:xfrm>
              <a:off x="3860078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−9</m:t>
                              </m:r>
                            </m:oMath>
                          </a14:m>
                          <a:r>
                            <a:rPr kumimoji="0" lang="en-GB" sz="135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81">
                <a:extLst>
                  <a:ext uri="{FF2B5EF4-FFF2-40B4-BE49-F238E27FC236}">
                    <a16:creationId xmlns:a16="http://schemas.microsoft.com/office/drawing/2014/main" id="{66664167-CEBB-C628-3928-D4B2AB26B4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2217854"/>
                  </p:ext>
                </p:extLst>
              </p:nvPr>
            </p:nvGraphicFramePr>
            <p:xfrm>
              <a:off x="3860078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t="-208772" r="-99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83">
                <a:extLst>
                  <a:ext uri="{FF2B5EF4-FFF2-40B4-BE49-F238E27FC236}">
                    <a16:creationId xmlns:a16="http://schemas.microsoft.com/office/drawing/2014/main" id="{E71F14AE-9E3A-BF98-5326-8C537E3C2C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371900"/>
                  </p:ext>
                </p:extLst>
              </p:nvPr>
            </p:nvGraphicFramePr>
            <p:xfrm>
              <a:off x="3894015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83">
                <a:extLst>
                  <a:ext uri="{FF2B5EF4-FFF2-40B4-BE49-F238E27FC236}">
                    <a16:creationId xmlns:a16="http://schemas.microsoft.com/office/drawing/2014/main" id="{E71F14AE-9E3A-BF98-5326-8C537E3C2C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371900"/>
                  </p:ext>
                </p:extLst>
              </p:nvPr>
            </p:nvGraphicFramePr>
            <p:xfrm>
              <a:off x="3894015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0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81">
                <a:extLst>
                  <a:ext uri="{FF2B5EF4-FFF2-40B4-BE49-F238E27FC236}">
                    <a16:creationId xmlns:a16="http://schemas.microsoft.com/office/drawing/2014/main" id="{6881FA55-418E-23A8-7C8D-42236CD9CA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1710513"/>
                  </p:ext>
                </p:extLst>
              </p:nvPr>
            </p:nvGraphicFramePr>
            <p:xfrm>
              <a:off x="3860078" y="354315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−5)(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81">
                <a:extLst>
                  <a:ext uri="{FF2B5EF4-FFF2-40B4-BE49-F238E27FC236}">
                    <a16:creationId xmlns:a16="http://schemas.microsoft.com/office/drawing/2014/main" id="{6881FA55-418E-23A8-7C8D-42236CD9CA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1710513"/>
                  </p:ext>
                </p:extLst>
              </p:nvPr>
            </p:nvGraphicFramePr>
            <p:xfrm>
              <a:off x="3860078" y="354315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r="-990" b="-6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3">
                <a:extLst>
                  <a:ext uri="{FF2B5EF4-FFF2-40B4-BE49-F238E27FC236}">
                    <a16:creationId xmlns:a16="http://schemas.microsoft.com/office/drawing/2014/main" id="{7719B30A-1BE7-893B-2840-6AE35F9F0C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777165"/>
                  </p:ext>
                </p:extLst>
              </p:nvPr>
            </p:nvGraphicFramePr>
            <p:xfrm>
              <a:off x="3894015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3">
                <a:extLst>
                  <a:ext uri="{FF2B5EF4-FFF2-40B4-BE49-F238E27FC236}">
                    <a16:creationId xmlns:a16="http://schemas.microsoft.com/office/drawing/2014/main" id="{7719B30A-1BE7-893B-2840-6AE35F9F0C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777165"/>
                  </p:ext>
                </p:extLst>
              </p:nvPr>
            </p:nvGraphicFramePr>
            <p:xfrm>
              <a:off x="3894015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2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81">
                <a:extLst>
                  <a:ext uri="{FF2B5EF4-FFF2-40B4-BE49-F238E27FC236}">
                    <a16:creationId xmlns:a16="http://schemas.microsoft.com/office/drawing/2014/main" id="{2118BA2C-57AD-D390-8103-429410B747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6828747"/>
                  </p:ext>
                </p:extLst>
              </p:nvPr>
            </p:nvGraphicFramePr>
            <p:xfrm>
              <a:off x="5352231" y="7573871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+9</m:t>
                              </m:r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+14</m:t>
                              </m:r>
                            </m:oMath>
                          </a14:m>
                          <a:r>
                            <a:rPr kumimoji="0" lang="en-GB" sz="135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81">
                <a:extLst>
                  <a:ext uri="{FF2B5EF4-FFF2-40B4-BE49-F238E27FC236}">
                    <a16:creationId xmlns:a16="http://schemas.microsoft.com/office/drawing/2014/main" id="{2118BA2C-57AD-D390-8103-429410B747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6828747"/>
                  </p:ext>
                </p:extLst>
              </p:nvPr>
            </p:nvGraphicFramePr>
            <p:xfrm>
              <a:off x="5352231" y="7573871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3"/>
                          <a:stretch>
                            <a:fillRect l="-1000" t="-208772" r="-1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283">
                <a:extLst>
                  <a:ext uri="{FF2B5EF4-FFF2-40B4-BE49-F238E27FC236}">
                    <a16:creationId xmlns:a16="http://schemas.microsoft.com/office/drawing/2014/main" id="{F3E19681-1AEE-1C06-B846-FC708B4204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6644736"/>
                  </p:ext>
                </p:extLst>
              </p:nvPr>
            </p:nvGraphicFramePr>
            <p:xfrm>
              <a:off x="5386168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283">
                <a:extLst>
                  <a:ext uri="{FF2B5EF4-FFF2-40B4-BE49-F238E27FC236}">
                    <a16:creationId xmlns:a16="http://schemas.microsoft.com/office/drawing/2014/main" id="{F3E19681-1AEE-1C06-B846-FC708B4204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6644736"/>
                  </p:ext>
                </p:extLst>
              </p:nvPr>
            </p:nvGraphicFramePr>
            <p:xfrm>
              <a:off x="5386168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4"/>
                          <a:stretch>
                            <a:fillRect l="-3125" t="-3846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281">
                <a:extLst>
                  <a:ext uri="{FF2B5EF4-FFF2-40B4-BE49-F238E27FC236}">
                    <a16:creationId xmlns:a16="http://schemas.microsoft.com/office/drawing/2014/main" id="{1BD8B82E-89D3-D456-D7BA-10FCA39DF8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6951745"/>
                  </p:ext>
                </p:extLst>
              </p:nvPr>
            </p:nvGraphicFramePr>
            <p:xfrm>
              <a:off x="5352231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−10</m:t>
                              </m:r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+25</m:t>
                              </m:r>
                            </m:oMath>
                          </a14:m>
                          <a:r>
                            <a:rPr kumimoji="0" lang="en-GB" sz="135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281">
                <a:extLst>
                  <a:ext uri="{FF2B5EF4-FFF2-40B4-BE49-F238E27FC236}">
                    <a16:creationId xmlns:a16="http://schemas.microsoft.com/office/drawing/2014/main" id="{1BD8B82E-89D3-D456-D7BA-10FCA39DF8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6951745"/>
                  </p:ext>
                </p:extLst>
              </p:nvPr>
            </p:nvGraphicFramePr>
            <p:xfrm>
              <a:off x="5352231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5"/>
                          <a:stretch>
                            <a:fillRect l="-1000" t="-207018" r="-1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283">
                <a:extLst>
                  <a:ext uri="{FF2B5EF4-FFF2-40B4-BE49-F238E27FC236}">
                    <a16:creationId xmlns:a16="http://schemas.microsoft.com/office/drawing/2014/main" id="{F65688D3-BC9E-52B1-E7B2-466ABE7C9D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9471390"/>
                  </p:ext>
                </p:extLst>
              </p:nvPr>
            </p:nvGraphicFramePr>
            <p:xfrm>
              <a:off x="5386168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283">
                <a:extLst>
                  <a:ext uri="{FF2B5EF4-FFF2-40B4-BE49-F238E27FC236}">
                    <a16:creationId xmlns:a16="http://schemas.microsoft.com/office/drawing/2014/main" id="{F65688D3-BC9E-52B1-E7B2-466ABE7C9D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9471390"/>
                  </p:ext>
                </p:extLst>
              </p:nvPr>
            </p:nvGraphicFramePr>
            <p:xfrm>
              <a:off x="5386168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6"/>
                          <a:stretch>
                            <a:fillRect l="-3125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281">
                <a:extLst>
                  <a:ext uri="{FF2B5EF4-FFF2-40B4-BE49-F238E27FC236}">
                    <a16:creationId xmlns:a16="http://schemas.microsoft.com/office/drawing/2014/main" id="{A6190061-EA5A-187D-712F-D2ED555365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6848458"/>
                  </p:ext>
                </p:extLst>
              </p:nvPr>
            </p:nvGraphicFramePr>
            <p:xfrm>
              <a:off x="5352231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−100</m:t>
                              </m:r>
                            </m:oMath>
                          </a14:m>
                          <a:r>
                            <a:rPr kumimoji="0" lang="en-GB" sz="135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281">
                <a:extLst>
                  <a:ext uri="{FF2B5EF4-FFF2-40B4-BE49-F238E27FC236}">
                    <a16:creationId xmlns:a16="http://schemas.microsoft.com/office/drawing/2014/main" id="{A6190061-EA5A-187D-712F-D2ED555365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6848458"/>
                  </p:ext>
                </p:extLst>
              </p:nvPr>
            </p:nvGraphicFramePr>
            <p:xfrm>
              <a:off x="5352231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7"/>
                          <a:stretch>
                            <a:fillRect l="-1000" t="-208772" r="-1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283">
                <a:extLst>
                  <a:ext uri="{FF2B5EF4-FFF2-40B4-BE49-F238E27FC236}">
                    <a16:creationId xmlns:a16="http://schemas.microsoft.com/office/drawing/2014/main" id="{3EB7787C-0C3A-E5EA-6939-E6C54C1B76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8302191"/>
                  </p:ext>
                </p:extLst>
              </p:nvPr>
            </p:nvGraphicFramePr>
            <p:xfrm>
              <a:off x="5386168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283">
                <a:extLst>
                  <a:ext uri="{FF2B5EF4-FFF2-40B4-BE49-F238E27FC236}">
                    <a16:creationId xmlns:a16="http://schemas.microsoft.com/office/drawing/2014/main" id="{3EB7787C-0C3A-E5EA-6939-E6C54C1B76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8302191"/>
                  </p:ext>
                </p:extLst>
              </p:nvPr>
            </p:nvGraphicFramePr>
            <p:xfrm>
              <a:off x="5386168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8"/>
                          <a:stretch>
                            <a:fillRect l="-3125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281">
                <a:extLst>
                  <a:ext uri="{FF2B5EF4-FFF2-40B4-BE49-F238E27FC236}">
                    <a16:creationId xmlns:a16="http://schemas.microsoft.com/office/drawing/2014/main" id="{88AD1271-ECFB-BB1E-025E-D32B819F29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8831074"/>
                  </p:ext>
                </p:extLst>
              </p:nvPr>
            </p:nvGraphicFramePr>
            <p:xfrm>
              <a:off x="5352231" y="354315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−5)(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281">
                <a:extLst>
                  <a:ext uri="{FF2B5EF4-FFF2-40B4-BE49-F238E27FC236}">
                    <a16:creationId xmlns:a16="http://schemas.microsoft.com/office/drawing/2014/main" id="{88AD1271-ECFB-BB1E-025E-D32B819F29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8831074"/>
                  </p:ext>
                </p:extLst>
              </p:nvPr>
            </p:nvGraphicFramePr>
            <p:xfrm>
              <a:off x="5352231" y="354315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9"/>
                          <a:stretch>
                            <a:fillRect l="-1000" r="-1000" b="-6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283">
                <a:extLst>
                  <a:ext uri="{FF2B5EF4-FFF2-40B4-BE49-F238E27FC236}">
                    <a16:creationId xmlns:a16="http://schemas.microsoft.com/office/drawing/2014/main" id="{CDA90AFE-6253-CAE7-DE6A-BE72D214E4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4562752"/>
                  </p:ext>
                </p:extLst>
              </p:nvPr>
            </p:nvGraphicFramePr>
            <p:xfrm>
              <a:off x="5386168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283">
                <a:extLst>
                  <a:ext uri="{FF2B5EF4-FFF2-40B4-BE49-F238E27FC236}">
                    <a16:creationId xmlns:a16="http://schemas.microsoft.com/office/drawing/2014/main" id="{CDA90AFE-6253-CAE7-DE6A-BE72D214E4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4562752"/>
                  </p:ext>
                </p:extLst>
              </p:nvPr>
            </p:nvGraphicFramePr>
            <p:xfrm>
              <a:off x="5386168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0"/>
                          <a:stretch>
                            <a:fillRect l="-3125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8" name="Table 137">
            <a:extLst>
              <a:ext uri="{FF2B5EF4-FFF2-40B4-BE49-F238E27FC236}">
                <a16:creationId xmlns:a16="http://schemas.microsoft.com/office/drawing/2014/main" id="{2D12405C-549B-DEF2-6548-3389D8D34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71856"/>
              </p:ext>
            </p:extLst>
          </p:nvPr>
        </p:nvGraphicFramePr>
        <p:xfrm>
          <a:off x="3716" y="12626"/>
          <a:ext cx="6854284" cy="2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284">
                  <a:extLst>
                    <a:ext uri="{9D8B030D-6E8A-4147-A177-3AD203B41FA5}">
                      <a16:colId xmlns:a16="http://schemas.microsoft.com/office/drawing/2014/main" val="286220513"/>
                    </a:ext>
                  </a:extLst>
                </a:gridCol>
              </a:tblGrid>
              <a:tr h="26106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Task 3: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Expanding Double Brackets with Grids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48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90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316ACF-468D-8522-C795-841DB580B1FC}"/>
              </a:ext>
            </a:extLst>
          </p:cNvPr>
          <p:cNvSpPr txBox="1"/>
          <p:nvPr/>
        </p:nvSpPr>
        <p:spPr>
          <a:xfrm>
            <a:off x="0" y="0"/>
            <a:ext cx="22349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4	</a:t>
            </a:r>
            <a:r>
              <a:rPr lang="en-GB" sz="1100" dirty="0"/>
              <a:t>Match them up!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B902CEEC-3181-7DC1-FEE0-BC5EC95F5C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4787930"/>
                  </p:ext>
                </p:extLst>
              </p:nvPr>
            </p:nvGraphicFramePr>
            <p:xfrm>
              <a:off x="135730" y="322766"/>
              <a:ext cx="658654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46635">
                      <a:extLst>
                        <a:ext uri="{9D8B030D-6E8A-4147-A177-3AD203B41FA5}">
                          <a16:colId xmlns:a16="http://schemas.microsoft.com/office/drawing/2014/main" val="1286015456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3364516648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605629834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41693096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1" dirty="0"/>
                            <a:t>A: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+20)(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−6)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/>
                            <a:t>B: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+20)(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1" dirty="0"/>
                            <a:t>C: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−4)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/>
                            <a:t>D: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−6)(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extLst>
                      <a:ext uri="{0D108BD9-81ED-4DB2-BD59-A6C34878D82A}">
                        <a16:rowId xmlns:a16="http://schemas.microsoft.com/office/drawing/2014/main" val="928953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1" dirty="0"/>
                            <a:t>E: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+8)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/>
                            <a:t>F: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−8)(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1" dirty="0"/>
                            <a:t>G: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+8)(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−6)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/>
                            <a:t>H: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+10)(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+12)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extLst>
                      <a:ext uri="{0D108BD9-81ED-4DB2-BD59-A6C34878D82A}">
                        <a16:rowId xmlns:a16="http://schemas.microsoft.com/office/drawing/2014/main" val="3909579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1" dirty="0"/>
                            <a:t>I:</a:t>
                          </a:r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/>
                            <a:t>J: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+24)(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1" dirty="0"/>
                            <a:t>K:</a:t>
                          </a:r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/>
                            <a:t>L: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−10)(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+12)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extLst>
                      <a:ext uri="{0D108BD9-81ED-4DB2-BD59-A6C34878D82A}">
                        <a16:rowId xmlns:a16="http://schemas.microsoft.com/office/drawing/2014/main" val="15704775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B902CEEC-3181-7DC1-FEE0-BC5EC95F5C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4787930"/>
                  </p:ext>
                </p:extLst>
              </p:nvPr>
            </p:nvGraphicFramePr>
            <p:xfrm>
              <a:off x="135730" y="322766"/>
              <a:ext cx="658654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46635">
                      <a:extLst>
                        <a:ext uri="{9D8B030D-6E8A-4147-A177-3AD203B41FA5}">
                          <a16:colId xmlns:a16="http://schemas.microsoft.com/office/drawing/2014/main" val="1286015456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3364516648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605629834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41693096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t="-3333" r="-3007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100000" t="-3333" r="-2007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200000" t="-3333" r="-1007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300000" t="-3333" r="-76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953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t="-106897" r="-300769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100000" t="-106897" r="-200769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200000" t="-106897" r="-100769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300000" t="-106897" r="-769" b="-1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9579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1" dirty="0"/>
                            <a:t>I:</a:t>
                          </a:r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100000" t="-200000" r="-20076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1" dirty="0"/>
                            <a:t>K:</a:t>
                          </a:r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300000" t="-200000" r="-769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04775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FA73264-B24F-1F04-AAC7-CE36A10CF8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9018605"/>
                  </p:ext>
                </p:extLst>
              </p:nvPr>
            </p:nvGraphicFramePr>
            <p:xfrm>
              <a:off x="135730" y="1608641"/>
              <a:ext cx="6586539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9920">
                      <a:extLst>
                        <a:ext uri="{9D8B030D-6E8A-4147-A177-3AD203B41FA5}">
                          <a16:colId xmlns:a16="http://schemas.microsoft.com/office/drawing/2014/main" val="3230609632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3769842476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374706065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1274360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1357282469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95388406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3537835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2549852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+48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+26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+48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+26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+120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4417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/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−120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/>
                            <a:t>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/>
                            <a:t>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+26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−120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460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−24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−24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+120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9349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−48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−48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6583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FA73264-B24F-1F04-AAC7-CE36A10CF8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9018605"/>
                  </p:ext>
                </p:extLst>
              </p:nvPr>
            </p:nvGraphicFramePr>
            <p:xfrm>
              <a:off x="135730" y="1608641"/>
              <a:ext cx="6586539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9920">
                      <a:extLst>
                        <a:ext uri="{9D8B030D-6E8A-4147-A177-3AD203B41FA5}">
                          <a16:colId xmlns:a16="http://schemas.microsoft.com/office/drawing/2014/main" val="3230609632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3769842476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374706065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1274360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1357282469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95388406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3537835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2549852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875" t="-3333" r="-285156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4063" t="-3333" r="-142969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6250" t="-3333" r="-781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4417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/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875" t="-106897" r="-285156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/>
                            <a:t>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/>
                            <a:t>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6250" t="-106897" r="-781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460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875" t="-200000" r="-2851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4063" t="-200000" r="-14296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6250" t="-200000" r="-78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9349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875" t="-310345" r="-28515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6250" t="-310345" r="-781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65835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F31B950-4DE8-52FD-FA32-47C421EE7829}"/>
              </a:ext>
            </a:extLst>
          </p:cNvPr>
          <p:cNvSpPr txBox="1"/>
          <p:nvPr/>
        </p:nvSpPr>
        <p:spPr>
          <a:xfrm>
            <a:off x="0" y="3239176"/>
            <a:ext cx="5383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5	</a:t>
            </a:r>
            <a:r>
              <a:rPr lang="en-GB" sz="1100" dirty="0"/>
              <a:t>Expanding and Factorising Double Brackets - Variation Grids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3018163-4C03-56E6-0213-93015A8E0FB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5730" y="3523516"/>
              <a:ext cx="6586540" cy="34941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+14)(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+15)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+16)(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+17)(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+18)(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+14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+6)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+7)(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+8)(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+9)(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+2)(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+4)(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−4)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−6)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−7)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−14)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68946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51855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3018163-4C03-56E6-0213-93015A8E0F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4925261"/>
                  </p:ext>
                </p:extLst>
              </p:nvPr>
            </p:nvGraphicFramePr>
            <p:xfrm>
              <a:off x="135730" y="3523516"/>
              <a:ext cx="6586540" cy="34941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571" r="-4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3571" r="-3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3571" r="-2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3571" r="-1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3571" r="-962" b="-889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107407" r="-4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00000" r="-4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200000" r="-3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200000" r="-2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200000" r="-1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96429" r="-4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396429" r="-3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396429" r="-2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618519" r="-4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618519" r="-3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822222" r="-4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68946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51855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5">
                <a:extLst>
                  <a:ext uri="{FF2B5EF4-FFF2-40B4-BE49-F238E27FC236}">
                    <a16:creationId xmlns:a16="http://schemas.microsoft.com/office/drawing/2014/main" id="{7F652A4A-B5AB-E39E-BC61-51F408208C2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09716" y="1650206"/>
              <a:ext cx="6586539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9920">
                      <a:extLst>
                        <a:ext uri="{9D8B030D-6E8A-4147-A177-3AD203B41FA5}">
                          <a16:colId xmlns:a16="http://schemas.microsoft.com/office/drawing/2014/main" val="3230609632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3769842476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374706065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1274360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1357282469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95388406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3537835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2549852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+48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J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+26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+48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+26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+120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4417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−120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−120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+26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−120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460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−24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−24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+120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9349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−48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−48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−48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6583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5">
                <a:extLst>
                  <a:ext uri="{FF2B5EF4-FFF2-40B4-BE49-F238E27FC236}">
                    <a16:creationId xmlns:a16="http://schemas.microsoft.com/office/drawing/2014/main" id="{7F652A4A-B5AB-E39E-BC61-51F408208C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8795878"/>
                  </p:ext>
                </p:extLst>
              </p:nvPr>
            </p:nvGraphicFramePr>
            <p:xfrm>
              <a:off x="7009716" y="1650206"/>
              <a:ext cx="6586539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9920">
                      <a:extLst>
                        <a:ext uri="{9D8B030D-6E8A-4147-A177-3AD203B41FA5}">
                          <a16:colId xmlns:a16="http://schemas.microsoft.com/office/drawing/2014/main" val="3230609632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3769842476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374706065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1274360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1357282469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95388406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3537835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2549852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1875" r="-28515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J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64063" r="-14296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6250" r="-781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4417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1875" t="-103448" r="-285156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64063" t="-103448" r="-142969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6250" t="-103448" r="-781" b="-2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460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1875" t="-196667" r="-285156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64063" t="-196667" r="-142969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6250" t="-196667" r="-781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9349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1875" t="-306897" r="-285156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64063" t="-306897" r="-142969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6250" t="-306897" r="-781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65835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7">
                <a:extLst>
                  <a:ext uri="{FF2B5EF4-FFF2-40B4-BE49-F238E27FC236}">
                    <a16:creationId xmlns:a16="http://schemas.microsoft.com/office/drawing/2014/main" id="{86599949-16AB-55B3-73DE-594DF9AC83F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09716" y="3500786"/>
              <a:ext cx="6586540" cy="34941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+14)(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+15)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b="1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+17)(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+18)(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+14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n-GB" sz="12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−34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−54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+7)(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b="1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+9)(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+10)(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−4)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n-GB" sz="12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−27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−40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b="1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b="1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b="1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oMath>
                          </a14:m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oMath>
                          </a14:m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oMath>
                          </a14:m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𝟑𝟔</m:t>
                              </m:r>
                            </m:oMath>
                          </a14:m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−6)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−7)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+3)(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−9)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+4)(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−10)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n-GB" sz="12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−27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−40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−14)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−15)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+2)(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−17)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+3)(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−18)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68946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+14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n-GB" sz="12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−34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−54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51855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7">
                <a:extLst>
                  <a:ext uri="{FF2B5EF4-FFF2-40B4-BE49-F238E27FC236}">
                    <a16:creationId xmlns:a16="http://schemas.microsoft.com/office/drawing/2014/main" id="{86599949-16AB-55B3-73DE-594DF9AC83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5207269"/>
                  </p:ext>
                </p:extLst>
              </p:nvPr>
            </p:nvGraphicFramePr>
            <p:xfrm>
              <a:off x="7009716" y="3500786"/>
              <a:ext cx="6586540" cy="34941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r="-4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r="-3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000" r="-2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000" r="-1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000" r="-962" b="-889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t="-103704" r="-4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00000" t="-103704" r="-3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200000" t="-103704" r="-2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300000" t="-103704" r="-1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400000" t="-103704" r="-962" b="-8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196429" r="-4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t="-196429" r="-3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000" t="-196429" r="-2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000" t="-196429" r="-1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000" t="-196429" r="-962" b="-6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t="-307407" r="-400962" b="-6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00000" t="-307407" r="-300962" b="-6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200000" t="-307407" r="-200962" b="-6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300000" t="-307407" r="-100962" b="-6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400000" t="-307407" r="-962" b="-6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392857" r="-4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t="-392857" r="-3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000" t="-392857" r="-2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000" t="-392857" r="-1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000" t="-392857" r="-962" b="-49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t="-492857" r="-400962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00000" t="-492857" r="-300962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200000" t="-492857" r="-200962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300000" t="-492857" r="-100962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400000" t="-492857" r="-962" b="-39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614815" r="-4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t="-614815" r="-3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000" t="-614815" r="-2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000" t="-614815" r="-1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000" t="-614815" r="-962" b="-3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t="-689286" r="-4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00000" t="-689286" r="-3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200000" t="-689286" r="-2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300000" t="-689286" r="-1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400000" t="-689286" r="-96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818519" r="-4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t="-818519" r="-3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000" t="-818519" r="-2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000" t="-818519" r="-1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000" t="-818519" r="-962" b="-107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68946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t="-885714" r="-400962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00000" t="-885714" r="-300962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200000" t="-885714" r="-200962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300000" t="-885714" r="-100962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400000" t="-885714" r="-962" b="-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1855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7">
                <a:extLst>
                  <a:ext uri="{FF2B5EF4-FFF2-40B4-BE49-F238E27FC236}">
                    <a16:creationId xmlns:a16="http://schemas.microsoft.com/office/drawing/2014/main" id="{8348A032-212C-CC58-9477-D97385AD9C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106618" y="3500786"/>
              <a:ext cx="6586540" cy="34941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+7)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+5)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+2)(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+4)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+5)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+5)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−4)(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−5)(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−4)(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68946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51855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7">
                <a:extLst>
                  <a:ext uri="{FF2B5EF4-FFF2-40B4-BE49-F238E27FC236}">
                    <a16:creationId xmlns:a16="http://schemas.microsoft.com/office/drawing/2014/main" id="{8348A032-212C-CC58-9477-D97385AD9C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6380458"/>
                  </p:ext>
                </p:extLst>
              </p:nvPr>
            </p:nvGraphicFramePr>
            <p:xfrm>
              <a:off x="14106618" y="3500786"/>
              <a:ext cx="6586540" cy="34941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r="-4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r="-3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r="-2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000" r="-1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0000" r="-962" b="-889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103704" r="-4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103704" r="-3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200000" t="-103704" r="-2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00000" t="-103704" r="-1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400000" t="-103704" r="-962" b="-8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196429" r="-4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t="-196429" r="-3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196429" r="-2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000" t="-196429" r="-1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0000" t="-196429" r="-962" b="-6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307407" r="-400962" b="-6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307407" r="-300962" b="-6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200000" t="-307407" r="-200962" b="-6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00000" t="-307407" r="-100962" b="-6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400000" t="-307407" r="-962" b="-6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392857" r="-4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t="-392857" r="-3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392857" r="-2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000" t="-392857" r="-1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0000" t="-392857" r="-962" b="-49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492857" r="-400962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492857" r="-300962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200000" t="-492857" r="-200962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00000" t="-492857" r="-100962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400000" t="-492857" r="-962" b="-39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614815" r="-4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t="-614815" r="-3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614815" r="-2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000" t="-614815" r="-1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0000" t="-614815" r="-962" b="-3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689286" r="-4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689286" r="-3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200000" t="-689286" r="-2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00000" t="-689286" r="-1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400000" t="-689286" r="-96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818519" r="-4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t="-818519" r="-3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818519" r="-2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000" t="-818519" r="-1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0000" t="-818519" r="-962" b="-107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68946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885714" r="-400962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885714" r="-300962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200000" t="-885714" r="-200962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00000" t="-885714" r="-100962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400000" t="-885714" r="-962" b="-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1855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0A22AA19-0CB5-210A-B293-E4CE8E56BF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1272797"/>
                  </p:ext>
                </p:extLst>
              </p:nvPr>
            </p:nvGraphicFramePr>
            <p:xfrm>
              <a:off x="135729" y="7220857"/>
              <a:ext cx="6586540" cy="25881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23521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0A22AA19-0CB5-210A-B293-E4CE8E56BF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1272797"/>
                  </p:ext>
                </p:extLst>
              </p:nvPr>
            </p:nvGraphicFramePr>
            <p:xfrm>
              <a:off x="135729" y="7220857"/>
              <a:ext cx="6586540" cy="25881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23521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108000" r="-400962" b="-6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100000" t="-108000" r="-300962" b="-6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200000" t="-108000" r="-200962" b="-6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300000" t="-108000" r="-100962" b="-6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400000" t="-108000" r="-962" b="-6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300000" r="-400962" b="-3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100000" t="-300000" r="-300962" b="-3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200000" t="-300000" r="-200962" b="-3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496154" r="-4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100000" t="-496154" r="-3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692308" r="-400962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EF265206-226D-DEE0-2B4F-52867889169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09716" y="7362186"/>
              <a:ext cx="6586540" cy="24566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070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+4)(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3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300" b="0" i="1" smtClean="0">
                                          <a:latin typeface="Cambria Math" panose="02040503050406030204" pitchFamily="18" charset="0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+2)(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+4)(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+2)(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−4)(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−2)(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−4)(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3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3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300" b="0" i="1" smtClean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3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−2)(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EF265206-226D-DEE0-2B4F-5286788916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0037310"/>
                  </p:ext>
                </p:extLst>
              </p:nvPr>
            </p:nvGraphicFramePr>
            <p:xfrm>
              <a:off x="7009716" y="7362186"/>
              <a:ext cx="6586540" cy="24566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07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4167" r="-40096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000" t="-4167" r="-30096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0000" t="-4167" r="-20096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0000" t="-4167" r="-10096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400000" t="-4167" r="-962" b="-7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t="-100000" r="-400962" b="-5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100000" t="-100000" r="-300962" b="-5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200000" t="-100000" r="-200962" b="-5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300000" t="-100000" r="-100962" b="-5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400000" t="-100000" r="-962" b="-5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208333" r="-400962" b="-5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000" t="-208333" r="-300962" b="-5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0000" t="-208333" r="-200962" b="-5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0000" t="-208333" r="-100962" b="-5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400000" t="-208333" r="-962" b="-5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t="-296000" r="-400962" b="-3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100000" t="-296000" r="-300962" b="-3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200000" t="-296000" r="-200962" b="-3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300000" t="-296000" r="-100962" b="-3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400000" t="-296000" r="-962" b="-3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412500" r="-400962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000" t="-412500" r="-300962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0000" t="-412500" r="-200962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0000" t="-412500" r="-100962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400000" t="-412500" r="-962" b="-3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t="-512500" r="-400962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100000" t="-512500" r="-300962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200000" t="-512500" r="-200962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300000" t="-512500" r="-100962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400000" t="-512500" r="-962" b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588000" r="-40096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000" t="-588000" r="-30096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0000" t="-588000" r="-20096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0000" t="-588000" r="-10096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400000" t="-588000" r="-96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t="-716667" r="-400962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100000" t="-716667" r="-300962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200000" t="-716667" r="-200962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300000" t="-716667" r="-100962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400000" t="-716667" r="-962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5847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884959-4C88-BEE6-B54E-B47671A8D824}"/>
              </a:ext>
            </a:extLst>
          </p:cNvPr>
          <p:cNvCxnSpPr>
            <a:cxnSpLocks/>
          </p:cNvCxnSpPr>
          <p:nvPr/>
        </p:nvCxnSpPr>
        <p:spPr>
          <a:xfrm>
            <a:off x="0" y="7474580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281">
                <a:extLst>
                  <a:ext uri="{FF2B5EF4-FFF2-40B4-BE49-F238E27FC236}">
                    <a16:creationId xmlns:a16="http://schemas.microsoft.com/office/drawing/2014/main" id="{3C57950A-7B1B-2935-8D5C-6532CBD39C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6443265"/>
                  </p:ext>
                </p:extLst>
              </p:nvPr>
            </p:nvGraphicFramePr>
            <p:xfrm>
              <a:off x="11772" y="7573871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281">
                <a:extLst>
                  <a:ext uri="{FF2B5EF4-FFF2-40B4-BE49-F238E27FC236}">
                    <a16:creationId xmlns:a16="http://schemas.microsoft.com/office/drawing/2014/main" id="{3C57950A-7B1B-2935-8D5C-6532CBD39C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6443265"/>
                  </p:ext>
                </p:extLst>
              </p:nvPr>
            </p:nvGraphicFramePr>
            <p:xfrm>
              <a:off x="11772" y="7573871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000" t="-4167" r="-100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281">
                <a:extLst>
                  <a:ext uri="{FF2B5EF4-FFF2-40B4-BE49-F238E27FC236}">
                    <a16:creationId xmlns:a16="http://schemas.microsoft.com/office/drawing/2014/main" id="{D0D12645-CFB0-0567-0B20-9DEA6C5F81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7380566"/>
                  </p:ext>
                </p:extLst>
              </p:nvPr>
            </p:nvGraphicFramePr>
            <p:xfrm>
              <a:off x="2367925" y="7573871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)(3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281">
                <a:extLst>
                  <a:ext uri="{FF2B5EF4-FFF2-40B4-BE49-F238E27FC236}">
                    <a16:creationId xmlns:a16="http://schemas.microsoft.com/office/drawing/2014/main" id="{D0D12645-CFB0-0567-0B20-9DEA6C5F81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7380566"/>
                  </p:ext>
                </p:extLst>
              </p:nvPr>
            </p:nvGraphicFramePr>
            <p:xfrm>
              <a:off x="2367925" y="7573871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" t="-4167" r="-200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283">
                <a:extLst>
                  <a:ext uri="{FF2B5EF4-FFF2-40B4-BE49-F238E27FC236}">
                    <a16:creationId xmlns:a16="http://schemas.microsoft.com/office/drawing/2014/main" id="{88660830-F684-DCA4-0203-74C5CD3C03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306003"/>
                  </p:ext>
                </p:extLst>
              </p:nvPr>
            </p:nvGraphicFramePr>
            <p:xfrm>
              <a:off x="911010" y="796776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283">
                <a:extLst>
                  <a:ext uri="{FF2B5EF4-FFF2-40B4-BE49-F238E27FC236}">
                    <a16:creationId xmlns:a16="http://schemas.microsoft.com/office/drawing/2014/main" id="{88660830-F684-DCA4-0203-74C5CD3C03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306003"/>
                  </p:ext>
                </p:extLst>
              </p:nvPr>
            </p:nvGraphicFramePr>
            <p:xfrm>
              <a:off x="911010" y="796776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283">
                <a:extLst>
                  <a:ext uri="{FF2B5EF4-FFF2-40B4-BE49-F238E27FC236}">
                    <a16:creationId xmlns:a16="http://schemas.microsoft.com/office/drawing/2014/main" id="{E0F7EDEC-48BD-4830-6D35-73C9A5186F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7898925"/>
                  </p:ext>
                </p:extLst>
              </p:nvPr>
            </p:nvGraphicFramePr>
            <p:xfrm>
              <a:off x="2401862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283">
                <a:extLst>
                  <a:ext uri="{FF2B5EF4-FFF2-40B4-BE49-F238E27FC236}">
                    <a16:creationId xmlns:a16="http://schemas.microsoft.com/office/drawing/2014/main" id="{E0F7EDEC-48BD-4830-6D35-73C9A5186F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7898925"/>
                  </p:ext>
                </p:extLst>
              </p:nvPr>
            </p:nvGraphicFramePr>
            <p:xfrm>
              <a:off x="2401862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3846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281">
                <a:extLst>
                  <a:ext uri="{FF2B5EF4-FFF2-40B4-BE49-F238E27FC236}">
                    <a16:creationId xmlns:a16="http://schemas.microsoft.com/office/drawing/2014/main" id="{1CE8ACFB-CB86-EDF2-F248-CDF0ADC889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8216605"/>
                  </p:ext>
                </p:extLst>
              </p:nvPr>
            </p:nvGraphicFramePr>
            <p:xfrm>
              <a:off x="11772" y="5167619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281">
                <a:extLst>
                  <a:ext uri="{FF2B5EF4-FFF2-40B4-BE49-F238E27FC236}">
                    <a16:creationId xmlns:a16="http://schemas.microsoft.com/office/drawing/2014/main" id="{1CE8ACFB-CB86-EDF2-F248-CDF0ADC889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8216605"/>
                  </p:ext>
                </p:extLst>
              </p:nvPr>
            </p:nvGraphicFramePr>
            <p:xfrm>
              <a:off x="11772" y="5167619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9000" r="-1000" b="-6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281">
                <a:extLst>
                  <a:ext uri="{FF2B5EF4-FFF2-40B4-BE49-F238E27FC236}">
                    <a16:creationId xmlns:a16="http://schemas.microsoft.com/office/drawing/2014/main" id="{D7522D86-453F-4A8E-48A1-720C9C560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5953806"/>
                  </p:ext>
                </p:extLst>
              </p:nvPr>
            </p:nvGraphicFramePr>
            <p:xfrm>
              <a:off x="2367925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−5)(2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+5)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281">
                <a:extLst>
                  <a:ext uri="{FF2B5EF4-FFF2-40B4-BE49-F238E27FC236}">
                    <a16:creationId xmlns:a16="http://schemas.microsoft.com/office/drawing/2014/main" id="{D7522D86-453F-4A8E-48A1-720C9C560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5953806"/>
                  </p:ext>
                </p:extLst>
              </p:nvPr>
            </p:nvGraphicFramePr>
            <p:xfrm>
              <a:off x="2367925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" r="-200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283">
                <a:extLst>
                  <a:ext uri="{FF2B5EF4-FFF2-40B4-BE49-F238E27FC236}">
                    <a16:creationId xmlns:a16="http://schemas.microsoft.com/office/drawing/2014/main" id="{AD7DEA7F-67FB-E314-3BA3-10ECA42016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8100533"/>
                  </p:ext>
                </p:extLst>
              </p:nvPr>
            </p:nvGraphicFramePr>
            <p:xfrm>
              <a:off x="911010" y="5564561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283">
                <a:extLst>
                  <a:ext uri="{FF2B5EF4-FFF2-40B4-BE49-F238E27FC236}">
                    <a16:creationId xmlns:a16="http://schemas.microsoft.com/office/drawing/2014/main" id="{AD7DEA7F-67FB-E314-3BA3-10ECA42016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8100533"/>
                  </p:ext>
                </p:extLst>
              </p:nvPr>
            </p:nvGraphicFramePr>
            <p:xfrm>
              <a:off x="911010" y="5564561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3846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283">
                <a:extLst>
                  <a:ext uri="{FF2B5EF4-FFF2-40B4-BE49-F238E27FC236}">
                    <a16:creationId xmlns:a16="http://schemas.microsoft.com/office/drawing/2014/main" id="{BEF19C97-BC4D-DCED-22F9-1BA2FB95003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01862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283">
                <a:extLst>
                  <a:ext uri="{FF2B5EF4-FFF2-40B4-BE49-F238E27FC236}">
                    <a16:creationId xmlns:a16="http://schemas.microsoft.com/office/drawing/2014/main" id="{BEF19C97-BC4D-DCED-22F9-1BA2FB9500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8709158"/>
                  </p:ext>
                </p:extLst>
              </p:nvPr>
            </p:nvGraphicFramePr>
            <p:xfrm>
              <a:off x="2401862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281">
                <a:extLst>
                  <a:ext uri="{FF2B5EF4-FFF2-40B4-BE49-F238E27FC236}">
                    <a16:creationId xmlns:a16="http://schemas.microsoft.com/office/drawing/2014/main" id="{3A76AA9A-FE33-64BC-936E-1C7F3D5A6A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6214714"/>
                  </p:ext>
                </p:extLst>
              </p:nvPr>
            </p:nvGraphicFramePr>
            <p:xfrm>
              <a:off x="11772" y="2761368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−4)</m:t>
                              </m:r>
                            </m:oMath>
                          </a14:m>
                          <a:r>
                            <a:rPr lang="en-GB" sz="1200" dirty="0"/>
                            <a:t> 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281">
                <a:extLst>
                  <a:ext uri="{FF2B5EF4-FFF2-40B4-BE49-F238E27FC236}">
                    <a16:creationId xmlns:a16="http://schemas.microsoft.com/office/drawing/2014/main" id="{3A76AA9A-FE33-64BC-936E-1C7F3D5A6A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6214714"/>
                  </p:ext>
                </p:extLst>
              </p:nvPr>
            </p:nvGraphicFramePr>
            <p:xfrm>
              <a:off x="11772" y="2761368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69000" t="-4167" r="-100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281">
                <a:extLst>
                  <a:ext uri="{FF2B5EF4-FFF2-40B4-BE49-F238E27FC236}">
                    <a16:creationId xmlns:a16="http://schemas.microsoft.com/office/drawing/2014/main" id="{E19B1CEA-6EC3-1FF2-734C-57CD8507B0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5258968"/>
                  </p:ext>
                </p:extLst>
              </p:nvPr>
            </p:nvGraphicFramePr>
            <p:xfrm>
              <a:off x="2367925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+7)(3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−5)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281">
                <a:extLst>
                  <a:ext uri="{FF2B5EF4-FFF2-40B4-BE49-F238E27FC236}">
                    <a16:creationId xmlns:a16="http://schemas.microsoft.com/office/drawing/2014/main" id="{E19B1CEA-6EC3-1FF2-734C-57CD8507B0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5258968"/>
                  </p:ext>
                </p:extLst>
              </p:nvPr>
            </p:nvGraphicFramePr>
            <p:xfrm>
              <a:off x="2367925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00" t="-4167" r="-200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83">
                <a:extLst>
                  <a:ext uri="{FF2B5EF4-FFF2-40B4-BE49-F238E27FC236}">
                    <a16:creationId xmlns:a16="http://schemas.microsoft.com/office/drawing/2014/main" id="{CFF8CBE1-EB02-B5BF-4482-C225A6AA5D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7475275"/>
                  </p:ext>
                </p:extLst>
              </p:nvPr>
            </p:nvGraphicFramePr>
            <p:xfrm>
              <a:off x="911010" y="3161358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254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77282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83">
                <a:extLst>
                  <a:ext uri="{FF2B5EF4-FFF2-40B4-BE49-F238E27FC236}">
                    <a16:creationId xmlns:a16="http://schemas.microsoft.com/office/drawing/2014/main" id="{CFF8CBE1-EB02-B5BF-4482-C225A6AA5D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7475275"/>
                  </p:ext>
                </p:extLst>
              </p:nvPr>
            </p:nvGraphicFramePr>
            <p:xfrm>
              <a:off x="911010" y="3161358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254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77282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r="-200000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283">
                <a:extLst>
                  <a:ext uri="{FF2B5EF4-FFF2-40B4-BE49-F238E27FC236}">
                    <a16:creationId xmlns:a16="http://schemas.microsoft.com/office/drawing/2014/main" id="{9C6971EE-7894-CC76-6143-38B36CFAD5A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01862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283">
                <a:extLst>
                  <a:ext uri="{FF2B5EF4-FFF2-40B4-BE49-F238E27FC236}">
                    <a16:creationId xmlns:a16="http://schemas.microsoft.com/office/drawing/2014/main" id="{9C6971EE-7894-CC76-6143-38B36CFAD5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1159942"/>
                  </p:ext>
                </p:extLst>
              </p:nvPr>
            </p:nvGraphicFramePr>
            <p:xfrm>
              <a:off x="2401862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3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281">
                <a:extLst>
                  <a:ext uri="{FF2B5EF4-FFF2-40B4-BE49-F238E27FC236}">
                    <a16:creationId xmlns:a16="http://schemas.microsoft.com/office/drawing/2014/main" id="{671C9F74-76E1-EA2A-BFA2-8AD01E71E2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2163438"/>
                  </p:ext>
                </p:extLst>
              </p:nvPr>
            </p:nvGraphicFramePr>
            <p:xfrm>
              <a:off x="11772" y="355117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+3)(3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+5)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281">
                <a:extLst>
                  <a:ext uri="{FF2B5EF4-FFF2-40B4-BE49-F238E27FC236}">
                    <a16:creationId xmlns:a16="http://schemas.microsoft.com/office/drawing/2014/main" id="{671C9F74-76E1-EA2A-BFA2-8AD01E71E2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2163438"/>
                  </p:ext>
                </p:extLst>
              </p:nvPr>
            </p:nvGraphicFramePr>
            <p:xfrm>
              <a:off x="11772" y="355117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69000" r="-1000" b="-6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281">
                <a:extLst>
                  <a:ext uri="{FF2B5EF4-FFF2-40B4-BE49-F238E27FC236}">
                    <a16:creationId xmlns:a16="http://schemas.microsoft.com/office/drawing/2014/main" id="{C0B2EB31-30B1-018A-8F0D-4CF24368D0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2063145"/>
                  </p:ext>
                </p:extLst>
              </p:nvPr>
            </p:nvGraphicFramePr>
            <p:xfrm>
              <a:off x="2367925" y="354315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281">
                <a:extLst>
                  <a:ext uri="{FF2B5EF4-FFF2-40B4-BE49-F238E27FC236}">
                    <a16:creationId xmlns:a16="http://schemas.microsoft.com/office/drawing/2014/main" id="{C0B2EB31-30B1-018A-8F0D-4CF24368D0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2063145"/>
                  </p:ext>
                </p:extLst>
              </p:nvPr>
            </p:nvGraphicFramePr>
            <p:xfrm>
              <a:off x="2367925" y="354315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00" r="-2000" b="-6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283">
                <a:extLst>
                  <a:ext uri="{FF2B5EF4-FFF2-40B4-BE49-F238E27FC236}">
                    <a16:creationId xmlns:a16="http://schemas.microsoft.com/office/drawing/2014/main" id="{B07D7D33-DDCB-4317-3EE9-B5E1DC08BEB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1010" y="75815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283">
                <a:extLst>
                  <a:ext uri="{FF2B5EF4-FFF2-40B4-BE49-F238E27FC236}">
                    <a16:creationId xmlns:a16="http://schemas.microsoft.com/office/drawing/2014/main" id="{B07D7D33-DDCB-4317-3EE9-B5E1DC08BE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402416"/>
                  </p:ext>
                </p:extLst>
              </p:nvPr>
            </p:nvGraphicFramePr>
            <p:xfrm>
              <a:off x="911010" y="75815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6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283">
                <a:extLst>
                  <a:ext uri="{FF2B5EF4-FFF2-40B4-BE49-F238E27FC236}">
                    <a16:creationId xmlns:a16="http://schemas.microsoft.com/office/drawing/2014/main" id="{260CABBE-2EA4-622C-3F49-5CE1E5F26EF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01862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283">
                <a:extLst>
                  <a:ext uri="{FF2B5EF4-FFF2-40B4-BE49-F238E27FC236}">
                    <a16:creationId xmlns:a16="http://schemas.microsoft.com/office/drawing/2014/main" id="{260CABBE-2EA4-622C-3F49-5CE1E5F26E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5813363"/>
                  </p:ext>
                </p:extLst>
              </p:nvPr>
            </p:nvGraphicFramePr>
            <p:xfrm>
              <a:off x="2401862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7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046DDB-4566-0B90-2BCD-BBCFF86FFF56}"/>
              </a:ext>
            </a:extLst>
          </p:cNvPr>
          <p:cNvCxnSpPr>
            <a:cxnSpLocks/>
          </p:cNvCxnSpPr>
          <p:nvPr/>
        </p:nvCxnSpPr>
        <p:spPr>
          <a:xfrm>
            <a:off x="0" y="5065296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1B48CBB-44DC-373D-72DC-4EC80F59D5D4}"/>
              </a:ext>
            </a:extLst>
          </p:cNvPr>
          <p:cNvCxnSpPr>
            <a:cxnSpLocks/>
          </p:cNvCxnSpPr>
          <p:nvPr/>
        </p:nvCxnSpPr>
        <p:spPr>
          <a:xfrm>
            <a:off x="0" y="2656012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81">
                <a:extLst>
                  <a:ext uri="{FF2B5EF4-FFF2-40B4-BE49-F238E27FC236}">
                    <a16:creationId xmlns:a16="http://schemas.microsoft.com/office/drawing/2014/main" id="{274A7141-0F0D-20FF-8089-03D3FEC727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2573060"/>
                  </p:ext>
                </p:extLst>
              </p:nvPr>
            </p:nvGraphicFramePr>
            <p:xfrm>
              <a:off x="3860078" y="7573871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81">
                <a:extLst>
                  <a:ext uri="{FF2B5EF4-FFF2-40B4-BE49-F238E27FC236}">
                    <a16:creationId xmlns:a16="http://schemas.microsoft.com/office/drawing/2014/main" id="{274A7141-0F0D-20FF-8089-03D3FEC727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2573060"/>
                  </p:ext>
                </p:extLst>
              </p:nvPr>
            </p:nvGraphicFramePr>
            <p:xfrm>
              <a:off x="3860078" y="7573871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t="-4167" r="-99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83">
                <a:extLst>
                  <a:ext uri="{FF2B5EF4-FFF2-40B4-BE49-F238E27FC236}">
                    <a16:creationId xmlns:a16="http://schemas.microsoft.com/office/drawing/2014/main" id="{E6EC4570-13D3-4FE5-BD75-360C261ECA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9722798"/>
                  </p:ext>
                </p:extLst>
              </p:nvPr>
            </p:nvGraphicFramePr>
            <p:xfrm>
              <a:off x="3894015" y="7976909"/>
              <a:ext cx="119111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oMath>
                          </a14:m>
                          <a:r>
                            <a:rPr lang="en-GB" sz="105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83">
                <a:extLst>
                  <a:ext uri="{FF2B5EF4-FFF2-40B4-BE49-F238E27FC236}">
                    <a16:creationId xmlns:a16="http://schemas.microsoft.com/office/drawing/2014/main" id="{E6EC4570-13D3-4FE5-BD75-360C261ECA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9722798"/>
                  </p:ext>
                </p:extLst>
              </p:nvPr>
            </p:nvGraphicFramePr>
            <p:xfrm>
              <a:off x="3894015" y="7976909"/>
              <a:ext cx="119111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8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t="-3846" r="-26923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l="-196875" t="-3846" r="-312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t="-108000" r="-269231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70270" t="-200000" r="-89189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196875" t="-200000" r="-3125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81">
                <a:extLst>
                  <a:ext uri="{FF2B5EF4-FFF2-40B4-BE49-F238E27FC236}">
                    <a16:creationId xmlns:a16="http://schemas.microsoft.com/office/drawing/2014/main" id="{1322BA3D-4ACD-1EF5-E022-3854EE1E2C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7128508"/>
                  </p:ext>
                </p:extLst>
              </p:nvPr>
            </p:nvGraphicFramePr>
            <p:xfrm>
              <a:off x="3860078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+25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81">
                <a:extLst>
                  <a:ext uri="{FF2B5EF4-FFF2-40B4-BE49-F238E27FC236}">
                    <a16:creationId xmlns:a16="http://schemas.microsoft.com/office/drawing/2014/main" id="{1322BA3D-4ACD-1EF5-E022-3854EE1E2C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7128508"/>
                  </p:ext>
                </p:extLst>
              </p:nvPr>
            </p:nvGraphicFramePr>
            <p:xfrm>
              <a:off x="3860078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0"/>
                          <a:stretch>
                            <a:fillRect t="-207018" r="-99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83">
                <a:extLst>
                  <a:ext uri="{FF2B5EF4-FFF2-40B4-BE49-F238E27FC236}">
                    <a16:creationId xmlns:a16="http://schemas.microsoft.com/office/drawing/2014/main" id="{3F1BBEB4-5BE3-08FD-4871-553E256B77A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94015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83">
                <a:extLst>
                  <a:ext uri="{FF2B5EF4-FFF2-40B4-BE49-F238E27FC236}">
                    <a16:creationId xmlns:a16="http://schemas.microsoft.com/office/drawing/2014/main" id="{3F1BBEB4-5BE3-08FD-4871-553E256B77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2263079"/>
                  </p:ext>
                </p:extLst>
              </p:nvPr>
            </p:nvGraphicFramePr>
            <p:xfrm>
              <a:off x="3894015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1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6" name="Table 281">
            <a:extLst>
              <a:ext uri="{FF2B5EF4-FFF2-40B4-BE49-F238E27FC236}">
                <a16:creationId xmlns:a16="http://schemas.microsoft.com/office/drawing/2014/main" id="{66664167-CEBB-C628-3928-D4B2AB26B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385629"/>
              </p:ext>
            </p:extLst>
          </p:nvPr>
        </p:nvGraphicFramePr>
        <p:xfrm>
          <a:off x="3860078" y="2760834"/>
          <a:ext cx="1260000" cy="22080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4154416758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760698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95216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0561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83">
                <a:extLst>
                  <a:ext uri="{FF2B5EF4-FFF2-40B4-BE49-F238E27FC236}">
                    <a16:creationId xmlns:a16="http://schemas.microsoft.com/office/drawing/2014/main" id="{E71F14AE-9E3A-BF98-5326-8C537E3C2C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7731823"/>
                  </p:ext>
                </p:extLst>
              </p:nvPr>
            </p:nvGraphicFramePr>
            <p:xfrm>
              <a:off x="3894015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83">
                <a:extLst>
                  <a:ext uri="{FF2B5EF4-FFF2-40B4-BE49-F238E27FC236}">
                    <a16:creationId xmlns:a16="http://schemas.microsoft.com/office/drawing/2014/main" id="{E71F14AE-9E3A-BF98-5326-8C537E3C2C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7731823"/>
                  </p:ext>
                </p:extLst>
              </p:nvPr>
            </p:nvGraphicFramePr>
            <p:xfrm>
              <a:off x="3894015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2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2"/>
                          <a:stretch>
                            <a:fillRect l="-103226" r="-10645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2"/>
                          <a:stretch>
                            <a:fillRect l="-196875" t="-100000" r="-312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2"/>
                          <a:stretch>
                            <a:fillRect l="-103226" t="-200000" r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8" name="Table 281">
            <a:extLst>
              <a:ext uri="{FF2B5EF4-FFF2-40B4-BE49-F238E27FC236}">
                <a16:creationId xmlns:a16="http://schemas.microsoft.com/office/drawing/2014/main" id="{6881FA55-418E-23A8-7C8D-42236CD9C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087713"/>
              </p:ext>
            </p:extLst>
          </p:nvPr>
        </p:nvGraphicFramePr>
        <p:xfrm>
          <a:off x="3860078" y="354315"/>
          <a:ext cx="1260000" cy="22080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4154416758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760698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95216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0561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3">
                <a:extLst>
                  <a:ext uri="{FF2B5EF4-FFF2-40B4-BE49-F238E27FC236}">
                    <a16:creationId xmlns:a16="http://schemas.microsoft.com/office/drawing/2014/main" id="{7719B30A-1BE7-893B-2840-6AE35F9F0C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045366"/>
                  </p:ext>
                </p:extLst>
              </p:nvPr>
            </p:nvGraphicFramePr>
            <p:xfrm>
              <a:off x="3894015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3">
                <a:extLst>
                  <a:ext uri="{FF2B5EF4-FFF2-40B4-BE49-F238E27FC236}">
                    <a16:creationId xmlns:a16="http://schemas.microsoft.com/office/drawing/2014/main" id="{7719B30A-1BE7-893B-2840-6AE35F9F0C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045366"/>
                  </p:ext>
                </p:extLst>
              </p:nvPr>
            </p:nvGraphicFramePr>
            <p:xfrm>
              <a:off x="3894015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3"/>
                          <a:stretch>
                            <a:fillRect r="-200000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t="-104000" r="-200000" b="-1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103226" t="-104000" r="-106452" b="-1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196875" t="-196154" r="-3125" b="-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81">
                <a:extLst>
                  <a:ext uri="{FF2B5EF4-FFF2-40B4-BE49-F238E27FC236}">
                    <a16:creationId xmlns:a16="http://schemas.microsoft.com/office/drawing/2014/main" id="{2118BA2C-57AD-D390-8103-429410B747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0578038"/>
                  </p:ext>
                </p:extLst>
              </p:nvPr>
            </p:nvGraphicFramePr>
            <p:xfrm>
              <a:off x="5352231" y="7573871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+5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+6</m:t>
                              </m:r>
                              <m:sSup>
                                <m:sSupPr>
                                  <m:ctrlP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81">
                <a:extLst>
                  <a:ext uri="{FF2B5EF4-FFF2-40B4-BE49-F238E27FC236}">
                    <a16:creationId xmlns:a16="http://schemas.microsoft.com/office/drawing/2014/main" id="{2118BA2C-57AD-D390-8103-429410B747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0578038"/>
                  </p:ext>
                </p:extLst>
              </p:nvPr>
            </p:nvGraphicFramePr>
            <p:xfrm>
              <a:off x="5352231" y="7573871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4"/>
                          <a:stretch>
                            <a:fillRect l="-1000" t="-208772" r="-1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283">
                <a:extLst>
                  <a:ext uri="{FF2B5EF4-FFF2-40B4-BE49-F238E27FC236}">
                    <a16:creationId xmlns:a16="http://schemas.microsoft.com/office/drawing/2014/main" id="{F3E19681-1AEE-1C06-B846-FC708B4204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6283701"/>
                  </p:ext>
                </p:extLst>
              </p:nvPr>
            </p:nvGraphicFramePr>
            <p:xfrm>
              <a:off x="5386168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283">
                <a:extLst>
                  <a:ext uri="{FF2B5EF4-FFF2-40B4-BE49-F238E27FC236}">
                    <a16:creationId xmlns:a16="http://schemas.microsoft.com/office/drawing/2014/main" id="{F3E19681-1AEE-1C06-B846-FC708B4204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6283701"/>
                  </p:ext>
                </p:extLst>
              </p:nvPr>
            </p:nvGraphicFramePr>
            <p:xfrm>
              <a:off x="5386168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5"/>
                          <a:stretch>
                            <a:fillRect l="-3125" t="-3846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281">
                <a:extLst>
                  <a:ext uri="{FF2B5EF4-FFF2-40B4-BE49-F238E27FC236}">
                    <a16:creationId xmlns:a16="http://schemas.microsoft.com/office/drawing/2014/main" id="{1BD8B82E-89D3-D456-D7BA-10FCA39DF8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1881275"/>
                  </p:ext>
                </p:extLst>
              </p:nvPr>
            </p:nvGraphicFramePr>
            <p:xfrm>
              <a:off x="5352231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GB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−4</m:t>
                              </m:r>
                            </m:oMath>
                          </a14:m>
                          <a:r>
                            <a:rPr kumimoji="0" lang="en-GB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281">
                <a:extLst>
                  <a:ext uri="{FF2B5EF4-FFF2-40B4-BE49-F238E27FC236}">
                    <a16:creationId xmlns:a16="http://schemas.microsoft.com/office/drawing/2014/main" id="{1BD8B82E-89D3-D456-D7BA-10FCA39DF8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1881275"/>
                  </p:ext>
                </p:extLst>
              </p:nvPr>
            </p:nvGraphicFramePr>
            <p:xfrm>
              <a:off x="5352231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6"/>
                          <a:stretch>
                            <a:fillRect l="-1000" t="-207018" r="-1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283">
                <a:extLst>
                  <a:ext uri="{FF2B5EF4-FFF2-40B4-BE49-F238E27FC236}">
                    <a16:creationId xmlns:a16="http://schemas.microsoft.com/office/drawing/2014/main" id="{F65688D3-BC9E-52B1-E7B2-466ABE7C9D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386168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283">
                <a:extLst>
                  <a:ext uri="{FF2B5EF4-FFF2-40B4-BE49-F238E27FC236}">
                    <a16:creationId xmlns:a16="http://schemas.microsoft.com/office/drawing/2014/main" id="{F65688D3-BC9E-52B1-E7B2-466ABE7C9D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9471390"/>
                  </p:ext>
                </p:extLst>
              </p:nvPr>
            </p:nvGraphicFramePr>
            <p:xfrm>
              <a:off x="5386168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7"/>
                          <a:stretch>
                            <a:fillRect l="-3125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281">
                <a:extLst>
                  <a:ext uri="{FF2B5EF4-FFF2-40B4-BE49-F238E27FC236}">
                    <a16:creationId xmlns:a16="http://schemas.microsoft.com/office/drawing/2014/main" id="{A6190061-EA5A-187D-712F-D2ED555365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1225840"/>
                  </p:ext>
                </p:extLst>
              </p:nvPr>
            </p:nvGraphicFramePr>
            <p:xfrm>
              <a:off x="5352231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noProof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en-GB" sz="1200" b="0" i="1" noProof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noProof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noProof="0" smtClean="0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1200" b="0" i="1" noProof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noProof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1200" noProof="0" dirty="0"/>
                            <a:t> </a:t>
                          </a:r>
                          <a:endParaRPr kumimoji="0" lang="en-GB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281">
                <a:extLst>
                  <a:ext uri="{FF2B5EF4-FFF2-40B4-BE49-F238E27FC236}">
                    <a16:creationId xmlns:a16="http://schemas.microsoft.com/office/drawing/2014/main" id="{A6190061-EA5A-187D-712F-D2ED555365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1225840"/>
                  </p:ext>
                </p:extLst>
              </p:nvPr>
            </p:nvGraphicFramePr>
            <p:xfrm>
              <a:off x="5352231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8"/>
                          <a:stretch>
                            <a:fillRect l="-1000" t="-208772" r="-1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283">
                <a:extLst>
                  <a:ext uri="{FF2B5EF4-FFF2-40B4-BE49-F238E27FC236}">
                    <a16:creationId xmlns:a16="http://schemas.microsoft.com/office/drawing/2014/main" id="{3EB7787C-0C3A-E5EA-6939-E6C54C1B76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1039850"/>
                  </p:ext>
                </p:extLst>
              </p:nvPr>
            </p:nvGraphicFramePr>
            <p:xfrm>
              <a:off x="5386168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283">
                <a:extLst>
                  <a:ext uri="{FF2B5EF4-FFF2-40B4-BE49-F238E27FC236}">
                    <a16:creationId xmlns:a16="http://schemas.microsoft.com/office/drawing/2014/main" id="{3EB7787C-0C3A-E5EA-6939-E6C54C1B76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1039850"/>
                  </p:ext>
                </p:extLst>
              </p:nvPr>
            </p:nvGraphicFramePr>
            <p:xfrm>
              <a:off x="5386168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9"/>
                          <a:stretch>
                            <a:fillRect l="-3125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9"/>
                          <a:stretch>
                            <a:fillRect l="-106452" t="-200000" r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6" name="Table 281">
            <a:extLst>
              <a:ext uri="{FF2B5EF4-FFF2-40B4-BE49-F238E27FC236}">
                <a16:creationId xmlns:a16="http://schemas.microsoft.com/office/drawing/2014/main" id="{88AD1271-ECFB-BB1E-025E-D32B819F2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931968"/>
              </p:ext>
            </p:extLst>
          </p:nvPr>
        </p:nvGraphicFramePr>
        <p:xfrm>
          <a:off x="5352231" y="354315"/>
          <a:ext cx="1260000" cy="22080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4154416758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760698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95216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0561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283">
                <a:extLst>
                  <a:ext uri="{FF2B5EF4-FFF2-40B4-BE49-F238E27FC236}">
                    <a16:creationId xmlns:a16="http://schemas.microsoft.com/office/drawing/2014/main" id="{CDA90AFE-6253-CAE7-DE6A-BE72D214E4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1522440"/>
                  </p:ext>
                </p:extLst>
              </p:nvPr>
            </p:nvGraphicFramePr>
            <p:xfrm>
              <a:off x="5386168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283">
                <a:extLst>
                  <a:ext uri="{FF2B5EF4-FFF2-40B4-BE49-F238E27FC236}">
                    <a16:creationId xmlns:a16="http://schemas.microsoft.com/office/drawing/2014/main" id="{CDA90AFE-6253-CAE7-DE6A-BE72D214E4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1522440"/>
                  </p:ext>
                </p:extLst>
              </p:nvPr>
            </p:nvGraphicFramePr>
            <p:xfrm>
              <a:off x="5386168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0"/>
                          <a:stretch>
                            <a:fillRect l="-3125" r="-200000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106452" t="-104000" r="-106452" b="-1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200000" t="-104000" r="-3125" b="-1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106452" t="-196154" r="-106452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8" name="Table 137">
            <a:extLst>
              <a:ext uri="{FF2B5EF4-FFF2-40B4-BE49-F238E27FC236}">
                <a16:creationId xmlns:a16="http://schemas.microsoft.com/office/drawing/2014/main" id="{2D12405C-549B-DEF2-6548-3389D8D34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345852"/>
              </p:ext>
            </p:extLst>
          </p:nvPr>
        </p:nvGraphicFramePr>
        <p:xfrm>
          <a:off x="3716" y="12626"/>
          <a:ext cx="6854284" cy="26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284">
                  <a:extLst>
                    <a:ext uri="{9D8B030D-6E8A-4147-A177-3AD203B41FA5}">
                      <a16:colId xmlns:a16="http://schemas.microsoft.com/office/drawing/2014/main" val="286220513"/>
                    </a:ext>
                  </a:extLst>
                </a:gridCol>
              </a:tblGrid>
              <a:tr h="26106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Task 6: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Expanding More Double Brackets with Grids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48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92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316ACF-468D-8522-C795-841DB580B1FC}"/>
              </a:ext>
            </a:extLst>
          </p:cNvPr>
          <p:cNvSpPr txBox="1"/>
          <p:nvPr/>
        </p:nvSpPr>
        <p:spPr>
          <a:xfrm>
            <a:off x="0" y="0"/>
            <a:ext cx="22349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7	</a:t>
            </a:r>
            <a:r>
              <a:rPr lang="en-GB" sz="1100" dirty="0"/>
              <a:t>Match them up!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B902CEEC-3181-7DC1-FEE0-BC5EC95F5C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314464"/>
                  </p:ext>
                </p:extLst>
              </p:nvPr>
            </p:nvGraphicFramePr>
            <p:xfrm>
              <a:off x="135730" y="322766"/>
              <a:ext cx="658654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46635">
                      <a:extLst>
                        <a:ext uri="{9D8B030D-6E8A-4147-A177-3AD203B41FA5}">
                          <a16:colId xmlns:a16="http://schemas.microsoft.com/office/drawing/2014/main" val="1286015456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3364516648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605629834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41693096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050" b="1" dirty="0"/>
                            <a:t>A:</a:t>
                          </a:r>
                          <a:r>
                            <a:rPr lang="en-GB" sz="105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+1)(28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+45)</m:t>
                              </m:r>
                            </m:oMath>
                          </a14:m>
                          <a:endParaRPr lang="en-GB" sz="105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b="1" dirty="0"/>
                            <a:t>B:</a:t>
                          </a:r>
                          <a:r>
                            <a:rPr lang="en-GB" sz="105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+3)(28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+15)</m:t>
                              </m:r>
                            </m:oMath>
                          </a14:m>
                          <a:endParaRPr lang="en-GB" sz="105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050" b="1" dirty="0"/>
                            <a:t>C:</a:t>
                          </a:r>
                          <a:r>
                            <a:rPr lang="en-GB" sz="105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+5)(28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+9)</m:t>
                              </m:r>
                            </m:oMath>
                          </a14:m>
                          <a:endParaRPr lang="en-GB" sz="105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b="1" dirty="0"/>
                            <a:t>D:</a:t>
                          </a:r>
                          <a:endParaRPr lang="en-GB" sz="1050" dirty="0"/>
                        </a:p>
                      </a:txBody>
                      <a:tcPr marL="163440" anchor="ctr"/>
                    </a:tc>
                    <a:extLst>
                      <a:ext uri="{0D108BD9-81ED-4DB2-BD59-A6C34878D82A}">
                        <a16:rowId xmlns:a16="http://schemas.microsoft.com/office/drawing/2014/main" val="928953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050" b="1" dirty="0"/>
                            <a:t>E:</a:t>
                          </a:r>
                          <a:r>
                            <a:rPr lang="en-GB" sz="105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+1)(14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+45)</m:t>
                              </m:r>
                            </m:oMath>
                          </a14:m>
                          <a:endParaRPr lang="en-GB" sz="105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b="1" dirty="0"/>
                            <a:t>F:</a:t>
                          </a:r>
                          <a:r>
                            <a:rPr lang="en-GB" sz="105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+3)(14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+15)</m:t>
                              </m:r>
                            </m:oMath>
                          </a14:m>
                          <a:endParaRPr lang="en-GB" sz="105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050" b="1" dirty="0"/>
                            <a:t>G:</a:t>
                          </a:r>
                          <a:endParaRPr lang="en-GB" sz="105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b="1" dirty="0"/>
                            <a:t>H:</a:t>
                          </a:r>
                          <a:r>
                            <a:rPr lang="en-GB" sz="105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−3)(14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−15)</m:t>
                              </m:r>
                            </m:oMath>
                          </a14:m>
                          <a:endParaRPr lang="en-GB" sz="1050" dirty="0"/>
                        </a:p>
                      </a:txBody>
                      <a:tcPr marL="163440" anchor="ctr"/>
                    </a:tc>
                    <a:extLst>
                      <a:ext uri="{0D108BD9-81ED-4DB2-BD59-A6C34878D82A}">
                        <a16:rowId xmlns:a16="http://schemas.microsoft.com/office/drawing/2014/main" val="3909579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050" b="1" dirty="0"/>
                            <a:t>I:</a:t>
                          </a:r>
                          <a:r>
                            <a:rPr lang="en-GB" sz="105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(4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+1)(7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+45)</m:t>
                              </m:r>
                            </m:oMath>
                          </a14:m>
                          <a:endParaRPr lang="en-GB" sz="105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b="1" dirty="0"/>
                            <a:t>J:</a:t>
                          </a:r>
                          <a:endParaRPr lang="en-GB" sz="105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050" b="1" dirty="0"/>
                            <a:t>K:</a:t>
                          </a:r>
                          <a:r>
                            <a:rPr lang="en-GB" sz="105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(4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+5)(7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+9)</m:t>
                              </m:r>
                            </m:oMath>
                          </a14:m>
                          <a:endParaRPr lang="en-GB" sz="105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b="1" dirty="0"/>
                            <a:t>L:</a:t>
                          </a:r>
                          <a:r>
                            <a:rPr lang="en-GB" sz="105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(4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−5)(7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−9)</m:t>
                              </m:r>
                            </m:oMath>
                          </a14:m>
                          <a:endParaRPr lang="en-GB" sz="1050" dirty="0"/>
                        </a:p>
                      </a:txBody>
                      <a:tcPr marL="163440" anchor="ctr"/>
                    </a:tc>
                    <a:extLst>
                      <a:ext uri="{0D108BD9-81ED-4DB2-BD59-A6C34878D82A}">
                        <a16:rowId xmlns:a16="http://schemas.microsoft.com/office/drawing/2014/main" val="15704775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B902CEEC-3181-7DC1-FEE0-BC5EC95F5C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314464"/>
                  </p:ext>
                </p:extLst>
              </p:nvPr>
            </p:nvGraphicFramePr>
            <p:xfrm>
              <a:off x="135730" y="322766"/>
              <a:ext cx="658654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46635">
                      <a:extLst>
                        <a:ext uri="{9D8B030D-6E8A-4147-A177-3AD203B41FA5}">
                          <a16:colId xmlns:a16="http://schemas.microsoft.com/office/drawing/2014/main" val="1286015456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3364516648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605629834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41693096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3"/>
                          <a:stretch>
                            <a:fillRect t="-3333" r="-3007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3"/>
                          <a:stretch>
                            <a:fillRect l="-100000" t="-3333" r="-2007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3"/>
                          <a:stretch>
                            <a:fillRect l="-200000" t="-3333" r="-1007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b="1" dirty="0"/>
                            <a:t>D:</a:t>
                          </a:r>
                          <a:endParaRPr lang="en-GB" sz="1050" dirty="0"/>
                        </a:p>
                      </a:txBody>
                      <a:tcPr marL="163440" anchor="ctr"/>
                    </a:tc>
                    <a:extLst>
                      <a:ext uri="{0D108BD9-81ED-4DB2-BD59-A6C34878D82A}">
                        <a16:rowId xmlns:a16="http://schemas.microsoft.com/office/drawing/2014/main" val="928953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3"/>
                          <a:stretch>
                            <a:fillRect t="-106897" r="-300769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3"/>
                          <a:stretch>
                            <a:fillRect l="-100000" t="-106897" r="-200769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050" b="1" dirty="0"/>
                            <a:t>G:</a:t>
                          </a:r>
                          <a:endParaRPr lang="en-GB" sz="105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3"/>
                          <a:stretch>
                            <a:fillRect l="-300000" t="-106897" r="-769" b="-1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9579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3"/>
                          <a:stretch>
                            <a:fillRect t="-200000" r="-30076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50" b="1" dirty="0"/>
                            <a:t>J:</a:t>
                          </a:r>
                          <a:endParaRPr lang="en-GB" sz="105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3"/>
                          <a:stretch>
                            <a:fillRect l="-200000" t="-200000" r="-10076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3"/>
                          <a:stretch>
                            <a:fillRect l="-300000" t="-200000" r="-769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04775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FA73264-B24F-1F04-AAC7-CE36A10CF8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7037619"/>
                  </p:ext>
                </p:extLst>
              </p:nvPr>
            </p:nvGraphicFramePr>
            <p:xfrm>
              <a:off x="135730" y="1608641"/>
              <a:ext cx="6586539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9920">
                      <a:extLst>
                        <a:ext uri="{9D8B030D-6E8A-4147-A177-3AD203B41FA5}">
                          <a16:colId xmlns:a16="http://schemas.microsoft.com/office/drawing/2014/main" val="3230609632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3769842476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374706065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1274360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1357282469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95388406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3537835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2549852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+72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+73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4417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J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+81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+88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+99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460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+104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+149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+187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9349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−73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6583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FA73264-B24F-1F04-AAC7-CE36A10CF8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7037619"/>
                  </p:ext>
                </p:extLst>
              </p:nvPr>
            </p:nvGraphicFramePr>
            <p:xfrm>
              <a:off x="135730" y="1608641"/>
              <a:ext cx="6586539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9920">
                      <a:extLst>
                        <a:ext uri="{9D8B030D-6E8A-4147-A177-3AD203B41FA5}">
                          <a16:colId xmlns:a16="http://schemas.microsoft.com/office/drawing/2014/main" val="3230609632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3769842476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374706065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1274360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1357282469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95388406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3537835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2549852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4063" t="-3333" r="-142969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6250" t="-3333" r="-781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4417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J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1875" t="-106897" r="-285156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4063" t="-106897" r="-142969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6250" t="-106897" r="-781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460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1875" t="-200000" r="-2851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4063" t="-200000" r="-14296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6250" t="-200000" r="-78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9349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/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6250" t="-310345" r="-781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65835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F31B950-4DE8-52FD-FA32-47C421EE7829}"/>
              </a:ext>
            </a:extLst>
          </p:cNvPr>
          <p:cNvSpPr txBox="1"/>
          <p:nvPr/>
        </p:nvSpPr>
        <p:spPr>
          <a:xfrm>
            <a:off x="0" y="3239176"/>
            <a:ext cx="5383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8	</a:t>
            </a:r>
            <a:r>
              <a:rPr lang="en-GB" sz="1100" dirty="0"/>
              <a:t>Expanding and Factorising Double Brackets - Variation Grids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3018163-4C03-56E6-0213-93015A8E0F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9545724"/>
                  </p:ext>
                </p:extLst>
              </p:nvPr>
            </p:nvGraphicFramePr>
            <p:xfrm>
              <a:off x="135730" y="3523516"/>
              <a:ext cx="6586540" cy="194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−5)(6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+31)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+7)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+1)(6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−5)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+5)(6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−29)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−5)(6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+17)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−1)(6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+5)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+1)(6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−65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−1)(6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+13)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−1)(6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+5)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−35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3018163-4C03-56E6-0213-93015A8E0F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9545724"/>
                  </p:ext>
                </p:extLst>
              </p:nvPr>
            </p:nvGraphicFramePr>
            <p:xfrm>
              <a:off x="135730" y="3523516"/>
              <a:ext cx="6586540" cy="194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3846" r="-400962" b="-4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3846" r="-300962" b="-4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3846" r="-200962" b="-4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000" t="-3846" r="-100962" b="-4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0000" t="-3846" r="-962" b="-49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00000" r="-40096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200000" r="-30096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200000" r="-20096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000" t="-200000" r="-10096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400000" t="-300000" r="-96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416000" r="-400962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416000" r="-300962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416000" r="-200962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300000" t="-496154" r="-100962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400000" t="-496154" r="-962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17F10FE0-F3E2-B945-1B6E-8037268D31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5010400"/>
                  </p:ext>
                </p:extLst>
              </p:nvPr>
            </p:nvGraphicFramePr>
            <p:xfrm>
              <a:off x="135729" y="5702245"/>
              <a:ext cx="6586540" cy="259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46635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+11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+11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+14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mpd="sng">
                          <a:noFill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mpd="sng">
                          <a:noFill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mpd="sng">
                          <a:noFill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mpd="sng">
                          <a:noFill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221945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+11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+11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mpd="sng">
                          <a:noFill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6604433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+14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17F10FE0-F3E2-B945-1B6E-8037268D31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5010400"/>
                  </p:ext>
                </p:extLst>
              </p:nvPr>
            </p:nvGraphicFramePr>
            <p:xfrm>
              <a:off x="135729" y="5702245"/>
              <a:ext cx="6586540" cy="259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46635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t="-100000" r="-300769" b="-5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00000" t="-100000" r="-200769" b="-5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200000" t="-100000" r="-100769" b="-5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300000" t="-100000" r="-769" b="-59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t="-296154" r="-30076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00000" t="-296154" r="-20076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200000" t="-296154" r="-10076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300000" t="-296154" r="-769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mpd="sng">
                          <a:noFill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mpd="sng">
                          <a:noFill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mpd="sng">
                          <a:noFill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mpd="sng">
                          <a:noFill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221945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mpd="sng">
                          <a:noFill/>
                        </a:lnT>
                        <a:blipFill>
                          <a:blip r:embed="rId6"/>
                          <a:stretch>
                            <a:fillRect t="-496154" r="-3007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mpd="sng">
                          <a:noFill/>
                        </a:lnT>
                        <a:blipFill>
                          <a:blip r:embed="rId6"/>
                          <a:stretch>
                            <a:fillRect l="-100000" t="-496154" r="-2007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mpd="sng">
                          <a:noFill/>
                        </a:lnT>
                        <a:blipFill>
                          <a:blip r:embed="rId6"/>
                          <a:stretch>
                            <a:fillRect l="-200000" t="-496154" r="-1007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mpd="sng">
                          <a:noFill/>
                        </a:lnT>
                        <a:blipFill>
                          <a:blip r:embed="rId6"/>
                          <a:stretch>
                            <a:fillRect l="-300000" t="-496154" r="-76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604433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t="-692308" r="-300769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00000" t="-692308" r="-200769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C513508B-B027-DA9B-2F6B-CF773229E1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2571843"/>
                  </p:ext>
                </p:extLst>
              </p:nvPr>
            </p:nvGraphicFramePr>
            <p:xfrm>
              <a:off x="135728" y="8528974"/>
              <a:ext cx="6586540" cy="1296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46635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+22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−22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+26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+14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−26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C513508B-B027-DA9B-2F6B-CF773229E1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2571843"/>
                  </p:ext>
                </p:extLst>
              </p:nvPr>
            </p:nvGraphicFramePr>
            <p:xfrm>
              <a:off x="135728" y="8528974"/>
              <a:ext cx="6586540" cy="1296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46635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100000" r="-3007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100000" r="-2007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200000" t="-100000" r="-1007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00000" t="-100000" r="-76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5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296154" r="-300769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296154" r="-200769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200000" t="-296154" r="-100769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00000" t="-296154" r="-769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37DA3455-7967-846F-9FF4-61FE3C7822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9304997"/>
                  </p:ext>
                </p:extLst>
              </p:nvPr>
            </p:nvGraphicFramePr>
            <p:xfrm>
              <a:off x="7199918" y="3528067"/>
              <a:ext cx="6586540" cy="194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−5)(6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+31)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+7)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+1)(6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−5)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+5)(6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−29)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−155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−145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−5)(6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+17)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−1)(6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+5)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+1)(6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+5)(6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−13)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5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sSup>
                                  <m:sSupPr>
                                    <m:ctrlPr>
                                      <a:rPr lang="en-GB" sz="11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5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15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15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115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50" b="0" i="1" smtClean="0">
                                    <a:latin typeface="Cambria Math" panose="02040503050406030204" pitchFamily="18" charset="0"/>
                                  </a:rPr>
                                  <m:t>−85</m:t>
                                </m:r>
                              </m:oMath>
                            </m:oMathPara>
                          </a14:m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5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sSup>
                                  <m:sSupPr>
                                    <m:ctrlPr>
                                      <a:rPr lang="en-GB" sz="11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5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15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15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115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5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sSup>
                                  <m:sSupPr>
                                    <m:ctrlPr>
                                      <a:rPr lang="en-GB" sz="11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5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15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15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115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5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115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−65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−1)(6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+13)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−1)(6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+5)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+1)(6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+5)(6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−7)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−65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  <m:sSup>
                                <m:sSupPr>
                                  <m:ctrlP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1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150" b="0" i="1" smtClean="0">
                                  <a:latin typeface="Cambria Math" panose="02040503050406030204" pitchFamily="18" charset="0"/>
                                </a:rPr>
                                <m:t>−35</m:t>
                              </m:r>
                            </m:oMath>
                          </a14:m>
                          <a:r>
                            <a:rPr lang="en-GB" sz="115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37DA3455-7967-846F-9FF4-61FE3C7822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9304997"/>
                  </p:ext>
                </p:extLst>
              </p:nvPr>
            </p:nvGraphicFramePr>
            <p:xfrm>
              <a:off x="7199918" y="3528067"/>
              <a:ext cx="6586540" cy="194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t="-3846" r="-40096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000" t="-3846" r="-30096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0000" t="-3846" r="-20096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0000" t="-3846" r="-10096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00000" t="-3846" r="-962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108000" r="-400962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100000" t="-108000" r="-300962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200000" t="-108000" r="-200962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300000" t="-108000" r="-100962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400000" t="-108000" r="-962" b="-4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t="-200000" r="-400962" b="-3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000" t="-200000" r="-300962" b="-3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0000" t="-200000" r="-200962" b="-3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0000" t="-200000" r="-100962" b="-3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00000" t="-200000" r="-962" b="-3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300000" r="-400962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100000" t="-300000" r="-300962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200000" t="-300000" r="-200962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300000" t="-300000" r="-100962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400000" t="-300000" r="-962" b="-2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t="-416000" r="-400962" b="-1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000" t="-416000" r="-300962" b="-1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0000" t="-416000" r="-200962" b="-1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0000" t="-416000" r="-100962" b="-1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00000" t="-416000" r="-962" b="-1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496154" r="-400962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100000" t="-496154" r="-300962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200000" t="-496154" r="-200962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300000" t="-496154" r="-100962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400000" t="-496154" r="-962" b="-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8099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rbel">
      <a:majorFont>
        <a:latin typeface="DejaVu Sans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ejaVu Sans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47279</TotalTime>
  <Words>3415</Words>
  <Application>Microsoft Macintosh PowerPoint</Application>
  <PresentationFormat>A4 Paper (210x297 mm)</PresentationFormat>
  <Paragraphs>658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DejaVu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 Day (Staff)</cp:lastModifiedBy>
  <cp:revision>9</cp:revision>
  <dcterms:created xsi:type="dcterms:W3CDTF">2022-02-18T01:25:33Z</dcterms:created>
  <dcterms:modified xsi:type="dcterms:W3CDTF">2022-11-14T20:36:00Z</dcterms:modified>
</cp:coreProperties>
</file>