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2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1D5980-662A-4744-960F-F4A4C9AF7C43}" v="1" dt="2021-11-27T10:08:47.3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44"/>
    <p:restoredTop sz="96302"/>
  </p:normalViewPr>
  <p:slideViewPr>
    <p:cSldViewPr snapToGrid="0" snapToObjects="1">
      <p:cViewPr varScale="1">
        <p:scale>
          <a:sx n="155" d="100"/>
          <a:sy n="155" d="100"/>
        </p:scale>
        <p:origin x="216" y="2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8" d="100"/>
          <a:sy n="128" d="100"/>
        </p:scale>
        <p:origin x="4256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477E604-4566-F349-B015-633281DA3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EE10EF-1983-2443-AB92-F52CA96A84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C03DB-277B-F04D-8B46-DA9B715806A9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ECCD05-52E9-7F4E-AA10-677945DCE63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F5FA3B-F1D2-D542-B7D0-53EF8840C6B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D1896-BD88-5A46-B749-08926D1280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943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CB722-F5D9-4740-9827-A0CAD428721E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5E734-D1C8-944B-BBCF-08E8F26BE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889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alf-frame 6">
            <a:extLst>
              <a:ext uri="{FF2B5EF4-FFF2-40B4-BE49-F238E27FC236}">
                <a16:creationId xmlns:a16="http://schemas.microsoft.com/office/drawing/2014/main" id="{B85CB996-A7CA-B441-87A2-036A6FD95850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bg2"/>
                </a:solidFill>
              </a:rPr>
              <a:t>InterwovenMaths.com</a:t>
            </a:r>
          </a:p>
        </p:txBody>
      </p:sp>
      <p:sp>
        <p:nvSpPr>
          <p:cNvPr id="8" name="Half-frame 7">
            <a:extLst>
              <a:ext uri="{FF2B5EF4-FFF2-40B4-BE49-F238E27FC236}">
                <a16:creationId xmlns:a16="http://schemas.microsoft.com/office/drawing/2014/main" id="{E1F8CDB2-CC46-8F43-85AC-587B64AAA38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406F0E6-61E0-B54E-878A-9AC19F7BEDA2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8100" y="108246"/>
            <a:chExt cx="615950" cy="631529"/>
          </a:xfrm>
        </p:grpSpPr>
        <p:pic>
          <p:nvPicPr>
            <p:cNvPr id="10" name="Graphic 9" descr="Alterations &amp; Tailoring outline">
              <a:extLst>
                <a:ext uri="{FF2B5EF4-FFF2-40B4-BE49-F238E27FC236}">
                  <a16:creationId xmlns:a16="http://schemas.microsoft.com/office/drawing/2014/main" id="{C0E2D3BF-97D2-F248-AF40-20CD5664F7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73541" y="108246"/>
              <a:ext cx="587829" cy="587829"/>
            </a:xfrm>
            <a:prstGeom prst="rect">
              <a:avLst/>
            </a:prstGeom>
          </p:spPr>
        </p:pic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69E41F2-D5AF-8348-9380-C08B4462416E}"/>
                </a:ext>
              </a:extLst>
            </p:cNvPr>
            <p:cNvSpPr/>
            <p:nvPr/>
          </p:nvSpPr>
          <p:spPr>
            <a:xfrm>
              <a:off x="11468100" y="123825"/>
              <a:ext cx="615950" cy="6159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DDF35908-52AC-1948-859A-0BCF673CE791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bg2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C52EC418-C4BE-284A-93B4-EDD58886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7883"/>
            <a:ext cx="10515600" cy="1325563"/>
          </a:xfrm>
          <a:prstGeom prst="rect">
            <a:avLst/>
          </a:prstGeom>
        </p:spPr>
        <p:txBody>
          <a:bodyPr/>
          <a:lstStyle>
            <a:lvl1pPr algn="ctr">
              <a:defRPr sz="6000" b="1"/>
            </a:lvl1pPr>
          </a:lstStyle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6987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000" b="0" dirty="0">
                <a:solidFill>
                  <a:schemeClr val="bg2"/>
                </a:solidFill>
              </a:rPr>
              <a:t>Solving Linear Equations with…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2300" y="262256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49500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ith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04A9FA4-5B41-7846-94C8-AE6EC130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6792" y="319149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F8AD2D-EBC2-3049-98D6-2079A067E748}"/>
              </a:ext>
            </a:extLst>
          </p:cNvPr>
          <p:cNvSpPr txBox="1"/>
          <p:nvPr userDrawn="1"/>
        </p:nvSpPr>
        <p:spPr>
          <a:xfrm>
            <a:off x="106015" y="401737"/>
            <a:ext cx="735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b="0" dirty="0">
                <a:solidFill>
                  <a:schemeClr val="bg2"/>
                </a:solidFill>
              </a:rPr>
              <a:t>Solving Linear Equations with…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1372725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mC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@mrshawthorne7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000" b="0" dirty="0">
                <a:solidFill>
                  <a:schemeClr val="bg2"/>
                </a:solidFill>
              </a:rPr>
              <a:t>Solving Linear Equations from…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2300" y="262256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26646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romC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@mrshawthorne7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04A9FA4-5B41-7846-94C8-AE6EC130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6792" y="319149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F8AD2D-EBC2-3049-98D6-2079A067E748}"/>
              </a:ext>
            </a:extLst>
          </p:cNvPr>
          <p:cNvSpPr txBox="1"/>
          <p:nvPr userDrawn="1"/>
        </p:nvSpPr>
        <p:spPr>
          <a:xfrm>
            <a:off x="106015" y="401737"/>
            <a:ext cx="735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b="0" dirty="0">
                <a:solidFill>
                  <a:schemeClr val="bg2"/>
                </a:solidFill>
              </a:rPr>
              <a:t>Solving Linear Equations from…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98655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15140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8" r:id="rId3"/>
    <p:sldLayoutId id="2147483670" r:id="rId4"/>
    <p:sldLayoutId id="2147483669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68EAD-23A2-6D4B-B03A-DDD30457D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Decimals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5">
                <a:extLst>
                  <a:ext uri="{FF2B5EF4-FFF2-40B4-BE49-F238E27FC236}">
                    <a16:creationId xmlns:a16="http://schemas.microsoft.com/office/drawing/2014/main" id="{D2844E55-4110-C840-9D09-29C494FDD574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18000" y="1264611"/>
              <a:ext cx="11556000" cy="4997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2000">
                      <a:extLst>
                        <a:ext uri="{9D8B030D-6E8A-4147-A177-3AD203B41FA5}">
                          <a16:colId xmlns:a16="http://schemas.microsoft.com/office/drawing/2014/main" val="1829485005"/>
                        </a:ext>
                      </a:extLst>
                    </a:gridCol>
                    <a:gridCol w="3240000">
                      <a:extLst>
                        <a:ext uri="{9D8B030D-6E8A-4147-A177-3AD203B41FA5}">
                          <a16:colId xmlns:a16="http://schemas.microsoft.com/office/drawing/2014/main" val="1096845777"/>
                        </a:ext>
                      </a:extLst>
                    </a:gridCol>
                    <a:gridCol w="612000">
                      <a:extLst>
                        <a:ext uri="{9D8B030D-6E8A-4147-A177-3AD203B41FA5}">
                          <a16:colId xmlns:a16="http://schemas.microsoft.com/office/drawing/2014/main" val="1429767797"/>
                        </a:ext>
                      </a:extLst>
                    </a:gridCol>
                    <a:gridCol w="3240000">
                      <a:extLst>
                        <a:ext uri="{9D8B030D-6E8A-4147-A177-3AD203B41FA5}">
                          <a16:colId xmlns:a16="http://schemas.microsoft.com/office/drawing/2014/main" val="4138161139"/>
                        </a:ext>
                      </a:extLst>
                    </a:gridCol>
                    <a:gridCol w="612000">
                      <a:extLst>
                        <a:ext uri="{9D8B030D-6E8A-4147-A177-3AD203B41FA5}">
                          <a16:colId xmlns:a16="http://schemas.microsoft.com/office/drawing/2014/main" val="138929330"/>
                        </a:ext>
                      </a:extLst>
                    </a:gridCol>
                    <a:gridCol w="3240000">
                      <a:extLst>
                        <a:ext uri="{9D8B030D-6E8A-4147-A177-3AD203B41FA5}">
                          <a16:colId xmlns:a16="http://schemas.microsoft.com/office/drawing/2014/main" val="656955517"/>
                        </a:ext>
                      </a:extLst>
                    </a:gridCol>
                  </a:tblGrid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0.2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+5=8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0.2</m:t>
                              </m:r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−0.07=0.35</m:t>
                              </m:r>
                            </m:oMath>
                          </a14:m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17)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−0.8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0.2</m:t>
                                  </m:r>
                                </m:den>
                              </m:f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=3.5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06040516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0.2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−0.5=8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0.03</m:t>
                              </m:r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+0.04=0.46</m:t>
                              </m:r>
                            </m:oMath>
                          </a14:m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18)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0.9</m:t>
                                  </m:r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−0.04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0.8</m:t>
                                  </m:r>
                                </m:den>
                              </m:f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=0.4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8911200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0.5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+0.2=8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9.7−0.07</m:t>
                              </m:r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=1.3</m:t>
                              </m:r>
                            </m:oMath>
                          </a14:m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19)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0.52</m:t>
                                  </m:r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−0.04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0.8</m:t>
                                  </m:r>
                                </m:den>
                              </m:f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=0.4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77321671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0.8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−0.2=50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3.3+0.03</m:t>
                              </m:r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=0.07</m:t>
                              </m:r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+0.5</m:t>
                              </m:r>
                            </m:oMath>
                          </a14:m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20)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0.7</m:t>
                                  </m:r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−0.021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0.3</m:t>
                                  </m:r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=1.4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712712857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0.2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+0.15=0.5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13)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0.2</m:t>
                              </m:r>
                              <m:d>
                                <m:dPr>
                                  <m:ctrlP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+0.8</m:t>
                                  </m:r>
                                </m:e>
                              </m:d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=0.19</m:t>
                              </m:r>
                            </m:oMath>
                          </a14:m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21)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0.13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0.004</m:t>
                                  </m:r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=5.2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72811662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+0.8=2−0.5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14)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0.4</m:t>
                              </m:r>
                              <m:d>
                                <m:dPr>
                                  <m:ctrlP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−0.03</m:t>
                                  </m:r>
                                </m:e>
                              </m:d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=0.3</m:t>
                              </m:r>
                            </m:oMath>
                          </a14:m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0.3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1.4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0.4</m:t>
                                  </m:r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−0.5</m:t>
                                  </m:r>
                                </m:e>
                              </m:d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=4.2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19272627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0.002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+50=80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15)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0.4</m:t>
                              </m:r>
                              <m:d>
                                <m:dPr>
                                  <m:ctrlP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0.2</m:t>
                                  </m:r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−0.03</m:t>
                                  </m:r>
                                </m:e>
                              </m:d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=0.03</m:t>
                              </m:r>
                            </m:oMath>
                          </a14:m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23)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0.3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1.4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19.4</m:t>
                                  </m:r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−0.5</m:t>
                                  </m:r>
                                </m:e>
                              </m:d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=4.2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39411513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80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+0.002=0.05</m:t>
                              </m:r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0.6</m:t>
                              </m:r>
                              <m:d>
                                <m:dPr>
                                  <m:ctrlP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0.7</m:t>
                                  </m:r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20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−0.81</m:t>
                                  </m:r>
                                </m:e>
                              </m:d>
                              <m:r>
                                <a:rPr lang="en-GB" sz="20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=0.9</m:t>
                              </m:r>
                            </m:oMath>
                          </a14:m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24)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kumimoji="0" lang="en-GB" sz="17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632E6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0.541</m:t>
                              </m:r>
                              <m:r>
                                <a:rPr kumimoji="0" lang="en-GB" sz="17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632E6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𝑥</m:t>
                              </m:r>
                              <m:r>
                                <a:rPr kumimoji="0" lang="en-GB" sz="17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632E6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+0.81=0.416</m:t>
                              </m:r>
                              <m:r>
                                <a:rPr kumimoji="0" lang="en-GB" sz="17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632E6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𝑥</m:t>
                              </m:r>
                              <m:r>
                                <a:rPr kumimoji="0" lang="en-GB" sz="17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632E6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+1.56</m:t>
                              </m:r>
                            </m:oMath>
                          </a14:m>
                          <a:r>
                            <a:rPr kumimoji="0" lang="en-GB" sz="17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632E6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9644149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5">
                <a:extLst>
                  <a:ext uri="{FF2B5EF4-FFF2-40B4-BE49-F238E27FC236}">
                    <a16:creationId xmlns:a16="http://schemas.microsoft.com/office/drawing/2014/main" id="{D2844E55-4110-C840-9D09-29C494FDD57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15510130"/>
                  </p:ext>
                </p:extLst>
              </p:nvPr>
            </p:nvGraphicFramePr>
            <p:xfrm>
              <a:off x="318000" y="1264611"/>
              <a:ext cx="11556000" cy="4997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2000">
                      <a:extLst>
                        <a:ext uri="{9D8B030D-6E8A-4147-A177-3AD203B41FA5}">
                          <a16:colId xmlns:a16="http://schemas.microsoft.com/office/drawing/2014/main" val="1829485005"/>
                        </a:ext>
                      </a:extLst>
                    </a:gridCol>
                    <a:gridCol w="3240000">
                      <a:extLst>
                        <a:ext uri="{9D8B030D-6E8A-4147-A177-3AD203B41FA5}">
                          <a16:colId xmlns:a16="http://schemas.microsoft.com/office/drawing/2014/main" val="1096845777"/>
                        </a:ext>
                      </a:extLst>
                    </a:gridCol>
                    <a:gridCol w="612000">
                      <a:extLst>
                        <a:ext uri="{9D8B030D-6E8A-4147-A177-3AD203B41FA5}">
                          <a16:colId xmlns:a16="http://schemas.microsoft.com/office/drawing/2014/main" val="1429767797"/>
                        </a:ext>
                      </a:extLst>
                    </a:gridCol>
                    <a:gridCol w="3240000">
                      <a:extLst>
                        <a:ext uri="{9D8B030D-6E8A-4147-A177-3AD203B41FA5}">
                          <a16:colId xmlns:a16="http://schemas.microsoft.com/office/drawing/2014/main" val="4138161139"/>
                        </a:ext>
                      </a:extLst>
                    </a:gridCol>
                    <a:gridCol w="612000">
                      <a:extLst>
                        <a:ext uri="{9D8B030D-6E8A-4147-A177-3AD203B41FA5}">
                          <a16:colId xmlns:a16="http://schemas.microsoft.com/office/drawing/2014/main" val="138929330"/>
                        </a:ext>
                      </a:extLst>
                    </a:gridCol>
                    <a:gridCol w="3240000">
                      <a:extLst>
                        <a:ext uri="{9D8B030D-6E8A-4147-A177-3AD203B41FA5}">
                          <a16:colId xmlns:a16="http://schemas.microsoft.com/office/drawing/2014/main" val="656955517"/>
                        </a:ext>
                      </a:extLst>
                    </a:gridCol>
                  </a:tblGrid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9216" r="-238431" b="-7122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38431" r="-119216" b="-7122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17)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7255" r="-392" b="-7122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06040516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9216" t="-98000" r="-238431" b="-598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38431" t="-98000" r="-119216" b="-598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18)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7255" t="-98000" r="-392" b="-598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8911200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9216" t="-202041" r="-238431" b="-5102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38431" t="-202041" r="-119216" b="-5102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19)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7255" t="-202041" r="-392" b="-5102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77321671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9216" t="-296000" r="-238431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38431" t="-296000" r="-119216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20)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7255" t="-296000" r="-392" b="-4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12712857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9216" t="-404082" r="-238431" b="-3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13)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38431" t="-404082" r="-119216" b="-3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21)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7255" t="-404082" r="-392" b="-30816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72811662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9216" t="-504082" r="-238431" b="-2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14)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38431" t="-504082" r="-119216" b="-2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7255" t="-504082" r="-392" b="-20816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19272627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9216" t="-592000" r="-238431" b="-10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15)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38431" t="-592000" r="-119216" b="-10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23)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7255" t="-592000" r="-392" b="-104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9411513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9216" t="-706122" r="-238431" b="-61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38431" t="-706122" r="-119216" b="-61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24)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57255" t="-706122" r="-392" b="-612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44149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180104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84DCFC2-2E05-2B4A-A686-6A4223D81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Decimals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5">
                <a:extLst>
                  <a:ext uri="{FF2B5EF4-FFF2-40B4-BE49-F238E27FC236}">
                    <a16:creationId xmlns:a16="http://schemas.microsoft.com/office/drawing/2014/main" id="{4964E2D0-5FED-034D-A063-126CA4616CB3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18000" y="1264611"/>
              <a:ext cx="11556000" cy="4997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2000">
                      <a:extLst>
                        <a:ext uri="{9D8B030D-6E8A-4147-A177-3AD203B41FA5}">
                          <a16:colId xmlns:a16="http://schemas.microsoft.com/office/drawing/2014/main" val="1829485005"/>
                        </a:ext>
                      </a:extLst>
                    </a:gridCol>
                    <a:gridCol w="2088000">
                      <a:extLst>
                        <a:ext uri="{9D8B030D-6E8A-4147-A177-3AD203B41FA5}">
                          <a16:colId xmlns:a16="http://schemas.microsoft.com/office/drawing/2014/main" val="1096845777"/>
                        </a:ext>
                      </a:extLst>
                    </a:gridCol>
                    <a:gridCol w="1152000">
                      <a:extLst>
                        <a:ext uri="{9D8B030D-6E8A-4147-A177-3AD203B41FA5}">
                          <a16:colId xmlns:a16="http://schemas.microsoft.com/office/drawing/2014/main" val="2655862474"/>
                        </a:ext>
                      </a:extLst>
                    </a:gridCol>
                    <a:gridCol w="612000">
                      <a:extLst>
                        <a:ext uri="{9D8B030D-6E8A-4147-A177-3AD203B41FA5}">
                          <a16:colId xmlns:a16="http://schemas.microsoft.com/office/drawing/2014/main" val="1429767797"/>
                        </a:ext>
                      </a:extLst>
                    </a:gridCol>
                    <a:gridCol w="2208735">
                      <a:extLst>
                        <a:ext uri="{9D8B030D-6E8A-4147-A177-3AD203B41FA5}">
                          <a16:colId xmlns:a16="http://schemas.microsoft.com/office/drawing/2014/main" val="4138161139"/>
                        </a:ext>
                      </a:extLst>
                    </a:gridCol>
                    <a:gridCol w="1031265">
                      <a:extLst>
                        <a:ext uri="{9D8B030D-6E8A-4147-A177-3AD203B41FA5}">
                          <a16:colId xmlns:a16="http://schemas.microsoft.com/office/drawing/2014/main" val="4063715983"/>
                        </a:ext>
                      </a:extLst>
                    </a:gridCol>
                    <a:gridCol w="612000">
                      <a:extLst>
                        <a:ext uri="{9D8B030D-6E8A-4147-A177-3AD203B41FA5}">
                          <a16:colId xmlns:a16="http://schemas.microsoft.com/office/drawing/2014/main" val="138929330"/>
                        </a:ext>
                      </a:extLst>
                    </a:gridCol>
                    <a:gridCol w="2132323">
                      <a:extLst>
                        <a:ext uri="{9D8B030D-6E8A-4147-A177-3AD203B41FA5}">
                          <a16:colId xmlns:a16="http://schemas.microsoft.com/office/drawing/2014/main" val="656955517"/>
                        </a:ext>
                      </a:extLst>
                    </a:gridCol>
                    <a:gridCol w="1107677">
                      <a:extLst>
                        <a:ext uri="{9D8B030D-6E8A-4147-A177-3AD203B41FA5}">
                          <a16:colId xmlns:a16="http://schemas.microsoft.com/office/drawing/2014/main" val="3339762028"/>
                        </a:ext>
                      </a:extLst>
                    </a:gridCol>
                  </a:tblGrid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0.2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+5=8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=15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72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0.2</m:t>
                              </m:r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−0.07=0.35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=2.1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17)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−0.8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0.2</m:t>
                                  </m:r>
                                </m:den>
                              </m:f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=3.5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=0.3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06040516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2)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0.2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−0.5=8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=42.5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72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0.03</m:t>
                              </m:r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+0.04=0.46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=14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18)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0.9</m:t>
                                  </m:r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−0.04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0.8</m:t>
                                  </m:r>
                                </m:den>
                              </m:f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=0.4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=0.4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8911200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0.5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+0.2=8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=15.6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72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9.7−0.07</m:t>
                              </m:r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=1.3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=120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19)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0.52</m:t>
                                  </m:r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−0.04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0.8</m:t>
                                  </m:r>
                                </m:den>
                              </m:f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=0.4</m:t>
                              </m:r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=0.2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77321671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0.8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−0.2=50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=62.75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72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3.3+0.03</m:t>
                              </m:r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=0.07</m:t>
                              </m:r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+0.5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=70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20)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0.7</m:t>
                                  </m:r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−0.021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0.3</m:t>
                                  </m:r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=1.4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=0.075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712712857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0.2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+0.15=0.5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=0.5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72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13)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0.2</m:t>
                              </m:r>
                              <m:d>
                                <m:d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+0.8</m:t>
                                  </m:r>
                                </m:e>
                              </m:d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=0.19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=0.15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21)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0.13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0.004</m:t>
                                  </m:r>
                                  <m:r>
                                    <a:rPr lang="en-GB" sz="18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GB" sz="18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=5.2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=6.25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172811662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+0.8=2−0.5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=0.48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72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14)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0.4</m:t>
                              </m:r>
                              <m:d>
                                <m:d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−0.03</m:t>
                                  </m:r>
                                </m:e>
                              </m:d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=0.3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=0.39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0.3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1.4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0.4</m:t>
                                  </m:r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−0.5</m:t>
                                  </m:r>
                                </m:e>
                              </m:d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=4.2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=50.25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19272627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0.002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+50=80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=15000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72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15)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0.4</m:t>
                              </m:r>
                              <m:d>
                                <m:d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0.2</m:t>
                                  </m:r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−0.03</m:t>
                                  </m:r>
                                </m:e>
                              </m:d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=0.03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=0.525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23)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0.3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1.4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19.4</m:t>
                                  </m:r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−0.5</m:t>
                                  </m:r>
                                </m:e>
                              </m:d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=4.2</m:t>
                              </m:r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=−2.5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39411513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80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+0.002=0.05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=0.0006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72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0.6</m:t>
                              </m:r>
                              <m:d>
                                <m:dPr>
                                  <m:ctrlP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0.7</m:t>
                                  </m:r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−0.81</m:t>
                                  </m:r>
                                </m:e>
                              </m:d>
                              <m:r>
                                <a:rPr lang="en-GB" sz="1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=0.9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=3.3</m:t>
                              </m:r>
                            </m:oMath>
                          </a14:m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24)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kumimoji="0" lang="en-GB" sz="11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632E6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0.541</m:t>
                              </m:r>
                              <m:r>
                                <a:rPr kumimoji="0" lang="en-GB" sz="11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632E6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𝑥</m:t>
                              </m:r>
                              <m:r>
                                <a:rPr kumimoji="0" lang="en-GB" sz="11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632E6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+0.81=0.416</m:t>
                              </m:r>
                              <m:r>
                                <a:rPr kumimoji="0" lang="en-GB" sz="11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632E6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𝑥</m:t>
                              </m:r>
                              <m:r>
                                <a:rPr kumimoji="0" lang="en-GB" sz="11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632E62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+1.56</m:t>
                              </m:r>
                            </m:oMath>
                          </a14:m>
                          <a:r>
                            <a:rPr kumimoji="0" lang="en-GB" sz="11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632E62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 </a:t>
                          </a: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=6</m:t>
                              </m:r>
                            </m:oMath>
                          </a14:m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9644149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5">
                <a:extLst>
                  <a:ext uri="{FF2B5EF4-FFF2-40B4-BE49-F238E27FC236}">
                    <a16:creationId xmlns:a16="http://schemas.microsoft.com/office/drawing/2014/main" id="{4964E2D0-5FED-034D-A063-126CA4616CB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16890679"/>
                  </p:ext>
                </p:extLst>
              </p:nvPr>
            </p:nvGraphicFramePr>
            <p:xfrm>
              <a:off x="318000" y="1264611"/>
              <a:ext cx="11556000" cy="4997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12000">
                      <a:extLst>
                        <a:ext uri="{9D8B030D-6E8A-4147-A177-3AD203B41FA5}">
                          <a16:colId xmlns:a16="http://schemas.microsoft.com/office/drawing/2014/main" val="1829485005"/>
                        </a:ext>
                      </a:extLst>
                    </a:gridCol>
                    <a:gridCol w="2088000">
                      <a:extLst>
                        <a:ext uri="{9D8B030D-6E8A-4147-A177-3AD203B41FA5}">
                          <a16:colId xmlns:a16="http://schemas.microsoft.com/office/drawing/2014/main" val="1096845777"/>
                        </a:ext>
                      </a:extLst>
                    </a:gridCol>
                    <a:gridCol w="1152000">
                      <a:extLst>
                        <a:ext uri="{9D8B030D-6E8A-4147-A177-3AD203B41FA5}">
                          <a16:colId xmlns:a16="http://schemas.microsoft.com/office/drawing/2014/main" val="2655862474"/>
                        </a:ext>
                      </a:extLst>
                    </a:gridCol>
                    <a:gridCol w="612000">
                      <a:extLst>
                        <a:ext uri="{9D8B030D-6E8A-4147-A177-3AD203B41FA5}">
                          <a16:colId xmlns:a16="http://schemas.microsoft.com/office/drawing/2014/main" val="1429767797"/>
                        </a:ext>
                      </a:extLst>
                    </a:gridCol>
                    <a:gridCol w="2208735">
                      <a:extLst>
                        <a:ext uri="{9D8B030D-6E8A-4147-A177-3AD203B41FA5}">
                          <a16:colId xmlns:a16="http://schemas.microsoft.com/office/drawing/2014/main" val="4138161139"/>
                        </a:ext>
                      </a:extLst>
                    </a:gridCol>
                    <a:gridCol w="1031265">
                      <a:extLst>
                        <a:ext uri="{9D8B030D-6E8A-4147-A177-3AD203B41FA5}">
                          <a16:colId xmlns:a16="http://schemas.microsoft.com/office/drawing/2014/main" val="4063715983"/>
                        </a:ext>
                      </a:extLst>
                    </a:gridCol>
                    <a:gridCol w="612000">
                      <a:extLst>
                        <a:ext uri="{9D8B030D-6E8A-4147-A177-3AD203B41FA5}">
                          <a16:colId xmlns:a16="http://schemas.microsoft.com/office/drawing/2014/main" val="138929330"/>
                        </a:ext>
                      </a:extLst>
                    </a:gridCol>
                    <a:gridCol w="2132323">
                      <a:extLst>
                        <a:ext uri="{9D8B030D-6E8A-4147-A177-3AD203B41FA5}">
                          <a16:colId xmlns:a16="http://schemas.microsoft.com/office/drawing/2014/main" val="656955517"/>
                        </a:ext>
                      </a:extLst>
                    </a:gridCol>
                    <a:gridCol w="1107677">
                      <a:extLst>
                        <a:ext uri="{9D8B030D-6E8A-4147-A177-3AD203B41FA5}">
                          <a16:colId xmlns:a16="http://schemas.microsoft.com/office/drawing/2014/main" val="3339762028"/>
                        </a:ext>
                      </a:extLst>
                    </a:gridCol>
                  </a:tblGrid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9697" r="-423030" b="-7122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2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37778" r="-675556" b="-7122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4046" r="-223121" b="-7122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41463" r="-370732" b="-7122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17)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90476" r="-52381" b="-7122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47126" r="-1149" b="-7122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06040516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2)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9697" t="-98000" r="-423030" b="-598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2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37778" t="-98000" r="-675556" b="-598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4046" t="-98000" r="-223121" b="-598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41463" t="-98000" r="-370732" b="-598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18)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90476" t="-98000" r="-52381" b="-598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47126" t="-98000" r="-1149" b="-598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8911200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9697" t="-202041" r="-423030" b="-5102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2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37778" t="-202041" r="-675556" b="-5102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4046" t="-202041" r="-223121" b="-5102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41463" t="-202041" r="-370732" b="-5102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19)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90476" t="-202041" r="-52381" b="-51020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47126" t="-202041" r="-1149" b="-5102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77321671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9697" t="-296000" r="-423030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2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37778" t="-296000" r="-675556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4046" t="-296000" r="-223121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41463" t="-296000" r="-370732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20)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90476" t="-296000" r="-52381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47126" t="-296000" r="-1149" b="-4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12712857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9697" t="-404082" r="-423030" b="-3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2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37778" t="-404082" r="-675556" b="-3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13)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4046" t="-404082" r="-223121" b="-3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41463" t="-404082" r="-370732" b="-3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21)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90476" t="-404082" r="-52381" b="-3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47126" t="-404082" r="-1149" b="-30816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172811662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9697" t="-504082" r="-423030" b="-2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2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37778" t="-504082" r="-675556" b="-2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14)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4046" t="-504082" r="-223121" b="-2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41463" t="-504082" r="-370732" b="-2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90476" t="-504082" r="-52381" b="-2081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47126" t="-504082" r="-1149" b="-20816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19272627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9697" t="-592000" r="-423030" b="-10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2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37778" t="-592000" r="-675556" b="-10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15)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4046" t="-592000" r="-223121" b="-10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41463" t="-592000" r="-370732" b="-10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23)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90476" t="-592000" r="-52381" b="-10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47126" t="-592000" r="-1149" b="-104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9411513"/>
                      </a:ext>
                    </a:extLst>
                  </a:tr>
                  <a:tr h="624705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8)</a:t>
                          </a:r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9697" t="-706122" r="-423030" b="-61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2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37778" t="-706122" r="-675556" b="-61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4046" t="-706122" r="-223121" b="-61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641463" t="-706122" r="-370732" b="-61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24)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90476" t="-706122" r="-52381" b="-61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8000" marR="0" marT="0" marB="0" anchor="ctr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47126" t="-706122" r="-1149" b="-612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9644149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95231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4C96FF"/>
      </a:hlink>
      <a:folHlink>
        <a:srgbClr val="0066FF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12705</TotalTime>
  <Words>382</Words>
  <Application>Microsoft Macintosh PowerPoint</Application>
  <PresentationFormat>Widescreen</PresentationFormat>
  <Paragraphs>122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Bahnschrift</vt:lpstr>
      <vt:lpstr>Calibri</vt:lpstr>
      <vt:lpstr>Cambria Math</vt:lpstr>
      <vt:lpstr>Corbel</vt:lpstr>
      <vt:lpstr>Office Theme</vt:lpstr>
      <vt:lpstr>Decimals</vt:lpstr>
      <vt:lpstr>Decimals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Day (Staff)</dc:creator>
  <cp:lastModifiedBy>N Day (Staff)</cp:lastModifiedBy>
  <cp:revision>3</cp:revision>
  <dcterms:created xsi:type="dcterms:W3CDTF">2021-11-07T22:04:41Z</dcterms:created>
  <dcterms:modified xsi:type="dcterms:W3CDTF">2021-11-27T10:10:06Z</dcterms:modified>
</cp:coreProperties>
</file>