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4" r:id="rId7"/>
    <p:sldId id="262" r:id="rId8"/>
    <p:sldId id="272" r:id="rId9"/>
    <p:sldId id="268" r:id="rId10"/>
    <p:sldId id="270" r:id="rId11"/>
    <p:sldId id="263" r:id="rId12"/>
    <p:sldId id="265" r:id="rId13"/>
    <p:sldId id="269" r:id="rId14"/>
    <p:sldId id="266" r:id="rId15"/>
    <p:sldId id="267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379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72371-46C7-410D-B8A9-73CE4BB24173}" type="datetimeFigureOut">
              <a:rPr lang="en-US" smtClean="0"/>
              <a:pPr/>
              <a:t>5/18/2008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95430-B150-4A58-89BE-CB6B3E0F8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72371-46C7-410D-B8A9-73CE4BB24173}" type="datetimeFigureOut">
              <a:rPr lang="en-US" smtClean="0"/>
              <a:pPr/>
              <a:t>5/18/2008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95430-B150-4A58-89BE-CB6B3E0F8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72371-46C7-410D-B8A9-73CE4BB24173}" type="datetimeFigureOut">
              <a:rPr lang="en-US" smtClean="0"/>
              <a:pPr/>
              <a:t>5/18/2008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95430-B150-4A58-89BE-CB6B3E0F8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72371-46C7-410D-B8A9-73CE4BB24173}" type="datetimeFigureOut">
              <a:rPr lang="en-US" smtClean="0"/>
              <a:pPr/>
              <a:t>5/18/2008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95430-B150-4A58-89BE-CB6B3E0F8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72371-46C7-410D-B8A9-73CE4BB24173}" type="datetimeFigureOut">
              <a:rPr lang="en-US" smtClean="0"/>
              <a:pPr/>
              <a:t>5/18/2008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95430-B150-4A58-89BE-CB6B3E0F8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72371-46C7-410D-B8A9-73CE4BB24173}" type="datetimeFigureOut">
              <a:rPr lang="en-US" smtClean="0"/>
              <a:pPr/>
              <a:t>5/18/2008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95430-B150-4A58-89BE-CB6B3E0F8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72371-46C7-410D-B8A9-73CE4BB24173}" type="datetimeFigureOut">
              <a:rPr lang="en-US" smtClean="0"/>
              <a:pPr/>
              <a:t>5/18/2008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95430-B150-4A58-89BE-CB6B3E0F8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72371-46C7-410D-B8A9-73CE4BB24173}" type="datetimeFigureOut">
              <a:rPr lang="en-US" smtClean="0"/>
              <a:pPr/>
              <a:t>5/18/2008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95430-B150-4A58-89BE-CB6B3E0F8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72371-46C7-410D-B8A9-73CE4BB24173}" type="datetimeFigureOut">
              <a:rPr lang="en-US" smtClean="0"/>
              <a:pPr/>
              <a:t>5/18/2008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95430-B150-4A58-89BE-CB6B3E0F8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72371-46C7-410D-B8A9-73CE4BB24173}" type="datetimeFigureOut">
              <a:rPr lang="en-US" smtClean="0"/>
              <a:pPr/>
              <a:t>5/18/2008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95430-B150-4A58-89BE-CB6B3E0F8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72371-46C7-410D-B8A9-73CE4BB24173}" type="datetimeFigureOut">
              <a:rPr lang="en-US" smtClean="0"/>
              <a:pPr/>
              <a:t>5/18/2008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95430-B150-4A58-89BE-CB6B3E0F8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72371-46C7-410D-B8A9-73CE4BB24173}" type="datetimeFigureOut">
              <a:rPr lang="en-US" smtClean="0"/>
              <a:pPr/>
              <a:t>5/18/2008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95430-B150-4A58-89BE-CB6B3E0F8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llsbrothers.com/" TargetMode="External"/><Relationship Id="rId2" Type="http://schemas.openxmlformats.org/officeDocument/2006/relationships/hyperlink" Target="mailto:csells@microsoft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Software Careers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Or, what the heck am I getting</a:t>
            </a:r>
            <a:br>
              <a:rPr lang="en-US" dirty="0" smtClean="0"/>
            </a:br>
            <a:r>
              <a:rPr lang="en-US" dirty="0" smtClean="0"/>
              <a:t>myself into, anyway?!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Manager</a:t>
            </a:r>
            <a:endParaRPr lang="en-US" dirty="0"/>
          </a:p>
        </p:txBody>
      </p:sp>
      <p:pic>
        <p:nvPicPr>
          <p:cNvPr id="1024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181426"/>
            <a:ext cx="3429000" cy="5600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</a:t>
            </a:r>
            <a:endParaRPr lang="en-US" dirty="0"/>
          </a:p>
        </p:txBody>
      </p:sp>
      <p:pic>
        <p:nvPicPr>
          <p:cNvPr id="1026" name="Picture 2" descr="C:\Users\csells.REDMOND\AppData\Local\Microsoft\Windows\Temporary Internet Files\Content.Outlook\L636BJPR\MSWD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219200"/>
            <a:ext cx="7871504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</a:t>
            </a:r>
            <a:endParaRPr lang="en-US" dirty="0"/>
          </a:p>
        </p:txBody>
      </p:sp>
      <p:pic>
        <p:nvPicPr>
          <p:cNvPr id="614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76400"/>
            <a:ext cx="832171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Legal</a:t>
            </a:r>
            <a:endParaRPr lang="en-US"/>
          </a:p>
        </p:txBody>
      </p:sp>
      <p:pic>
        <p:nvPicPr>
          <p:cNvPr id="204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446977"/>
            <a:ext cx="5552126" cy="5030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799" y="1221582"/>
            <a:ext cx="6863769" cy="5407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Tons To Do in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entire world runs on software</a:t>
            </a:r>
          </a:p>
          <a:p>
            <a:r>
              <a:rPr lang="en-US" dirty="0" smtClean="0"/>
              <a:t>Pick the job that’s the most FUN!</a:t>
            </a:r>
            <a:endParaRPr lang="en-US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2862286"/>
            <a:ext cx="4038600" cy="3786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not…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22590" y="1371600"/>
            <a:ext cx="7164404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bit 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Chris Sells</a:t>
            </a:r>
          </a:p>
          <a:p>
            <a:pPr lvl="1"/>
            <a:r>
              <a:rPr lang="en-US" dirty="0" smtClean="0"/>
              <a:t>Program Manager, Microsoft, Corp.</a:t>
            </a:r>
          </a:p>
          <a:p>
            <a:pPr lvl="1"/>
            <a:r>
              <a:rPr lang="en-US" dirty="0" smtClean="0">
                <a:hlinkClick r:id="rId2"/>
              </a:rPr>
              <a:t>csells@microsoft.com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www.sellsbrothers.com</a:t>
            </a:r>
            <a:endParaRPr lang="en-US" dirty="0" smtClean="0"/>
          </a:p>
          <a:p>
            <a:r>
              <a:rPr lang="en-US" dirty="0" smtClean="0"/>
              <a:t>Full-time programmer since I was 14</a:t>
            </a:r>
          </a:p>
          <a:p>
            <a:pPr lvl="1"/>
            <a:r>
              <a:rPr lang="en-US" dirty="0" smtClean="0"/>
              <a:t>Apple ][+ with 64K of RAM, thank you very much!</a:t>
            </a:r>
          </a:p>
          <a:p>
            <a:r>
              <a:rPr lang="en-US" dirty="0" smtClean="0"/>
              <a:t>Have done pretty much everything you can do in software:</a:t>
            </a:r>
          </a:p>
          <a:p>
            <a:pPr lvl="1"/>
            <a:r>
              <a:rPr lang="en-US" dirty="0" smtClean="0"/>
              <a:t>Worked for big companies, started some small ones</a:t>
            </a:r>
          </a:p>
          <a:p>
            <a:pPr lvl="1"/>
            <a:r>
              <a:rPr lang="en-US" dirty="0" smtClean="0"/>
              <a:t>Traveled around the world consulting and giving talks</a:t>
            </a:r>
          </a:p>
          <a:p>
            <a:pPr lvl="1"/>
            <a:r>
              <a:rPr lang="en-US" dirty="0" smtClean="0"/>
              <a:t>Written books and articles</a:t>
            </a:r>
          </a:p>
          <a:p>
            <a:pPr lvl="1"/>
            <a:r>
              <a:rPr lang="en-US" dirty="0" smtClean="0"/>
              <a:t>Been tester, manager, architect, lead, marketing, installation, training, support, web master, 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Tons To Do in Software!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entire world runs on software</a:t>
            </a:r>
          </a:p>
          <a:p>
            <a:pPr lvl="1"/>
            <a:r>
              <a:rPr lang="en-US" dirty="0" smtClean="0"/>
              <a:t>PCs, Macs, PDAs, cell phones, regular phones, alarm clocks, microwaves, satellites, space shuttles, Mars rovers, GPS devices, radios, MP3 players, game consoles, printers, climate control systems, remote conferencing systems, the </a:t>
            </a:r>
            <a:r>
              <a:rPr lang="en-US" dirty="0" err="1" smtClean="0"/>
              <a:t>interweb</a:t>
            </a:r>
            <a:r>
              <a:rPr lang="en-US" dirty="0" smtClean="0"/>
              <a:t>, networks, cars, boats, submarines, TVs, …</a:t>
            </a:r>
          </a:p>
          <a:p>
            <a:r>
              <a:rPr lang="en-US" dirty="0" smtClean="0"/>
              <a:t>All kinds of things to do in software</a:t>
            </a:r>
          </a:p>
          <a:p>
            <a:pPr lvl="1"/>
            <a:r>
              <a:rPr lang="en-US" dirty="0" smtClean="0"/>
              <a:t>Writing code is almost 100% of a degree in computer science</a:t>
            </a:r>
          </a:p>
          <a:p>
            <a:pPr lvl="1"/>
            <a:r>
              <a:rPr lang="en-US" dirty="0" smtClean="0"/>
              <a:t>It’s maybe 10% of actual software engineering…</a:t>
            </a:r>
          </a:p>
          <a:p>
            <a:pPr lvl="1"/>
            <a:r>
              <a:rPr lang="en-US" dirty="0" smtClean="0"/>
              <a:t>Pick the job that’s the most FUN!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</a:t>
            </a:r>
            <a:endParaRPr lang="en-US" dirty="0"/>
          </a:p>
        </p:txBody>
      </p:sp>
      <p:pic>
        <p:nvPicPr>
          <p:cNvPr id="11265" name="Picture 1" descr="C:\Users\csells.REDMOND\AppData\Local\Microsoft\Windows\Temporary Internet Files\Content.Outlook\L636BJPR\Cranium (2)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202022"/>
            <a:ext cx="4876800" cy="54940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Developer</a:t>
            </a:r>
            <a:endParaRPr lang="en-US" dirty="0"/>
          </a:p>
        </p:txBody>
      </p:sp>
      <p:sp>
        <p:nvSpPr>
          <p:cNvPr id="9218" name="AutoShape 2" descr="C:\Users\csells.REDMOND\AppData\Local\Microsoft\Windows\Temporary Internet Files\Content.Outlook\L636BJPR\dilbert (2).gif"/>
          <p:cNvSpPr>
            <a:spLocks noChangeAspect="1" noChangeArrowheads="1"/>
          </p:cNvSpPr>
          <p:nvPr/>
        </p:nvSpPr>
        <p:spPr bwMode="auto">
          <a:xfrm>
            <a:off x="63500" y="-136525"/>
            <a:ext cx="5715000" cy="2152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0" name="AutoShape 4" descr="C:\Users\csells.REDMOND\AppData\Local\Microsoft\Windows\Temporary Internet Files\Content.Outlook\L636BJPR\dilbert (2).gif"/>
          <p:cNvSpPr>
            <a:spLocks noChangeAspect="1" noChangeArrowheads="1"/>
          </p:cNvSpPr>
          <p:nvPr/>
        </p:nvSpPr>
        <p:spPr bwMode="auto">
          <a:xfrm>
            <a:off x="63500" y="-136525"/>
            <a:ext cx="5715000" cy="2152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2" name="AutoShape 6" descr="C:\Users\csells.REDMOND\AppData\Local\Microsoft\Windows\Temporary Internet Files\Content.Outlook\L636BJPR\dilbert (2).gif"/>
          <p:cNvSpPr>
            <a:spLocks noChangeAspect="1" noChangeArrowheads="1"/>
          </p:cNvSpPr>
          <p:nvPr/>
        </p:nvSpPr>
        <p:spPr bwMode="auto">
          <a:xfrm>
            <a:off x="63500" y="-136525"/>
            <a:ext cx="5715000" cy="2152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26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6929" y="1676400"/>
            <a:ext cx="8882671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Designer</a:t>
            </a:r>
            <a:endParaRPr lang="en-US" dirty="0"/>
          </a:p>
        </p:txBody>
      </p:sp>
      <p:pic>
        <p:nvPicPr>
          <p:cNvPr id="716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85679" y="1447800"/>
            <a:ext cx="6328833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Tester</a:t>
            </a:r>
            <a:endParaRPr lang="en-US" dirty="0"/>
          </a:p>
        </p:txBody>
      </p:sp>
      <p:pic>
        <p:nvPicPr>
          <p:cNvPr id="8194" name="Picture 2" descr="C:\Users\csells.REDMOND\AppData\Local\Microsoft\Windows\Temporary Internet Files\Content.Outlook\L636BJPR\image00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500981"/>
            <a:ext cx="48768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Assistance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219200"/>
            <a:ext cx="3941686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Master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53787" y="1371600"/>
            <a:ext cx="7669160" cy="4876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241</Words>
  <Application>Microsoft Office PowerPoint</Application>
  <PresentationFormat>On-screen Show (4:3)</PresentationFormat>
  <Paragraphs>36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Software Careers</vt:lpstr>
      <vt:lpstr>A bit about me</vt:lpstr>
      <vt:lpstr>Tons To Do in Software!</vt:lpstr>
      <vt:lpstr>Architect</vt:lpstr>
      <vt:lpstr>Developer</vt:lpstr>
      <vt:lpstr>Designer</vt:lpstr>
      <vt:lpstr>Tester</vt:lpstr>
      <vt:lpstr>User Assistance</vt:lpstr>
      <vt:lpstr>Web Master</vt:lpstr>
      <vt:lpstr>Program Manager</vt:lpstr>
      <vt:lpstr>Marketing</vt:lpstr>
      <vt:lpstr>Sales</vt:lpstr>
      <vt:lpstr>Legal</vt:lpstr>
      <vt:lpstr>Support</vt:lpstr>
      <vt:lpstr>Tons To Do in Software</vt:lpstr>
      <vt:lpstr>Or not…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Careers</dc:title>
  <dc:creator>Chris Sells</dc:creator>
  <cp:lastModifiedBy>Chris Sells</cp:lastModifiedBy>
  <cp:revision>22</cp:revision>
  <dcterms:created xsi:type="dcterms:W3CDTF">2008-05-17T00:55:38Z</dcterms:created>
  <dcterms:modified xsi:type="dcterms:W3CDTF">2008-05-18T19:16:12Z</dcterms:modified>
</cp:coreProperties>
</file>