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7" r:id="rId3"/>
    <p:sldId id="256" r:id="rId4"/>
  </p:sldIdLst>
  <p:sldSz cx="6858000" cy="9906000" type="A4"/>
  <p:notesSz cx="6858000" cy="9144000"/>
  <p:defaultTextStyle>
    <a:defPPr>
      <a:defRPr lang="en-US"/>
    </a:defPPr>
    <a:lvl1pPr marL="0" algn="l" defTabSz="457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3" algn="l" defTabSz="457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6" algn="l" defTabSz="457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9" algn="l" defTabSz="457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53" algn="l" defTabSz="457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16" algn="l" defTabSz="457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79" algn="l" defTabSz="457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41" algn="l" defTabSz="457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04" algn="l" defTabSz="4571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12"/>
    <p:restoredTop sz="96327"/>
  </p:normalViewPr>
  <p:slideViewPr>
    <p:cSldViewPr snapToGrid="0">
      <p:cViewPr>
        <p:scale>
          <a:sx n="104" d="100"/>
          <a:sy n="104" d="100"/>
        </p:scale>
        <p:origin x="2672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C689BFF5-9118-584F-A948-9070526B237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D688C10-058C-4E4B-BFB7-4D4854D2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2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2637015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C689BFF5-9118-584F-A948-9070526B237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D688C10-058C-4E4B-BFB7-4D4854D2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42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C689BFF5-9118-584F-A948-9070526B237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D688C10-058C-4E4B-BFB7-4D4854D2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39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9" y="2637015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C689BFF5-9118-584F-A948-9070526B237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D688C10-058C-4E4B-BFB7-4D4854D2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463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5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7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C689BFF5-9118-584F-A948-9070526B237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D688C10-058C-4E4B-BFB7-4D4854D2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57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5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5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C689BFF5-9118-584F-A948-9070526B237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D688C10-058C-4E4B-BFB7-4D4854D2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5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C689BFF5-9118-584F-A948-9070526B237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D688C10-058C-4E4B-BFB7-4D4854D2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94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C689BFF5-9118-584F-A948-9070526B237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D688C10-058C-4E4B-BFB7-4D4854D2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86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C689BFF5-9118-584F-A948-9070526B237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D688C10-058C-4E4B-BFB7-4D4854D2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53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C689BFF5-9118-584F-A948-9070526B237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D688C10-058C-4E4B-BFB7-4D4854D2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C689BFF5-9118-584F-A948-9070526B237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D688C10-058C-4E4B-BFB7-4D4854D27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952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1470B82-1023-8C69-912A-7EFEAF49CF46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4331388"/>
              </p:ext>
            </p:extLst>
          </p:nvPr>
        </p:nvGraphicFramePr>
        <p:xfrm>
          <a:off x="0" y="1"/>
          <a:ext cx="6858000" cy="9906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409730353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59227777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638483184"/>
                    </a:ext>
                  </a:extLst>
                </a:gridCol>
              </a:tblGrid>
              <a:tr h="297180">
                <a:tc gridSpan="3">
                  <a:txBody>
                    <a:bodyPr/>
                    <a:lstStyle/>
                    <a:p>
                      <a:r>
                        <a:rPr lang="en-GB" sz="1300" dirty="0"/>
                        <a:t>Calculate the volume and surface area of each cuboid: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848596"/>
                  </a:ext>
                </a:extLst>
              </a:tr>
              <a:tr h="1921784">
                <a:tc>
                  <a:txBody>
                    <a:bodyPr/>
                    <a:lstStyle/>
                    <a:p>
                      <a:r>
                        <a:rPr lang="en-GB" sz="1300" dirty="0"/>
                        <a:t>a.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b.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c.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0172036"/>
                  </a:ext>
                </a:extLst>
              </a:tr>
              <a:tr h="1921784">
                <a:tc>
                  <a:txBody>
                    <a:bodyPr/>
                    <a:lstStyle/>
                    <a:p>
                      <a:r>
                        <a:rPr lang="en-GB" sz="1300" dirty="0"/>
                        <a:t>d.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e.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f.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039358"/>
                  </a:ext>
                </a:extLst>
              </a:tr>
              <a:tr h="1921784">
                <a:tc>
                  <a:txBody>
                    <a:bodyPr/>
                    <a:lstStyle/>
                    <a:p>
                      <a:r>
                        <a:rPr lang="en-GB" sz="1300" dirty="0"/>
                        <a:t>g.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h.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 err="1"/>
                        <a:t>i</a:t>
                      </a:r>
                      <a:r>
                        <a:rPr lang="en-GB" sz="1300" dirty="0"/>
                        <a:t>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81584379"/>
                  </a:ext>
                </a:extLst>
              </a:tr>
              <a:tr h="1921784">
                <a:tc>
                  <a:txBody>
                    <a:bodyPr/>
                    <a:lstStyle/>
                    <a:p>
                      <a:r>
                        <a:rPr lang="en-GB" sz="1300" dirty="0"/>
                        <a:t>j.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k.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l.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9670970"/>
                  </a:ext>
                </a:extLst>
              </a:tr>
              <a:tr h="1921784">
                <a:tc>
                  <a:txBody>
                    <a:bodyPr/>
                    <a:lstStyle/>
                    <a:p>
                      <a:r>
                        <a:rPr lang="en-GB" sz="1300" dirty="0"/>
                        <a:t>m.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n.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o.</a:t>
                      </a:r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endParaRPr lang="en-GB" sz="1300" dirty="0"/>
                    </a:p>
                    <a:p>
                      <a:r>
                        <a:rPr lang="en-GB" sz="1300" dirty="0"/>
                        <a:t>V:                         SA: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4531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9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be 5">
            <a:extLst>
              <a:ext uri="{FF2B5EF4-FFF2-40B4-BE49-F238E27FC236}">
                <a16:creationId xmlns:a16="http://schemas.microsoft.com/office/drawing/2014/main" id="{36EC3509-FC17-52CF-2137-30DE1588FEB8}"/>
              </a:ext>
            </a:extLst>
          </p:cNvPr>
          <p:cNvSpPr/>
          <p:nvPr/>
        </p:nvSpPr>
        <p:spPr>
          <a:xfrm>
            <a:off x="416685" y="490811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088E316-3CF4-0918-41C9-DB5F47E68D71}"/>
              </a:ext>
            </a:extLst>
          </p:cNvPr>
          <p:cNvSpPr/>
          <p:nvPr/>
        </p:nvSpPr>
        <p:spPr>
          <a:xfrm>
            <a:off x="850541" y="613069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86AD510-5B05-4FEE-21FC-A998D750639E}"/>
              </a:ext>
            </a:extLst>
          </p:cNvPr>
          <p:cNvSpPr/>
          <p:nvPr/>
        </p:nvSpPr>
        <p:spPr>
          <a:xfrm>
            <a:off x="614585" y="1110499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EEC26EB-7376-7ECF-1E8E-3DBD0F826281}"/>
              </a:ext>
            </a:extLst>
          </p:cNvPr>
          <p:cNvSpPr/>
          <p:nvPr/>
        </p:nvSpPr>
        <p:spPr>
          <a:xfrm>
            <a:off x="1552026" y="92356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A3B35F4-434A-3101-E9D8-DB50A5088E33}"/>
              </a:ext>
            </a:extLst>
          </p:cNvPr>
          <p:cNvSpPr/>
          <p:nvPr/>
        </p:nvSpPr>
        <p:spPr>
          <a:xfrm rot="18881804">
            <a:off x="290930" y="562803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6 cm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6662FD-B818-2F07-8626-887735319F2F}"/>
              </a:ext>
            </a:extLst>
          </p:cNvPr>
          <p:cNvSpPr/>
          <p:nvPr/>
        </p:nvSpPr>
        <p:spPr>
          <a:xfrm rot="16200000">
            <a:off x="18099" y="1117189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 cm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A34A1DF-AA36-E07F-062C-2A9B80E19996}"/>
              </a:ext>
            </a:extLst>
          </p:cNvPr>
          <p:cNvSpPr/>
          <p:nvPr/>
        </p:nvSpPr>
        <p:spPr>
          <a:xfrm>
            <a:off x="679698" y="1497401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5 cm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90DBE1F-858A-4BA6-F069-925533BF4ED2}"/>
              </a:ext>
            </a:extLst>
          </p:cNvPr>
          <p:cNvSpPr/>
          <p:nvPr/>
        </p:nvSpPr>
        <p:spPr>
          <a:xfrm>
            <a:off x="290927" y="1892745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6E07B5-81C4-A847-27E4-BCC350C95938}"/>
              </a:ext>
            </a:extLst>
          </p:cNvPr>
          <p:cNvSpPr/>
          <p:nvPr/>
        </p:nvSpPr>
        <p:spPr>
          <a:xfrm>
            <a:off x="1451531" y="1898075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22" name="Cube 21">
            <a:extLst>
              <a:ext uri="{FF2B5EF4-FFF2-40B4-BE49-F238E27FC236}">
                <a16:creationId xmlns:a16="http://schemas.microsoft.com/office/drawing/2014/main" id="{12878B12-7CFD-3191-1BA9-1E95F58B9378}"/>
              </a:ext>
            </a:extLst>
          </p:cNvPr>
          <p:cNvSpPr/>
          <p:nvPr/>
        </p:nvSpPr>
        <p:spPr>
          <a:xfrm>
            <a:off x="2689442" y="490811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BC607EE1-3BD8-F547-0C74-8D2B79B166CD}"/>
              </a:ext>
            </a:extLst>
          </p:cNvPr>
          <p:cNvSpPr/>
          <p:nvPr/>
        </p:nvSpPr>
        <p:spPr>
          <a:xfrm>
            <a:off x="3123298" y="613069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94E9C682-6F02-5F5B-577E-13A0D6651D87}"/>
              </a:ext>
            </a:extLst>
          </p:cNvPr>
          <p:cNvSpPr/>
          <p:nvPr/>
        </p:nvSpPr>
        <p:spPr>
          <a:xfrm>
            <a:off x="2887342" y="1110499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B7FC3662-BE9B-D7C2-52C6-6859277A727A}"/>
              </a:ext>
            </a:extLst>
          </p:cNvPr>
          <p:cNvSpPr/>
          <p:nvPr/>
        </p:nvSpPr>
        <p:spPr>
          <a:xfrm>
            <a:off x="3824783" y="92356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31EFD0-E27E-E9C5-DEB8-D74AAFD3AC61}"/>
              </a:ext>
            </a:extLst>
          </p:cNvPr>
          <p:cNvSpPr/>
          <p:nvPr/>
        </p:nvSpPr>
        <p:spPr>
          <a:xfrm rot="18881804">
            <a:off x="2563687" y="562803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10 cm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C7C120-3921-640B-A9F1-575D669BFDF9}"/>
              </a:ext>
            </a:extLst>
          </p:cNvPr>
          <p:cNvSpPr/>
          <p:nvPr/>
        </p:nvSpPr>
        <p:spPr>
          <a:xfrm rot="16200000">
            <a:off x="2290856" y="1117189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 cm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37877BC-0289-CA48-A410-EE85DCC1811D}"/>
              </a:ext>
            </a:extLst>
          </p:cNvPr>
          <p:cNvSpPr/>
          <p:nvPr/>
        </p:nvSpPr>
        <p:spPr>
          <a:xfrm>
            <a:off x="2952455" y="1497401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6 cm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9B25347-B61E-5D1D-0FA7-7C93104ADA12}"/>
              </a:ext>
            </a:extLst>
          </p:cNvPr>
          <p:cNvSpPr/>
          <p:nvPr/>
        </p:nvSpPr>
        <p:spPr>
          <a:xfrm>
            <a:off x="2563684" y="1892745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C789BC5-9E8A-561D-7590-AB48B496CBA1}"/>
              </a:ext>
            </a:extLst>
          </p:cNvPr>
          <p:cNvSpPr/>
          <p:nvPr/>
        </p:nvSpPr>
        <p:spPr>
          <a:xfrm>
            <a:off x="3724288" y="1898075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32" name="Cube 31">
            <a:extLst>
              <a:ext uri="{FF2B5EF4-FFF2-40B4-BE49-F238E27FC236}">
                <a16:creationId xmlns:a16="http://schemas.microsoft.com/office/drawing/2014/main" id="{5A59B6B6-7EB5-A31E-4912-FB152F2C4789}"/>
              </a:ext>
            </a:extLst>
          </p:cNvPr>
          <p:cNvSpPr/>
          <p:nvPr/>
        </p:nvSpPr>
        <p:spPr>
          <a:xfrm>
            <a:off x="4983971" y="490811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2FD55C11-CA36-4648-5929-042C0967B821}"/>
              </a:ext>
            </a:extLst>
          </p:cNvPr>
          <p:cNvSpPr/>
          <p:nvPr/>
        </p:nvSpPr>
        <p:spPr>
          <a:xfrm>
            <a:off x="5417827" y="613069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D4B0FAD5-307D-8DD9-B831-C1AA2969B29A}"/>
              </a:ext>
            </a:extLst>
          </p:cNvPr>
          <p:cNvSpPr/>
          <p:nvPr/>
        </p:nvSpPr>
        <p:spPr>
          <a:xfrm>
            <a:off x="5181871" y="1110499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6467BEB4-1E6C-ACC1-50EE-40AF8CAAB495}"/>
              </a:ext>
            </a:extLst>
          </p:cNvPr>
          <p:cNvSpPr/>
          <p:nvPr/>
        </p:nvSpPr>
        <p:spPr>
          <a:xfrm>
            <a:off x="6119312" y="92356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E58674A-68AA-F717-8954-F6031389DFBF}"/>
              </a:ext>
            </a:extLst>
          </p:cNvPr>
          <p:cNvSpPr/>
          <p:nvPr/>
        </p:nvSpPr>
        <p:spPr>
          <a:xfrm rot="18881804">
            <a:off x="4858216" y="562803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9E52552-7975-FB11-4C91-725A46868334}"/>
              </a:ext>
            </a:extLst>
          </p:cNvPr>
          <p:cNvSpPr/>
          <p:nvPr/>
        </p:nvSpPr>
        <p:spPr>
          <a:xfrm rot="16200000">
            <a:off x="4585385" y="1117189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3 cm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E433385-B907-EFE0-5678-8E8541CB29F2}"/>
              </a:ext>
            </a:extLst>
          </p:cNvPr>
          <p:cNvSpPr/>
          <p:nvPr/>
        </p:nvSpPr>
        <p:spPr>
          <a:xfrm>
            <a:off x="5246984" y="1497401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8 cm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322334D-47FB-EB40-5B5D-45B87194D731}"/>
              </a:ext>
            </a:extLst>
          </p:cNvPr>
          <p:cNvSpPr/>
          <p:nvPr/>
        </p:nvSpPr>
        <p:spPr>
          <a:xfrm>
            <a:off x="4858213" y="1892745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120 cm</a:t>
            </a:r>
            <a:r>
              <a:rPr lang="en-GB" sz="1300" baseline="30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D3156BB-6A57-51F4-CF90-A6A2B1173CC0}"/>
              </a:ext>
            </a:extLst>
          </p:cNvPr>
          <p:cNvSpPr/>
          <p:nvPr/>
        </p:nvSpPr>
        <p:spPr>
          <a:xfrm>
            <a:off x="6018817" y="1898075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42" name="Cube 41">
            <a:extLst>
              <a:ext uri="{FF2B5EF4-FFF2-40B4-BE49-F238E27FC236}">
                <a16:creationId xmlns:a16="http://schemas.microsoft.com/office/drawing/2014/main" id="{3D4E8089-5427-7D56-11F7-5690CF7E8304}"/>
              </a:ext>
            </a:extLst>
          </p:cNvPr>
          <p:cNvSpPr/>
          <p:nvPr/>
        </p:nvSpPr>
        <p:spPr>
          <a:xfrm>
            <a:off x="416685" y="2411180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0C5804A3-A8B5-8102-8516-CD6C92AF8DE9}"/>
              </a:ext>
            </a:extLst>
          </p:cNvPr>
          <p:cNvSpPr/>
          <p:nvPr/>
        </p:nvSpPr>
        <p:spPr>
          <a:xfrm>
            <a:off x="850541" y="2533438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BED0C7F4-3971-6C49-D0EA-F72857915286}"/>
              </a:ext>
            </a:extLst>
          </p:cNvPr>
          <p:cNvSpPr/>
          <p:nvPr/>
        </p:nvSpPr>
        <p:spPr>
          <a:xfrm>
            <a:off x="614585" y="3030868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9A4C683F-8951-2C60-ECAB-5296C2B755AF}"/>
              </a:ext>
            </a:extLst>
          </p:cNvPr>
          <p:cNvSpPr/>
          <p:nvPr/>
        </p:nvSpPr>
        <p:spPr>
          <a:xfrm>
            <a:off x="1552026" y="2843935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A838228-ED3F-C7A1-79C4-6A2AEFB5C73A}"/>
              </a:ext>
            </a:extLst>
          </p:cNvPr>
          <p:cNvSpPr/>
          <p:nvPr/>
        </p:nvSpPr>
        <p:spPr>
          <a:xfrm rot="18881804">
            <a:off x="290930" y="2483172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F8956D5-2CFD-EF15-8038-8150E3EBCCC1}"/>
              </a:ext>
            </a:extLst>
          </p:cNvPr>
          <p:cNvSpPr/>
          <p:nvPr/>
        </p:nvSpPr>
        <p:spPr>
          <a:xfrm rot="16200000">
            <a:off x="18099" y="303755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 cm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E75DC9E-0A11-3960-8C8E-193DB670B3AE}"/>
              </a:ext>
            </a:extLst>
          </p:cNvPr>
          <p:cNvSpPr/>
          <p:nvPr/>
        </p:nvSpPr>
        <p:spPr>
          <a:xfrm>
            <a:off x="679698" y="3417770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 cm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1E7CDF6-A94E-26AC-B71F-110CE5E95846}"/>
              </a:ext>
            </a:extLst>
          </p:cNvPr>
          <p:cNvSpPr/>
          <p:nvPr/>
        </p:nvSpPr>
        <p:spPr>
          <a:xfrm>
            <a:off x="290927" y="3813114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24 cm</a:t>
            </a:r>
            <a:r>
              <a:rPr lang="en-GB" sz="1300" baseline="30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98123A7-4D11-CE59-1A95-920944A4AD63}"/>
              </a:ext>
            </a:extLst>
          </p:cNvPr>
          <p:cNvSpPr/>
          <p:nvPr/>
        </p:nvSpPr>
        <p:spPr>
          <a:xfrm>
            <a:off x="1451531" y="3818444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FB8F901D-F349-26C9-B877-3685A643DC48}"/>
              </a:ext>
            </a:extLst>
          </p:cNvPr>
          <p:cNvSpPr/>
          <p:nvPr/>
        </p:nvSpPr>
        <p:spPr>
          <a:xfrm>
            <a:off x="2689442" y="2411180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5BD2F86D-E2FB-C04F-DABF-2A2A3BF78FCF}"/>
              </a:ext>
            </a:extLst>
          </p:cNvPr>
          <p:cNvSpPr/>
          <p:nvPr/>
        </p:nvSpPr>
        <p:spPr>
          <a:xfrm>
            <a:off x="3123298" y="2533438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2673563D-6FB7-F17D-613F-EA593F1EAF00}"/>
              </a:ext>
            </a:extLst>
          </p:cNvPr>
          <p:cNvSpPr/>
          <p:nvPr/>
        </p:nvSpPr>
        <p:spPr>
          <a:xfrm>
            <a:off x="2887342" y="3030868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8DA84F16-7BB0-38DA-936B-0EAC14640553}"/>
              </a:ext>
            </a:extLst>
          </p:cNvPr>
          <p:cNvSpPr/>
          <p:nvPr/>
        </p:nvSpPr>
        <p:spPr>
          <a:xfrm>
            <a:off x="3824783" y="2843935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BE482EB-F6B6-B2F7-2433-8E340B30DBC4}"/>
              </a:ext>
            </a:extLst>
          </p:cNvPr>
          <p:cNvSpPr/>
          <p:nvPr/>
        </p:nvSpPr>
        <p:spPr>
          <a:xfrm rot="18881804">
            <a:off x="2563687" y="2483172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A5BF1F-1248-2D29-8BC9-CB26A80F9ABF}"/>
              </a:ext>
            </a:extLst>
          </p:cNvPr>
          <p:cNvSpPr/>
          <p:nvPr/>
        </p:nvSpPr>
        <p:spPr>
          <a:xfrm rot="16200000">
            <a:off x="2290856" y="303755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 cm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03B7843-CAFC-EFD4-D93F-6825852873CD}"/>
              </a:ext>
            </a:extLst>
          </p:cNvPr>
          <p:cNvSpPr/>
          <p:nvPr/>
        </p:nvSpPr>
        <p:spPr>
          <a:xfrm>
            <a:off x="2952455" y="3417770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 cm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44E14F2-CB5A-9D57-0D9C-21AB70802C94}"/>
              </a:ext>
            </a:extLst>
          </p:cNvPr>
          <p:cNvSpPr/>
          <p:nvPr/>
        </p:nvSpPr>
        <p:spPr>
          <a:xfrm>
            <a:off x="2563684" y="3813114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3733228-D1A0-63A9-A5D2-A267D4D8E538}"/>
              </a:ext>
            </a:extLst>
          </p:cNvPr>
          <p:cNvSpPr/>
          <p:nvPr/>
        </p:nvSpPr>
        <p:spPr>
          <a:xfrm>
            <a:off x="3724288" y="3818444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62" name="Cube 61">
            <a:extLst>
              <a:ext uri="{FF2B5EF4-FFF2-40B4-BE49-F238E27FC236}">
                <a16:creationId xmlns:a16="http://schemas.microsoft.com/office/drawing/2014/main" id="{2103DF80-9CF0-A1B7-6FB4-CC4230D89EB6}"/>
              </a:ext>
            </a:extLst>
          </p:cNvPr>
          <p:cNvSpPr/>
          <p:nvPr/>
        </p:nvSpPr>
        <p:spPr>
          <a:xfrm>
            <a:off x="4983971" y="2411180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8F1A0642-2078-21A4-FBB0-80B760EE1C51}"/>
              </a:ext>
            </a:extLst>
          </p:cNvPr>
          <p:cNvSpPr/>
          <p:nvPr/>
        </p:nvSpPr>
        <p:spPr>
          <a:xfrm>
            <a:off x="5417827" y="2533438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46587868-329B-2CCD-7FEB-3622B9009A4C}"/>
              </a:ext>
            </a:extLst>
          </p:cNvPr>
          <p:cNvSpPr/>
          <p:nvPr/>
        </p:nvSpPr>
        <p:spPr>
          <a:xfrm>
            <a:off x="5181871" y="3030868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9DF3A05F-3082-CB59-A2E1-35C1F3174DE0}"/>
              </a:ext>
            </a:extLst>
          </p:cNvPr>
          <p:cNvSpPr/>
          <p:nvPr/>
        </p:nvSpPr>
        <p:spPr>
          <a:xfrm>
            <a:off x="6119312" y="2843935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22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36B67F1-C89E-E621-E097-4DFDD0D57895}"/>
              </a:ext>
            </a:extLst>
          </p:cNvPr>
          <p:cNvSpPr/>
          <p:nvPr/>
        </p:nvSpPr>
        <p:spPr>
          <a:xfrm rot="18881804">
            <a:off x="4858216" y="2483172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AC8F7BC-FDD2-3C94-2301-198919285C9E}"/>
              </a:ext>
            </a:extLst>
          </p:cNvPr>
          <p:cNvSpPr/>
          <p:nvPr/>
        </p:nvSpPr>
        <p:spPr>
          <a:xfrm rot="16200000">
            <a:off x="4585385" y="303755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 cm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9E8709C-2AC7-8E1A-BAC2-9CE86B358DDA}"/>
              </a:ext>
            </a:extLst>
          </p:cNvPr>
          <p:cNvSpPr/>
          <p:nvPr/>
        </p:nvSpPr>
        <p:spPr>
          <a:xfrm>
            <a:off x="5246984" y="3417770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 cm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7AF498E-AFB2-E57A-470F-8CEC3B2D2964}"/>
              </a:ext>
            </a:extLst>
          </p:cNvPr>
          <p:cNvSpPr/>
          <p:nvPr/>
        </p:nvSpPr>
        <p:spPr>
          <a:xfrm>
            <a:off x="4858213" y="3813114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1BA2B06-496B-A860-12AA-3009DC048088}"/>
              </a:ext>
            </a:extLst>
          </p:cNvPr>
          <p:cNvSpPr/>
          <p:nvPr/>
        </p:nvSpPr>
        <p:spPr>
          <a:xfrm>
            <a:off x="6018817" y="3818444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72" name="Cube 71">
            <a:extLst>
              <a:ext uri="{FF2B5EF4-FFF2-40B4-BE49-F238E27FC236}">
                <a16:creationId xmlns:a16="http://schemas.microsoft.com/office/drawing/2014/main" id="{2261B3AB-E266-3BE9-628F-3093677B135D}"/>
              </a:ext>
            </a:extLst>
          </p:cNvPr>
          <p:cNvSpPr/>
          <p:nvPr/>
        </p:nvSpPr>
        <p:spPr>
          <a:xfrm>
            <a:off x="416685" y="4331549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C072EBE1-3E91-786B-DB5F-EC36E9E7E0C0}"/>
              </a:ext>
            </a:extLst>
          </p:cNvPr>
          <p:cNvSpPr/>
          <p:nvPr/>
        </p:nvSpPr>
        <p:spPr>
          <a:xfrm>
            <a:off x="850541" y="4453807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AB89CB79-0B8B-E9A7-193C-614FC7AB7608}"/>
              </a:ext>
            </a:extLst>
          </p:cNvPr>
          <p:cNvSpPr/>
          <p:nvPr/>
        </p:nvSpPr>
        <p:spPr>
          <a:xfrm>
            <a:off x="614585" y="4951237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36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F6C1A613-7829-3EE1-7234-1D5140E9BEE9}"/>
              </a:ext>
            </a:extLst>
          </p:cNvPr>
          <p:cNvSpPr/>
          <p:nvPr/>
        </p:nvSpPr>
        <p:spPr>
          <a:xfrm>
            <a:off x="1552026" y="476430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12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35CFD97-523B-A838-1047-8F9885F37FDA}"/>
              </a:ext>
            </a:extLst>
          </p:cNvPr>
          <p:cNvSpPr/>
          <p:nvPr/>
        </p:nvSpPr>
        <p:spPr>
          <a:xfrm rot="18881804">
            <a:off x="290930" y="4403541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2789B73-465F-5388-EE85-896046190658}"/>
              </a:ext>
            </a:extLst>
          </p:cNvPr>
          <p:cNvSpPr/>
          <p:nvPr/>
        </p:nvSpPr>
        <p:spPr>
          <a:xfrm rot="16200000">
            <a:off x="18099" y="4957927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 cm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75DA766-03F7-E08B-B96C-EB98233FDFE4}"/>
              </a:ext>
            </a:extLst>
          </p:cNvPr>
          <p:cNvSpPr/>
          <p:nvPr/>
        </p:nvSpPr>
        <p:spPr>
          <a:xfrm>
            <a:off x="679698" y="5338139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C929984-40C6-4217-36C3-81D9E183B9B2}"/>
              </a:ext>
            </a:extLst>
          </p:cNvPr>
          <p:cNvSpPr/>
          <p:nvPr/>
        </p:nvSpPr>
        <p:spPr>
          <a:xfrm>
            <a:off x="290927" y="5733483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DAF3D4E-F9CA-4DE3-234D-9CFA4302A5D0}"/>
              </a:ext>
            </a:extLst>
          </p:cNvPr>
          <p:cNvSpPr/>
          <p:nvPr/>
        </p:nvSpPr>
        <p:spPr>
          <a:xfrm>
            <a:off x="1451531" y="5738813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92" name="Cube 91">
            <a:extLst>
              <a:ext uri="{FF2B5EF4-FFF2-40B4-BE49-F238E27FC236}">
                <a16:creationId xmlns:a16="http://schemas.microsoft.com/office/drawing/2014/main" id="{D3B8EA48-11B3-7433-AC78-E1210E45FFD2}"/>
              </a:ext>
            </a:extLst>
          </p:cNvPr>
          <p:cNvSpPr/>
          <p:nvPr/>
        </p:nvSpPr>
        <p:spPr>
          <a:xfrm>
            <a:off x="2689442" y="4331549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FB363815-DFDE-7C1A-CFB3-67BA5FD74232}"/>
              </a:ext>
            </a:extLst>
          </p:cNvPr>
          <p:cNvSpPr/>
          <p:nvPr/>
        </p:nvSpPr>
        <p:spPr>
          <a:xfrm>
            <a:off x="3123298" y="4453807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36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4" name="Rounded Rectangle 93">
            <a:extLst>
              <a:ext uri="{FF2B5EF4-FFF2-40B4-BE49-F238E27FC236}">
                <a16:creationId xmlns:a16="http://schemas.microsoft.com/office/drawing/2014/main" id="{4DE438EE-13E0-41DB-318B-48F4E6B9AD12}"/>
              </a:ext>
            </a:extLst>
          </p:cNvPr>
          <p:cNvSpPr/>
          <p:nvPr/>
        </p:nvSpPr>
        <p:spPr>
          <a:xfrm>
            <a:off x="2887342" y="4951237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12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1EBC02D6-769B-DC78-1DF2-EA56B4BB91CA}"/>
              </a:ext>
            </a:extLst>
          </p:cNvPr>
          <p:cNvSpPr/>
          <p:nvPr/>
        </p:nvSpPr>
        <p:spPr>
          <a:xfrm>
            <a:off x="3824783" y="476430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27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65F3955-C86C-5372-E876-CE36162885DA}"/>
              </a:ext>
            </a:extLst>
          </p:cNvPr>
          <p:cNvSpPr/>
          <p:nvPr/>
        </p:nvSpPr>
        <p:spPr>
          <a:xfrm rot="18881804">
            <a:off x="2563687" y="4403541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AEBBAB52-548A-A4CF-1C3E-97DA5D2BF722}"/>
              </a:ext>
            </a:extLst>
          </p:cNvPr>
          <p:cNvSpPr/>
          <p:nvPr/>
        </p:nvSpPr>
        <p:spPr>
          <a:xfrm rot="16200000">
            <a:off x="2290856" y="4957927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C9F2BF8-B6CB-F02F-C4E9-8E958E18D751}"/>
              </a:ext>
            </a:extLst>
          </p:cNvPr>
          <p:cNvSpPr/>
          <p:nvPr/>
        </p:nvSpPr>
        <p:spPr>
          <a:xfrm>
            <a:off x="2952455" y="5338139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2AE5E96B-4693-A0CD-59E8-804CBC4B4EEA}"/>
              </a:ext>
            </a:extLst>
          </p:cNvPr>
          <p:cNvSpPr/>
          <p:nvPr/>
        </p:nvSpPr>
        <p:spPr>
          <a:xfrm>
            <a:off x="2563684" y="5733483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63B8905-727F-822B-CF6A-F80AE25567F1}"/>
              </a:ext>
            </a:extLst>
          </p:cNvPr>
          <p:cNvSpPr/>
          <p:nvPr/>
        </p:nvSpPr>
        <p:spPr>
          <a:xfrm>
            <a:off x="3724288" y="5738813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82" name="Cube 81">
            <a:extLst>
              <a:ext uri="{FF2B5EF4-FFF2-40B4-BE49-F238E27FC236}">
                <a16:creationId xmlns:a16="http://schemas.microsoft.com/office/drawing/2014/main" id="{3962343B-648F-5094-E712-D72D7F2785E5}"/>
              </a:ext>
            </a:extLst>
          </p:cNvPr>
          <p:cNvSpPr/>
          <p:nvPr/>
        </p:nvSpPr>
        <p:spPr>
          <a:xfrm>
            <a:off x="4983971" y="4331549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8C2DCF48-49CC-7F7D-1CBB-C1C65B01E339}"/>
              </a:ext>
            </a:extLst>
          </p:cNvPr>
          <p:cNvSpPr/>
          <p:nvPr/>
        </p:nvSpPr>
        <p:spPr>
          <a:xfrm>
            <a:off x="5417827" y="4453807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25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D99459B2-BEEF-75D0-AD95-7ED5A42706E7}"/>
              </a:ext>
            </a:extLst>
          </p:cNvPr>
          <p:cNvSpPr/>
          <p:nvPr/>
        </p:nvSpPr>
        <p:spPr>
          <a:xfrm>
            <a:off x="5181871" y="4951237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25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97863393-D922-1F4B-8199-09FD946FC9E2}"/>
              </a:ext>
            </a:extLst>
          </p:cNvPr>
          <p:cNvSpPr/>
          <p:nvPr/>
        </p:nvSpPr>
        <p:spPr>
          <a:xfrm>
            <a:off x="6119312" y="476430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25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F5ADD1F-9D28-E9C6-56D3-7EE6E052B565}"/>
              </a:ext>
            </a:extLst>
          </p:cNvPr>
          <p:cNvSpPr/>
          <p:nvPr/>
        </p:nvSpPr>
        <p:spPr>
          <a:xfrm rot="18881804">
            <a:off x="4858216" y="4403541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C1D3F35-610B-7827-47E9-E135E040F5F9}"/>
              </a:ext>
            </a:extLst>
          </p:cNvPr>
          <p:cNvSpPr/>
          <p:nvPr/>
        </p:nvSpPr>
        <p:spPr>
          <a:xfrm rot="16200000">
            <a:off x="4585385" y="4957927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46B27FE-D261-311A-F3E1-36E4552900EC}"/>
              </a:ext>
            </a:extLst>
          </p:cNvPr>
          <p:cNvSpPr/>
          <p:nvPr/>
        </p:nvSpPr>
        <p:spPr>
          <a:xfrm>
            <a:off x="5246984" y="5338139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80171F13-5F50-CA64-B5C4-1958EA7EBF25}"/>
              </a:ext>
            </a:extLst>
          </p:cNvPr>
          <p:cNvSpPr/>
          <p:nvPr/>
        </p:nvSpPr>
        <p:spPr>
          <a:xfrm>
            <a:off x="4858213" y="5733483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C9E8D97-408F-6FB3-ECF2-1FE35F170B8E}"/>
              </a:ext>
            </a:extLst>
          </p:cNvPr>
          <p:cNvSpPr/>
          <p:nvPr/>
        </p:nvSpPr>
        <p:spPr>
          <a:xfrm>
            <a:off x="6018817" y="5738813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02" name="Cube 101">
            <a:extLst>
              <a:ext uri="{FF2B5EF4-FFF2-40B4-BE49-F238E27FC236}">
                <a16:creationId xmlns:a16="http://schemas.microsoft.com/office/drawing/2014/main" id="{862E16FB-CF21-9026-CC04-75BDA92F0521}"/>
              </a:ext>
            </a:extLst>
          </p:cNvPr>
          <p:cNvSpPr/>
          <p:nvPr/>
        </p:nvSpPr>
        <p:spPr>
          <a:xfrm>
            <a:off x="416685" y="6251918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FB405273-1B6C-0817-3925-9A956D51B147}"/>
              </a:ext>
            </a:extLst>
          </p:cNvPr>
          <p:cNvSpPr/>
          <p:nvPr/>
        </p:nvSpPr>
        <p:spPr>
          <a:xfrm>
            <a:off x="850541" y="637417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122C3C60-8F5E-2D11-0B43-C217EA094676}"/>
              </a:ext>
            </a:extLst>
          </p:cNvPr>
          <p:cNvSpPr/>
          <p:nvPr/>
        </p:nvSpPr>
        <p:spPr>
          <a:xfrm>
            <a:off x="614585" y="687160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8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5" name="Rounded Rectangle 104">
            <a:extLst>
              <a:ext uri="{FF2B5EF4-FFF2-40B4-BE49-F238E27FC236}">
                <a16:creationId xmlns:a16="http://schemas.microsoft.com/office/drawing/2014/main" id="{3F4EBB17-08C7-70F0-2808-6D4E75828850}"/>
              </a:ext>
            </a:extLst>
          </p:cNvPr>
          <p:cNvSpPr/>
          <p:nvPr/>
        </p:nvSpPr>
        <p:spPr>
          <a:xfrm>
            <a:off x="1552026" y="6684673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0D0CFB8-7DF9-E8AF-D235-00ED7C6D1187}"/>
              </a:ext>
            </a:extLst>
          </p:cNvPr>
          <p:cNvSpPr/>
          <p:nvPr/>
        </p:nvSpPr>
        <p:spPr>
          <a:xfrm rot="18881804">
            <a:off x="290930" y="6323910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68E44EC-55E3-0331-8209-9B79C73559B6}"/>
              </a:ext>
            </a:extLst>
          </p:cNvPr>
          <p:cNvSpPr/>
          <p:nvPr/>
        </p:nvSpPr>
        <p:spPr>
          <a:xfrm rot="16200000">
            <a:off x="18099" y="6878296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89E231B-8245-786B-2CC1-30DBC7A05205}"/>
              </a:ext>
            </a:extLst>
          </p:cNvPr>
          <p:cNvSpPr/>
          <p:nvPr/>
        </p:nvSpPr>
        <p:spPr>
          <a:xfrm>
            <a:off x="679698" y="725850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 cm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A360415B-DCB4-AECA-BB9E-84C2F8C430FC}"/>
              </a:ext>
            </a:extLst>
          </p:cNvPr>
          <p:cNvSpPr/>
          <p:nvPr/>
        </p:nvSpPr>
        <p:spPr>
          <a:xfrm>
            <a:off x="290927" y="7653852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5ABB5AE-4CBE-C867-4F4A-51AD9780DCB1}"/>
              </a:ext>
            </a:extLst>
          </p:cNvPr>
          <p:cNvSpPr/>
          <p:nvPr/>
        </p:nvSpPr>
        <p:spPr>
          <a:xfrm>
            <a:off x="1451531" y="7659182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12" name="Cube 111">
            <a:extLst>
              <a:ext uri="{FF2B5EF4-FFF2-40B4-BE49-F238E27FC236}">
                <a16:creationId xmlns:a16="http://schemas.microsoft.com/office/drawing/2014/main" id="{AE8C1679-6B06-6F04-FD0B-AA99E6D7057C}"/>
              </a:ext>
            </a:extLst>
          </p:cNvPr>
          <p:cNvSpPr/>
          <p:nvPr/>
        </p:nvSpPr>
        <p:spPr>
          <a:xfrm>
            <a:off x="2689442" y="6251918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3" name="Rounded Rectangle 112">
            <a:extLst>
              <a:ext uri="{FF2B5EF4-FFF2-40B4-BE49-F238E27FC236}">
                <a16:creationId xmlns:a16="http://schemas.microsoft.com/office/drawing/2014/main" id="{9387B3D4-9C27-E094-303A-B2A36E438665}"/>
              </a:ext>
            </a:extLst>
          </p:cNvPr>
          <p:cNvSpPr/>
          <p:nvPr/>
        </p:nvSpPr>
        <p:spPr>
          <a:xfrm>
            <a:off x="3123298" y="637417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4" name="Rounded Rectangle 113">
            <a:extLst>
              <a:ext uri="{FF2B5EF4-FFF2-40B4-BE49-F238E27FC236}">
                <a16:creationId xmlns:a16="http://schemas.microsoft.com/office/drawing/2014/main" id="{AEE0ECF4-F88D-4E3D-6715-103F9D970B27}"/>
              </a:ext>
            </a:extLst>
          </p:cNvPr>
          <p:cNvSpPr/>
          <p:nvPr/>
        </p:nvSpPr>
        <p:spPr>
          <a:xfrm>
            <a:off x="2887342" y="687160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5" name="Rounded Rectangle 114">
            <a:extLst>
              <a:ext uri="{FF2B5EF4-FFF2-40B4-BE49-F238E27FC236}">
                <a16:creationId xmlns:a16="http://schemas.microsoft.com/office/drawing/2014/main" id="{853D6B7B-8EFE-49B8-A623-F29843ABFD8D}"/>
              </a:ext>
            </a:extLst>
          </p:cNvPr>
          <p:cNvSpPr/>
          <p:nvPr/>
        </p:nvSpPr>
        <p:spPr>
          <a:xfrm>
            <a:off x="3824783" y="6684673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F980A557-4F82-5813-6B6A-7F02579A37F0}"/>
              </a:ext>
            </a:extLst>
          </p:cNvPr>
          <p:cNvSpPr/>
          <p:nvPr/>
        </p:nvSpPr>
        <p:spPr>
          <a:xfrm rot="18881804">
            <a:off x="2563687" y="6323910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47F011FE-3560-F3F3-6884-50C92019FF28}"/>
              </a:ext>
            </a:extLst>
          </p:cNvPr>
          <p:cNvSpPr/>
          <p:nvPr/>
        </p:nvSpPr>
        <p:spPr>
          <a:xfrm rot="16200000">
            <a:off x="2290856" y="6878296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2F9E499-E4FE-C295-6137-9FF20AC96883}"/>
              </a:ext>
            </a:extLst>
          </p:cNvPr>
          <p:cNvSpPr/>
          <p:nvPr/>
        </p:nvSpPr>
        <p:spPr>
          <a:xfrm>
            <a:off x="2952455" y="725850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00D4E297-4331-FAC8-D85C-AFF9C8F9643B}"/>
              </a:ext>
            </a:extLst>
          </p:cNvPr>
          <p:cNvSpPr/>
          <p:nvPr/>
        </p:nvSpPr>
        <p:spPr>
          <a:xfrm>
            <a:off x="2563684" y="7653852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7B731F0-A3BE-CA3A-39A6-735D5610D881}"/>
              </a:ext>
            </a:extLst>
          </p:cNvPr>
          <p:cNvSpPr/>
          <p:nvPr/>
        </p:nvSpPr>
        <p:spPr>
          <a:xfrm>
            <a:off x="3724288" y="7659182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22" name="Cube 121">
            <a:extLst>
              <a:ext uri="{FF2B5EF4-FFF2-40B4-BE49-F238E27FC236}">
                <a16:creationId xmlns:a16="http://schemas.microsoft.com/office/drawing/2014/main" id="{F1378ABB-A2CE-5181-4561-13A9F24EB55C}"/>
              </a:ext>
            </a:extLst>
          </p:cNvPr>
          <p:cNvSpPr/>
          <p:nvPr/>
        </p:nvSpPr>
        <p:spPr>
          <a:xfrm>
            <a:off x="4983971" y="6251918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3" name="Rounded Rectangle 122">
            <a:extLst>
              <a:ext uri="{FF2B5EF4-FFF2-40B4-BE49-F238E27FC236}">
                <a16:creationId xmlns:a16="http://schemas.microsoft.com/office/drawing/2014/main" id="{29A808FE-344A-B0AB-C757-CCE8D1ADD8A5}"/>
              </a:ext>
            </a:extLst>
          </p:cNvPr>
          <p:cNvSpPr/>
          <p:nvPr/>
        </p:nvSpPr>
        <p:spPr>
          <a:xfrm>
            <a:off x="5417827" y="637417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30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4" name="Rounded Rectangle 123">
            <a:extLst>
              <a:ext uri="{FF2B5EF4-FFF2-40B4-BE49-F238E27FC236}">
                <a16:creationId xmlns:a16="http://schemas.microsoft.com/office/drawing/2014/main" id="{E1C7487D-A7E8-BBF4-2873-0485ADB3CBC0}"/>
              </a:ext>
            </a:extLst>
          </p:cNvPr>
          <p:cNvSpPr/>
          <p:nvPr/>
        </p:nvSpPr>
        <p:spPr>
          <a:xfrm>
            <a:off x="5181871" y="687160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5" name="Rounded Rectangle 124">
            <a:extLst>
              <a:ext uri="{FF2B5EF4-FFF2-40B4-BE49-F238E27FC236}">
                <a16:creationId xmlns:a16="http://schemas.microsoft.com/office/drawing/2014/main" id="{4F7606E9-5C21-606A-7A4E-B3CECE22014A}"/>
              </a:ext>
            </a:extLst>
          </p:cNvPr>
          <p:cNvSpPr/>
          <p:nvPr/>
        </p:nvSpPr>
        <p:spPr>
          <a:xfrm>
            <a:off x="6119312" y="6684673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5EEA26DD-C405-C6C0-B136-A912888DEC87}"/>
              </a:ext>
            </a:extLst>
          </p:cNvPr>
          <p:cNvSpPr/>
          <p:nvPr/>
        </p:nvSpPr>
        <p:spPr>
          <a:xfrm rot="18881804">
            <a:off x="4858216" y="6323910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E0A0C53C-ABA4-44D0-09D1-C9100F1FFA07}"/>
              </a:ext>
            </a:extLst>
          </p:cNvPr>
          <p:cNvSpPr/>
          <p:nvPr/>
        </p:nvSpPr>
        <p:spPr>
          <a:xfrm rot="16200000">
            <a:off x="4585385" y="6878296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20EE94E-D003-E10B-74E2-AD88A97AA71E}"/>
              </a:ext>
            </a:extLst>
          </p:cNvPr>
          <p:cNvSpPr/>
          <p:nvPr/>
        </p:nvSpPr>
        <p:spPr>
          <a:xfrm>
            <a:off x="5246984" y="725850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BA189CF-B357-D0F0-8DF8-F18B2C99E303}"/>
              </a:ext>
            </a:extLst>
          </p:cNvPr>
          <p:cNvSpPr/>
          <p:nvPr/>
        </p:nvSpPr>
        <p:spPr>
          <a:xfrm>
            <a:off x="4858213" y="7653852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D9CC4D82-E078-5702-32A4-B626BD1B1454}"/>
              </a:ext>
            </a:extLst>
          </p:cNvPr>
          <p:cNvSpPr/>
          <p:nvPr/>
        </p:nvSpPr>
        <p:spPr>
          <a:xfrm>
            <a:off x="6018817" y="7659182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32" name="Cube 131">
            <a:extLst>
              <a:ext uri="{FF2B5EF4-FFF2-40B4-BE49-F238E27FC236}">
                <a16:creationId xmlns:a16="http://schemas.microsoft.com/office/drawing/2014/main" id="{3ACF2E34-76A9-77C5-AA16-98E392E598FE}"/>
              </a:ext>
            </a:extLst>
          </p:cNvPr>
          <p:cNvSpPr/>
          <p:nvPr/>
        </p:nvSpPr>
        <p:spPr>
          <a:xfrm>
            <a:off x="416685" y="8172286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3" name="Rounded Rectangle 132">
            <a:extLst>
              <a:ext uri="{FF2B5EF4-FFF2-40B4-BE49-F238E27FC236}">
                <a16:creationId xmlns:a16="http://schemas.microsoft.com/office/drawing/2014/main" id="{2555EE81-809E-31BA-2257-7B7166EC4BC6}"/>
              </a:ext>
            </a:extLst>
          </p:cNvPr>
          <p:cNvSpPr/>
          <p:nvPr/>
        </p:nvSpPr>
        <p:spPr>
          <a:xfrm>
            <a:off x="850541" y="829454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4" name="Rounded Rectangle 133">
            <a:extLst>
              <a:ext uri="{FF2B5EF4-FFF2-40B4-BE49-F238E27FC236}">
                <a16:creationId xmlns:a16="http://schemas.microsoft.com/office/drawing/2014/main" id="{87A7CFB6-5ADA-26BA-889B-88A04262A1DE}"/>
              </a:ext>
            </a:extLst>
          </p:cNvPr>
          <p:cNvSpPr/>
          <p:nvPr/>
        </p:nvSpPr>
        <p:spPr>
          <a:xfrm>
            <a:off x="614585" y="879197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5" name="Rounded Rectangle 134">
            <a:extLst>
              <a:ext uri="{FF2B5EF4-FFF2-40B4-BE49-F238E27FC236}">
                <a16:creationId xmlns:a16="http://schemas.microsoft.com/office/drawing/2014/main" id="{B144B931-D4AE-C7A8-3857-C55F05281316}"/>
              </a:ext>
            </a:extLst>
          </p:cNvPr>
          <p:cNvSpPr/>
          <p:nvPr/>
        </p:nvSpPr>
        <p:spPr>
          <a:xfrm>
            <a:off x="1552026" y="8605041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8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8E7661ED-8E65-392D-B5C8-23A9F63BD7EF}"/>
              </a:ext>
            </a:extLst>
          </p:cNvPr>
          <p:cNvSpPr/>
          <p:nvPr/>
        </p:nvSpPr>
        <p:spPr>
          <a:xfrm rot="18881804">
            <a:off x="290930" y="824427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AAF7DFF2-ABB0-C960-9585-093A28482857}"/>
              </a:ext>
            </a:extLst>
          </p:cNvPr>
          <p:cNvSpPr/>
          <p:nvPr/>
        </p:nvSpPr>
        <p:spPr>
          <a:xfrm rot="16200000">
            <a:off x="18099" y="8798664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E59A43D0-B6E4-E8D2-172A-565461EC559B}"/>
              </a:ext>
            </a:extLst>
          </p:cNvPr>
          <p:cNvSpPr/>
          <p:nvPr/>
        </p:nvSpPr>
        <p:spPr>
          <a:xfrm>
            <a:off x="679698" y="9178876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F7AFBD0B-D23D-66D9-25D7-5DBA57CF2BC5}"/>
              </a:ext>
            </a:extLst>
          </p:cNvPr>
          <p:cNvSpPr/>
          <p:nvPr/>
        </p:nvSpPr>
        <p:spPr>
          <a:xfrm>
            <a:off x="290927" y="9574220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4A37D6C-3CFB-E0B9-E8A1-AD7CA65EC129}"/>
              </a:ext>
            </a:extLst>
          </p:cNvPr>
          <p:cNvSpPr/>
          <p:nvPr/>
        </p:nvSpPr>
        <p:spPr>
          <a:xfrm>
            <a:off x="1451531" y="9579550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42" name="Cube 141">
            <a:extLst>
              <a:ext uri="{FF2B5EF4-FFF2-40B4-BE49-F238E27FC236}">
                <a16:creationId xmlns:a16="http://schemas.microsoft.com/office/drawing/2014/main" id="{6ACB368B-6FD1-09A2-0F95-7B4459D1715D}"/>
              </a:ext>
            </a:extLst>
          </p:cNvPr>
          <p:cNvSpPr/>
          <p:nvPr/>
        </p:nvSpPr>
        <p:spPr>
          <a:xfrm>
            <a:off x="2689442" y="8172286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3" name="Rounded Rectangle 142">
            <a:extLst>
              <a:ext uri="{FF2B5EF4-FFF2-40B4-BE49-F238E27FC236}">
                <a16:creationId xmlns:a16="http://schemas.microsoft.com/office/drawing/2014/main" id="{1F25ADFB-C88E-11B5-8E90-A1BA57F6168B}"/>
              </a:ext>
            </a:extLst>
          </p:cNvPr>
          <p:cNvSpPr/>
          <p:nvPr/>
        </p:nvSpPr>
        <p:spPr>
          <a:xfrm>
            <a:off x="3123298" y="829454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44" name="Rounded Rectangle 143">
            <a:extLst>
              <a:ext uri="{FF2B5EF4-FFF2-40B4-BE49-F238E27FC236}">
                <a16:creationId xmlns:a16="http://schemas.microsoft.com/office/drawing/2014/main" id="{22AE68D9-F1A1-AE75-6E4D-767BF13A1CF6}"/>
              </a:ext>
            </a:extLst>
          </p:cNvPr>
          <p:cNvSpPr/>
          <p:nvPr/>
        </p:nvSpPr>
        <p:spPr>
          <a:xfrm>
            <a:off x="2887342" y="879197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12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5" name="Rounded Rectangle 144">
            <a:extLst>
              <a:ext uri="{FF2B5EF4-FFF2-40B4-BE49-F238E27FC236}">
                <a16:creationId xmlns:a16="http://schemas.microsoft.com/office/drawing/2014/main" id="{90CB74F8-A6FB-503B-E482-1351656ADB35}"/>
              </a:ext>
            </a:extLst>
          </p:cNvPr>
          <p:cNvSpPr/>
          <p:nvPr/>
        </p:nvSpPr>
        <p:spPr>
          <a:xfrm>
            <a:off x="3824783" y="8605041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24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DEB1EA9D-5EE7-AF9B-70C0-46CFEE90C0F8}"/>
              </a:ext>
            </a:extLst>
          </p:cNvPr>
          <p:cNvSpPr/>
          <p:nvPr/>
        </p:nvSpPr>
        <p:spPr>
          <a:xfrm rot="18881804">
            <a:off x="2563687" y="824427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ACFACD96-5B36-EC69-77EE-AF057263C203}"/>
              </a:ext>
            </a:extLst>
          </p:cNvPr>
          <p:cNvSpPr/>
          <p:nvPr/>
        </p:nvSpPr>
        <p:spPr>
          <a:xfrm rot="16200000">
            <a:off x="2290856" y="8798664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315E4783-D7EE-1B0D-5372-EFA5B4A52944}"/>
              </a:ext>
            </a:extLst>
          </p:cNvPr>
          <p:cNvSpPr/>
          <p:nvPr/>
        </p:nvSpPr>
        <p:spPr>
          <a:xfrm>
            <a:off x="2952455" y="9178876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7299FA1C-B9F0-22BF-9655-F8637570E7A0}"/>
              </a:ext>
            </a:extLst>
          </p:cNvPr>
          <p:cNvSpPr/>
          <p:nvPr/>
        </p:nvSpPr>
        <p:spPr>
          <a:xfrm>
            <a:off x="2563684" y="9574220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75520ECB-647E-3425-31E2-C4311B9C309F}"/>
              </a:ext>
            </a:extLst>
          </p:cNvPr>
          <p:cNvSpPr/>
          <p:nvPr/>
        </p:nvSpPr>
        <p:spPr>
          <a:xfrm>
            <a:off x="3724288" y="9579550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136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2" name="Cube 151">
            <a:extLst>
              <a:ext uri="{FF2B5EF4-FFF2-40B4-BE49-F238E27FC236}">
                <a16:creationId xmlns:a16="http://schemas.microsoft.com/office/drawing/2014/main" id="{BCF6713C-D336-1934-EC27-EEC26557C221}"/>
              </a:ext>
            </a:extLst>
          </p:cNvPr>
          <p:cNvSpPr/>
          <p:nvPr/>
        </p:nvSpPr>
        <p:spPr>
          <a:xfrm>
            <a:off x="4983971" y="8172286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3" name="Rounded Rectangle 152">
            <a:extLst>
              <a:ext uri="{FF2B5EF4-FFF2-40B4-BE49-F238E27FC236}">
                <a16:creationId xmlns:a16="http://schemas.microsoft.com/office/drawing/2014/main" id="{7932D2B8-39EA-0A95-1795-08C75A3F76F9}"/>
              </a:ext>
            </a:extLst>
          </p:cNvPr>
          <p:cNvSpPr/>
          <p:nvPr/>
        </p:nvSpPr>
        <p:spPr>
          <a:xfrm>
            <a:off x="5417827" y="829454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54" name="Rounded Rectangle 153">
            <a:extLst>
              <a:ext uri="{FF2B5EF4-FFF2-40B4-BE49-F238E27FC236}">
                <a16:creationId xmlns:a16="http://schemas.microsoft.com/office/drawing/2014/main" id="{B2396E41-AD30-5D95-4310-CD255ED5BA06}"/>
              </a:ext>
            </a:extLst>
          </p:cNvPr>
          <p:cNvSpPr/>
          <p:nvPr/>
        </p:nvSpPr>
        <p:spPr>
          <a:xfrm>
            <a:off x="5181871" y="879197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55" name="Rounded Rectangle 154">
            <a:extLst>
              <a:ext uri="{FF2B5EF4-FFF2-40B4-BE49-F238E27FC236}">
                <a16:creationId xmlns:a16="http://schemas.microsoft.com/office/drawing/2014/main" id="{0C244527-9FD4-CBC8-EFE3-683506063132}"/>
              </a:ext>
            </a:extLst>
          </p:cNvPr>
          <p:cNvSpPr/>
          <p:nvPr/>
        </p:nvSpPr>
        <p:spPr>
          <a:xfrm>
            <a:off x="6119312" y="8605041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GB" sz="1300" baseline="30000" dirty="0">
              <a:solidFill>
                <a:schemeClr val="tx1"/>
              </a:solidFill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9407101-503D-25D8-1757-8B63C450D87F}"/>
              </a:ext>
            </a:extLst>
          </p:cNvPr>
          <p:cNvSpPr/>
          <p:nvPr/>
        </p:nvSpPr>
        <p:spPr>
          <a:xfrm rot="18881804">
            <a:off x="4858216" y="824427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6 cm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D53816A1-AD59-4614-082B-246908DE2DD6}"/>
              </a:ext>
            </a:extLst>
          </p:cNvPr>
          <p:cNvSpPr/>
          <p:nvPr/>
        </p:nvSpPr>
        <p:spPr>
          <a:xfrm rot="16200000">
            <a:off x="4585385" y="8798664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B47AAA5B-ABD2-7960-2F5A-BF7508518D8E}"/>
              </a:ext>
            </a:extLst>
          </p:cNvPr>
          <p:cNvSpPr/>
          <p:nvPr/>
        </p:nvSpPr>
        <p:spPr>
          <a:xfrm>
            <a:off x="5246984" y="9178876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94EC485-EA3C-2D14-33A1-5293512829F1}"/>
              </a:ext>
            </a:extLst>
          </p:cNvPr>
          <p:cNvSpPr/>
          <p:nvPr/>
        </p:nvSpPr>
        <p:spPr>
          <a:xfrm>
            <a:off x="4858213" y="9574220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84 cm</a:t>
            </a:r>
            <a:r>
              <a:rPr lang="en-GB" sz="1300" baseline="30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74A17A64-49F1-157C-C082-55F6E7E2382A}"/>
              </a:ext>
            </a:extLst>
          </p:cNvPr>
          <p:cNvSpPr/>
          <p:nvPr/>
        </p:nvSpPr>
        <p:spPr>
          <a:xfrm>
            <a:off x="6018817" y="9579550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136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4556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be 5">
            <a:extLst>
              <a:ext uri="{FF2B5EF4-FFF2-40B4-BE49-F238E27FC236}">
                <a16:creationId xmlns:a16="http://schemas.microsoft.com/office/drawing/2014/main" id="{36EC3509-FC17-52CF-2137-30DE1588FEB8}"/>
              </a:ext>
            </a:extLst>
          </p:cNvPr>
          <p:cNvSpPr/>
          <p:nvPr/>
        </p:nvSpPr>
        <p:spPr>
          <a:xfrm>
            <a:off x="416685" y="490811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088E316-3CF4-0918-41C9-DB5F47E68D71}"/>
              </a:ext>
            </a:extLst>
          </p:cNvPr>
          <p:cNvSpPr/>
          <p:nvPr/>
        </p:nvSpPr>
        <p:spPr>
          <a:xfrm>
            <a:off x="850541" y="613069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30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86AD510-5B05-4FEE-21FC-A998D750639E}"/>
              </a:ext>
            </a:extLst>
          </p:cNvPr>
          <p:cNvSpPr/>
          <p:nvPr/>
        </p:nvSpPr>
        <p:spPr>
          <a:xfrm>
            <a:off x="614585" y="1110499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20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EEC26EB-7376-7ECF-1E8E-3DBD0F826281}"/>
              </a:ext>
            </a:extLst>
          </p:cNvPr>
          <p:cNvSpPr/>
          <p:nvPr/>
        </p:nvSpPr>
        <p:spPr>
          <a:xfrm>
            <a:off x="1552026" y="923566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24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A3B35F4-434A-3101-E9D8-DB50A5088E33}"/>
              </a:ext>
            </a:extLst>
          </p:cNvPr>
          <p:cNvSpPr/>
          <p:nvPr/>
        </p:nvSpPr>
        <p:spPr>
          <a:xfrm rot="18881804">
            <a:off x="290930" y="562803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6 cm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6662FD-B818-2F07-8626-887735319F2F}"/>
              </a:ext>
            </a:extLst>
          </p:cNvPr>
          <p:cNvSpPr/>
          <p:nvPr/>
        </p:nvSpPr>
        <p:spPr>
          <a:xfrm rot="16200000">
            <a:off x="18099" y="1117189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 cm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A34A1DF-AA36-E07F-062C-2A9B80E19996}"/>
              </a:ext>
            </a:extLst>
          </p:cNvPr>
          <p:cNvSpPr/>
          <p:nvPr/>
        </p:nvSpPr>
        <p:spPr>
          <a:xfrm>
            <a:off x="679698" y="1497401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5 cm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90DBE1F-858A-4BA6-F069-925533BF4ED2}"/>
              </a:ext>
            </a:extLst>
          </p:cNvPr>
          <p:cNvSpPr/>
          <p:nvPr/>
        </p:nvSpPr>
        <p:spPr>
          <a:xfrm>
            <a:off x="290927" y="1892745"/>
            <a:ext cx="789728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120 cm</a:t>
            </a:r>
            <a:r>
              <a:rPr lang="en-GB" sz="1300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6E07B5-81C4-A847-27E4-BCC350C95938}"/>
              </a:ext>
            </a:extLst>
          </p:cNvPr>
          <p:cNvSpPr/>
          <p:nvPr/>
        </p:nvSpPr>
        <p:spPr>
          <a:xfrm>
            <a:off x="1451531" y="1898075"/>
            <a:ext cx="771947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148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2" name="Cube 21">
            <a:extLst>
              <a:ext uri="{FF2B5EF4-FFF2-40B4-BE49-F238E27FC236}">
                <a16:creationId xmlns:a16="http://schemas.microsoft.com/office/drawing/2014/main" id="{12878B12-7CFD-3191-1BA9-1E95F58B9378}"/>
              </a:ext>
            </a:extLst>
          </p:cNvPr>
          <p:cNvSpPr/>
          <p:nvPr/>
        </p:nvSpPr>
        <p:spPr>
          <a:xfrm>
            <a:off x="2689442" y="490811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BC607EE1-3BD8-F547-0C74-8D2B79B166CD}"/>
              </a:ext>
            </a:extLst>
          </p:cNvPr>
          <p:cNvSpPr/>
          <p:nvPr/>
        </p:nvSpPr>
        <p:spPr>
          <a:xfrm>
            <a:off x="3123298" y="613069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60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94E9C682-6F02-5F5B-577E-13A0D6651D87}"/>
              </a:ext>
            </a:extLst>
          </p:cNvPr>
          <p:cNvSpPr/>
          <p:nvPr/>
        </p:nvSpPr>
        <p:spPr>
          <a:xfrm>
            <a:off x="2887342" y="1110499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12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B7FC3662-BE9B-D7C2-52C6-6859277A727A}"/>
              </a:ext>
            </a:extLst>
          </p:cNvPr>
          <p:cNvSpPr/>
          <p:nvPr/>
        </p:nvSpPr>
        <p:spPr>
          <a:xfrm>
            <a:off x="3824783" y="923566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20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31EFD0-E27E-E9C5-DEB8-D74AAFD3AC61}"/>
              </a:ext>
            </a:extLst>
          </p:cNvPr>
          <p:cNvSpPr/>
          <p:nvPr/>
        </p:nvSpPr>
        <p:spPr>
          <a:xfrm rot="18881804">
            <a:off x="2563687" y="562803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10 cm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C7C120-3921-640B-A9F1-575D669BFDF9}"/>
              </a:ext>
            </a:extLst>
          </p:cNvPr>
          <p:cNvSpPr/>
          <p:nvPr/>
        </p:nvSpPr>
        <p:spPr>
          <a:xfrm rot="16200000">
            <a:off x="2290856" y="1117189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 cm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37877BC-0289-CA48-A410-EE85DCC1811D}"/>
              </a:ext>
            </a:extLst>
          </p:cNvPr>
          <p:cNvSpPr/>
          <p:nvPr/>
        </p:nvSpPr>
        <p:spPr>
          <a:xfrm>
            <a:off x="2952455" y="1497401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6 cm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9B25347-B61E-5D1D-0FA7-7C93104ADA12}"/>
              </a:ext>
            </a:extLst>
          </p:cNvPr>
          <p:cNvSpPr/>
          <p:nvPr/>
        </p:nvSpPr>
        <p:spPr>
          <a:xfrm>
            <a:off x="2563684" y="1892745"/>
            <a:ext cx="789728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120 cm</a:t>
            </a:r>
            <a:r>
              <a:rPr lang="en-GB" sz="1300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C789BC5-9E8A-561D-7590-AB48B496CBA1}"/>
              </a:ext>
            </a:extLst>
          </p:cNvPr>
          <p:cNvSpPr/>
          <p:nvPr/>
        </p:nvSpPr>
        <p:spPr>
          <a:xfrm>
            <a:off x="3724288" y="1898075"/>
            <a:ext cx="771947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184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32" name="Cube 31">
            <a:extLst>
              <a:ext uri="{FF2B5EF4-FFF2-40B4-BE49-F238E27FC236}">
                <a16:creationId xmlns:a16="http://schemas.microsoft.com/office/drawing/2014/main" id="{5A59B6B6-7EB5-A31E-4912-FB152F2C4789}"/>
              </a:ext>
            </a:extLst>
          </p:cNvPr>
          <p:cNvSpPr/>
          <p:nvPr/>
        </p:nvSpPr>
        <p:spPr>
          <a:xfrm>
            <a:off x="4983971" y="490811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2FD55C11-CA36-4648-5929-042C0967B821}"/>
              </a:ext>
            </a:extLst>
          </p:cNvPr>
          <p:cNvSpPr/>
          <p:nvPr/>
        </p:nvSpPr>
        <p:spPr>
          <a:xfrm>
            <a:off x="5417827" y="613069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40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D4B0FAD5-307D-8DD9-B831-C1AA2969B29A}"/>
              </a:ext>
            </a:extLst>
          </p:cNvPr>
          <p:cNvSpPr/>
          <p:nvPr/>
        </p:nvSpPr>
        <p:spPr>
          <a:xfrm>
            <a:off x="5181871" y="1110499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24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6467BEB4-1E6C-ACC1-50EE-40AF8CAAB495}"/>
              </a:ext>
            </a:extLst>
          </p:cNvPr>
          <p:cNvSpPr/>
          <p:nvPr/>
        </p:nvSpPr>
        <p:spPr>
          <a:xfrm>
            <a:off x="6119312" y="923566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15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E58674A-68AA-F717-8954-F6031389DFBF}"/>
              </a:ext>
            </a:extLst>
          </p:cNvPr>
          <p:cNvSpPr/>
          <p:nvPr/>
        </p:nvSpPr>
        <p:spPr>
          <a:xfrm rot="18881804">
            <a:off x="4858216" y="562803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5 cm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9E52552-7975-FB11-4C91-725A46868334}"/>
              </a:ext>
            </a:extLst>
          </p:cNvPr>
          <p:cNvSpPr/>
          <p:nvPr/>
        </p:nvSpPr>
        <p:spPr>
          <a:xfrm rot="16200000">
            <a:off x="4585385" y="1117189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3 cm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E433385-B907-EFE0-5678-8E8541CB29F2}"/>
              </a:ext>
            </a:extLst>
          </p:cNvPr>
          <p:cNvSpPr/>
          <p:nvPr/>
        </p:nvSpPr>
        <p:spPr>
          <a:xfrm>
            <a:off x="5246984" y="1497401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8 cm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322334D-47FB-EB40-5B5D-45B87194D731}"/>
              </a:ext>
            </a:extLst>
          </p:cNvPr>
          <p:cNvSpPr/>
          <p:nvPr/>
        </p:nvSpPr>
        <p:spPr>
          <a:xfrm>
            <a:off x="4858213" y="1892745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120 cm</a:t>
            </a:r>
            <a:r>
              <a:rPr lang="en-GB" sz="1300" baseline="30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D3156BB-6A57-51F4-CF90-A6A2B1173CC0}"/>
              </a:ext>
            </a:extLst>
          </p:cNvPr>
          <p:cNvSpPr/>
          <p:nvPr/>
        </p:nvSpPr>
        <p:spPr>
          <a:xfrm>
            <a:off x="6018817" y="1898075"/>
            <a:ext cx="771947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158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42" name="Cube 41">
            <a:extLst>
              <a:ext uri="{FF2B5EF4-FFF2-40B4-BE49-F238E27FC236}">
                <a16:creationId xmlns:a16="http://schemas.microsoft.com/office/drawing/2014/main" id="{3D4E8089-5427-7D56-11F7-5690CF7E8304}"/>
              </a:ext>
            </a:extLst>
          </p:cNvPr>
          <p:cNvSpPr/>
          <p:nvPr/>
        </p:nvSpPr>
        <p:spPr>
          <a:xfrm>
            <a:off x="416685" y="2411180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0C5804A3-A8B5-8102-8516-CD6C92AF8DE9}"/>
              </a:ext>
            </a:extLst>
          </p:cNvPr>
          <p:cNvSpPr/>
          <p:nvPr/>
        </p:nvSpPr>
        <p:spPr>
          <a:xfrm>
            <a:off x="850541" y="2533438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12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BED0C7F4-3971-6C49-D0EA-F72857915286}"/>
              </a:ext>
            </a:extLst>
          </p:cNvPr>
          <p:cNvSpPr/>
          <p:nvPr/>
        </p:nvSpPr>
        <p:spPr>
          <a:xfrm>
            <a:off x="614585" y="3030868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8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9A4C683F-8951-2C60-ECAB-5296C2B755AF}"/>
              </a:ext>
            </a:extLst>
          </p:cNvPr>
          <p:cNvSpPr/>
          <p:nvPr/>
        </p:nvSpPr>
        <p:spPr>
          <a:xfrm>
            <a:off x="1552026" y="2843935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6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A838228-ED3F-C7A1-79C4-6A2AEFB5C73A}"/>
              </a:ext>
            </a:extLst>
          </p:cNvPr>
          <p:cNvSpPr/>
          <p:nvPr/>
        </p:nvSpPr>
        <p:spPr>
          <a:xfrm rot="18881804">
            <a:off x="290930" y="2483172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3 cm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F8956D5-2CFD-EF15-8038-8150E3EBCCC1}"/>
              </a:ext>
            </a:extLst>
          </p:cNvPr>
          <p:cNvSpPr/>
          <p:nvPr/>
        </p:nvSpPr>
        <p:spPr>
          <a:xfrm rot="16200000">
            <a:off x="18099" y="303755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 cm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E75DC9E-0A11-3960-8C8E-193DB670B3AE}"/>
              </a:ext>
            </a:extLst>
          </p:cNvPr>
          <p:cNvSpPr/>
          <p:nvPr/>
        </p:nvSpPr>
        <p:spPr>
          <a:xfrm>
            <a:off x="679698" y="3417770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 cm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1E7CDF6-A94E-26AC-B71F-110CE5E95846}"/>
              </a:ext>
            </a:extLst>
          </p:cNvPr>
          <p:cNvSpPr/>
          <p:nvPr/>
        </p:nvSpPr>
        <p:spPr>
          <a:xfrm>
            <a:off x="290927" y="3813114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24 cm</a:t>
            </a:r>
            <a:r>
              <a:rPr lang="en-GB" sz="1300" baseline="30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98123A7-4D11-CE59-1A95-920944A4AD63}"/>
              </a:ext>
            </a:extLst>
          </p:cNvPr>
          <p:cNvSpPr/>
          <p:nvPr/>
        </p:nvSpPr>
        <p:spPr>
          <a:xfrm>
            <a:off x="1451531" y="3818444"/>
            <a:ext cx="771947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52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FB8F901D-F349-26C9-B877-3685A643DC48}"/>
              </a:ext>
            </a:extLst>
          </p:cNvPr>
          <p:cNvSpPr/>
          <p:nvPr/>
        </p:nvSpPr>
        <p:spPr>
          <a:xfrm>
            <a:off x="2689442" y="2411180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5BD2F86D-E2FB-C04F-DABF-2A2A3BF78FCF}"/>
              </a:ext>
            </a:extLst>
          </p:cNvPr>
          <p:cNvSpPr/>
          <p:nvPr/>
        </p:nvSpPr>
        <p:spPr>
          <a:xfrm>
            <a:off x="3123298" y="2533438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2673563D-6FB7-F17D-613F-EA593F1EAF00}"/>
              </a:ext>
            </a:extLst>
          </p:cNvPr>
          <p:cNvSpPr/>
          <p:nvPr/>
        </p:nvSpPr>
        <p:spPr>
          <a:xfrm>
            <a:off x="2887342" y="3030868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8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8DA84F16-7BB0-38DA-936B-0EAC14640553}"/>
              </a:ext>
            </a:extLst>
          </p:cNvPr>
          <p:cNvSpPr/>
          <p:nvPr/>
        </p:nvSpPr>
        <p:spPr>
          <a:xfrm>
            <a:off x="3824783" y="2843935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10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BE482EB-F6B6-B2F7-2433-8E340B30DBC4}"/>
              </a:ext>
            </a:extLst>
          </p:cNvPr>
          <p:cNvSpPr/>
          <p:nvPr/>
        </p:nvSpPr>
        <p:spPr>
          <a:xfrm rot="18881804">
            <a:off x="2563687" y="2483172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5 cm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A5BF1F-1248-2D29-8BC9-CB26A80F9ABF}"/>
              </a:ext>
            </a:extLst>
          </p:cNvPr>
          <p:cNvSpPr/>
          <p:nvPr/>
        </p:nvSpPr>
        <p:spPr>
          <a:xfrm rot="16200000">
            <a:off x="2290856" y="303755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 cm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03B7843-CAFC-EFD4-D93F-6825852873CD}"/>
              </a:ext>
            </a:extLst>
          </p:cNvPr>
          <p:cNvSpPr/>
          <p:nvPr/>
        </p:nvSpPr>
        <p:spPr>
          <a:xfrm>
            <a:off x="2952455" y="3417770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 cm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44E14F2-CB5A-9D57-0D9C-21AB70802C94}"/>
              </a:ext>
            </a:extLst>
          </p:cNvPr>
          <p:cNvSpPr/>
          <p:nvPr/>
        </p:nvSpPr>
        <p:spPr>
          <a:xfrm>
            <a:off x="2563684" y="3813114"/>
            <a:ext cx="789728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40 cm</a:t>
            </a:r>
            <a:r>
              <a:rPr lang="en-GB" sz="1300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3733228-D1A0-63A9-A5D2-A267D4D8E538}"/>
              </a:ext>
            </a:extLst>
          </p:cNvPr>
          <p:cNvSpPr/>
          <p:nvPr/>
        </p:nvSpPr>
        <p:spPr>
          <a:xfrm>
            <a:off x="3724288" y="3818444"/>
            <a:ext cx="771947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76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62" name="Cube 61">
            <a:extLst>
              <a:ext uri="{FF2B5EF4-FFF2-40B4-BE49-F238E27FC236}">
                <a16:creationId xmlns:a16="http://schemas.microsoft.com/office/drawing/2014/main" id="{2103DF80-9CF0-A1B7-6FB4-CC4230D89EB6}"/>
              </a:ext>
            </a:extLst>
          </p:cNvPr>
          <p:cNvSpPr/>
          <p:nvPr/>
        </p:nvSpPr>
        <p:spPr>
          <a:xfrm>
            <a:off x="4983971" y="2411180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8F1A0642-2078-21A4-FBB0-80B760EE1C51}"/>
              </a:ext>
            </a:extLst>
          </p:cNvPr>
          <p:cNvSpPr/>
          <p:nvPr/>
        </p:nvSpPr>
        <p:spPr>
          <a:xfrm>
            <a:off x="5417827" y="2533438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44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46587868-329B-2CCD-7FEB-3622B9009A4C}"/>
              </a:ext>
            </a:extLst>
          </p:cNvPr>
          <p:cNvSpPr/>
          <p:nvPr/>
        </p:nvSpPr>
        <p:spPr>
          <a:xfrm>
            <a:off x="5181871" y="3030868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8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9DF3A05F-3082-CB59-A2E1-35C1F3174DE0}"/>
              </a:ext>
            </a:extLst>
          </p:cNvPr>
          <p:cNvSpPr/>
          <p:nvPr/>
        </p:nvSpPr>
        <p:spPr>
          <a:xfrm>
            <a:off x="6119312" y="2843935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22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36B67F1-C89E-E621-E097-4DFDD0D57895}"/>
              </a:ext>
            </a:extLst>
          </p:cNvPr>
          <p:cNvSpPr/>
          <p:nvPr/>
        </p:nvSpPr>
        <p:spPr>
          <a:xfrm rot="18881804">
            <a:off x="4858216" y="2483172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11 cm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AC8F7BC-FDD2-3C94-2301-198919285C9E}"/>
              </a:ext>
            </a:extLst>
          </p:cNvPr>
          <p:cNvSpPr/>
          <p:nvPr/>
        </p:nvSpPr>
        <p:spPr>
          <a:xfrm rot="16200000">
            <a:off x="4585385" y="303755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 cm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9E8709C-2AC7-8E1A-BAC2-9CE86B358DDA}"/>
              </a:ext>
            </a:extLst>
          </p:cNvPr>
          <p:cNvSpPr/>
          <p:nvPr/>
        </p:nvSpPr>
        <p:spPr>
          <a:xfrm>
            <a:off x="5246984" y="3417770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 cm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7AF498E-AFB2-E57A-470F-8CEC3B2D2964}"/>
              </a:ext>
            </a:extLst>
          </p:cNvPr>
          <p:cNvSpPr/>
          <p:nvPr/>
        </p:nvSpPr>
        <p:spPr>
          <a:xfrm>
            <a:off x="4858213" y="3813114"/>
            <a:ext cx="789728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88 cm</a:t>
            </a:r>
            <a:r>
              <a:rPr lang="en-GB" sz="1300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1BA2B06-496B-A860-12AA-3009DC048088}"/>
              </a:ext>
            </a:extLst>
          </p:cNvPr>
          <p:cNvSpPr/>
          <p:nvPr/>
        </p:nvSpPr>
        <p:spPr>
          <a:xfrm>
            <a:off x="6018817" y="3818444"/>
            <a:ext cx="771947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148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72" name="Cube 71">
            <a:extLst>
              <a:ext uri="{FF2B5EF4-FFF2-40B4-BE49-F238E27FC236}">
                <a16:creationId xmlns:a16="http://schemas.microsoft.com/office/drawing/2014/main" id="{2261B3AB-E266-3BE9-628F-3093677B135D}"/>
              </a:ext>
            </a:extLst>
          </p:cNvPr>
          <p:cNvSpPr/>
          <p:nvPr/>
        </p:nvSpPr>
        <p:spPr>
          <a:xfrm>
            <a:off x="416685" y="4331549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C072EBE1-3E91-786B-DB5F-EC36E9E7E0C0}"/>
              </a:ext>
            </a:extLst>
          </p:cNvPr>
          <p:cNvSpPr/>
          <p:nvPr/>
        </p:nvSpPr>
        <p:spPr>
          <a:xfrm>
            <a:off x="850541" y="4453807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27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AB89CB79-0B8B-E9A7-193C-614FC7AB7608}"/>
              </a:ext>
            </a:extLst>
          </p:cNvPr>
          <p:cNvSpPr/>
          <p:nvPr/>
        </p:nvSpPr>
        <p:spPr>
          <a:xfrm>
            <a:off x="614585" y="4951237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36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F6C1A613-7829-3EE1-7234-1D5140E9BEE9}"/>
              </a:ext>
            </a:extLst>
          </p:cNvPr>
          <p:cNvSpPr/>
          <p:nvPr/>
        </p:nvSpPr>
        <p:spPr>
          <a:xfrm>
            <a:off x="1552026" y="476430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12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35CFD97-523B-A838-1047-8F9885F37FDA}"/>
              </a:ext>
            </a:extLst>
          </p:cNvPr>
          <p:cNvSpPr/>
          <p:nvPr/>
        </p:nvSpPr>
        <p:spPr>
          <a:xfrm rot="18881804">
            <a:off x="290930" y="4403541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3 cm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2789B73-465F-5388-EE85-896046190658}"/>
              </a:ext>
            </a:extLst>
          </p:cNvPr>
          <p:cNvSpPr/>
          <p:nvPr/>
        </p:nvSpPr>
        <p:spPr>
          <a:xfrm rot="16200000">
            <a:off x="18099" y="4957927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 cm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75DA766-03F7-E08B-B96C-EB98233FDFE4}"/>
              </a:ext>
            </a:extLst>
          </p:cNvPr>
          <p:cNvSpPr/>
          <p:nvPr/>
        </p:nvSpPr>
        <p:spPr>
          <a:xfrm>
            <a:off x="679698" y="5338139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9 cm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C929984-40C6-4217-36C3-81D9E183B9B2}"/>
              </a:ext>
            </a:extLst>
          </p:cNvPr>
          <p:cNvSpPr/>
          <p:nvPr/>
        </p:nvSpPr>
        <p:spPr>
          <a:xfrm>
            <a:off x="290927" y="5733483"/>
            <a:ext cx="789728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108 cm</a:t>
            </a:r>
            <a:r>
              <a:rPr lang="en-GB" sz="1300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DAF3D4E-F9CA-4DE3-234D-9CFA4302A5D0}"/>
              </a:ext>
            </a:extLst>
          </p:cNvPr>
          <p:cNvSpPr/>
          <p:nvPr/>
        </p:nvSpPr>
        <p:spPr>
          <a:xfrm>
            <a:off x="1451531" y="5738813"/>
            <a:ext cx="771947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150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92" name="Cube 91">
            <a:extLst>
              <a:ext uri="{FF2B5EF4-FFF2-40B4-BE49-F238E27FC236}">
                <a16:creationId xmlns:a16="http://schemas.microsoft.com/office/drawing/2014/main" id="{D3B8EA48-11B3-7433-AC78-E1210E45FFD2}"/>
              </a:ext>
            </a:extLst>
          </p:cNvPr>
          <p:cNvSpPr/>
          <p:nvPr/>
        </p:nvSpPr>
        <p:spPr>
          <a:xfrm>
            <a:off x="2689442" y="4331549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FB363815-DFDE-7C1A-CFB3-67BA5FD74232}"/>
              </a:ext>
            </a:extLst>
          </p:cNvPr>
          <p:cNvSpPr/>
          <p:nvPr/>
        </p:nvSpPr>
        <p:spPr>
          <a:xfrm>
            <a:off x="3123298" y="4453807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36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4" name="Rounded Rectangle 93">
            <a:extLst>
              <a:ext uri="{FF2B5EF4-FFF2-40B4-BE49-F238E27FC236}">
                <a16:creationId xmlns:a16="http://schemas.microsoft.com/office/drawing/2014/main" id="{4DE438EE-13E0-41DB-318B-48F4E6B9AD12}"/>
              </a:ext>
            </a:extLst>
          </p:cNvPr>
          <p:cNvSpPr/>
          <p:nvPr/>
        </p:nvSpPr>
        <p:spPr>
          <a:xfrm>
            <a:off x="2887342" y="4951237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12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1EBC02D6-769B-DC78-1DF2-EA56B4BB91CA}"/>
              </a:ext>
            </a:extLst>
          </p:cNvPr>
          <p:cNvSpPr/>
          <p:nvPr/>
        </p:nvSpPr>
        <p:spPr>
          <a:xfrm>
            <a:off x="3824783" y="476430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27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65F3955-C86C-5372-E876-CE36162885DA}"/>
              </a:ext>
            </a:extLst>
          </p:cNvPr>
          <p:cNvSpPr/>
          <p:nvPr/>
        </p:nvSpPr>
        <p:spPr>
          <a:xfrm rot="18881804">
            <a:off x="2563687" y="4403541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9 cm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AEBBAB52-548A-A4CF-1C3E-97DA5D2BF722}"/>
              </a:ext>
            </a:extLst>
          </p:cNvPr>
          <p:cNvSpPr/>
          <p:nvPr/>
        </p:nvSpPr>
        <p:spPr>
          <a:xfrm rot="16200000">
            <a:off x="2290856" y="4957927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3 cm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C9F2BF8-B6CB-F02F-C4E9-8E958E18D751}"/>
              </a:ext>
            </a:extLst>
          </p:cNvPr>
          <p:cNvSpPr/>
          <p:nvPr/>
        </p:nvSpPr>
        <p:spPr>
          <a:xfrm>
            <a:off x="2952455" y="5338139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4 cm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2AE5E96B-4693-A0CD-59E8-804CBC4B4EEA}"/>
              </a:ext>
            </a:extLst>
          </p:cNvPr>
          <p:cNvSpPr/>
          <p:nvPr/>
        </p:nvSpPr>
        <p:spPr>
          <a:xfrm>
            <a:off x="2563684" y="5733483"/>
            <a:ext cx="789728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108 cm</a:t>
            </a:r>
            <a:r>
              <a:rPr lang="en-GB" sz="1300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63B8905-727F-822B-CF6A-F80AE25567F1}"/>
              </a:ext>
            </a:extLst>
          </p:cNvPr>
          <p:cNvSpPr/>
          <p:nvPr/>
        </p:nvSpPr>
        <p:spPr>
          <a:xfrm>
            <a:off x="3724288" y="5738813"/>
            <a:ext cx="771947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150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82" name="Cube 81">
            <a:extLst>
              <a:ext uri="{FF2B5EF4-FFF2-40B4-BE49-F238E27FC236}">
                <a16:creationId xmlns:a16="http://schemas.microsoft.com/office/drawing/2014/main" id="{3962343B-648F-5094-E712-D72D7F2785E5}"/>
              </a:ext>
            </a:extLst>
          </p:cNvPr>
          <p:cNvSpPr/>
          <p:nvPr/>
        </p:nvSpPr>
        <p:spPr>
          <a:xfrm>
            <a:off x="4983971" y="4331549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8C2DCF48-49CC-7F7D-1CBB-C1C65B01E339}"/>
              </a:ext>
            </a:extLst>
          </p:cNvPr>
          <p:cNvSpPr/>
          <p:nvPr/>
        </p:nvSpPr>
        <p:spPr>
          <a:xfrm>
            <a:off x="5417827" y="4453807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25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D99459B2-BEEF-75D0-AD95-7ED5A42706E7}"/>
              </a:ext>
            </a:extLst>
          </p:cNvPr>
          <p:cNvSpPr/>
          <p:nvPr/>
        </p:nvSpPr>
        <p:spPr>
          <a:xfrm>
            <a:off x="5181871" y="4951237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25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97863393-D922-1F4B-8199-09FD946FC9E2}"/>
              </a:ext>
            </a:extLst>
          </p:cNvPr>
          <p:cNvSpPr/>
          <p:nvPr/>
        </p:nvSpPr>
        <p:spPr>
          <a:xfrm>
            <a:off x="6119312" y="476430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25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F5ADD1F-9D28-E9C6-56D3-7EE6E052B565}"/>
              </a:ext>
            </a:extLst>
          </p:cNvPr>
          <p:cNvSpPr/>
          <p:nvPr/>
        </p:nvSpPr>
        <p:spPr>
          <a:xfrm rot="18881804">
            <a:off x="4858216" y="4403541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5 cm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C1D3F35-610B-7827-47E9-E135E040F5F9}"/>
              </a:ext>
            </a:extLst>
          </p:cNvPr>
          <p:cNvSpPr/>
          <p:nvPr/>
        </p:nvSpPr>
        <p:spPr>
          <a:xfrm rot="16200000">
            <a:off x="4585385" y="4957927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5 cm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46B27FE-D261-311A-F3E1-36E4552900EC}"/>
              </a:ext>
            </a:extLst>
          </p:cNvPr>
          <p:cNvSpPr/>
          <p:nvPr/>
        </p:nvSpPr>
        <p:spPr>
          <a:xfrm>
            <a:off x="5246984" y="5338139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5 cm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80171F13-5F50-CA64-B5C4-1958EA7EBF25}"/>
              </a:ext>
            </a:extLst>
          </p:cNvPr>
          <p:cNvSpPr/>
          <p:nvPr/>
        </p:nvSpPr>
        <p:spPr>
          <a:xfrm>
            <a:off x="4858213" y="5733483"/>
            <a:ext cx="789728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125 cm</a:t>
            </a:r>
            <a:r>
              <a:rPr lang="en-GB" sz="1300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C9E8D97-408F-6FB3-ECF2-1FE35F170B8E}"/>
              </a:ext>
            </a:extLst>
          </p:cNvPr>
          <p:cNvSpPr/>
          <p:nvPr/>
        </p:nvSpPr>
        <p:spPr>
          <a:xfrm>
            <a:off x="6018817" y="5738813"/>
            <a:ext cx="771947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150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02" name="Cube 101">
            <a:extLst>
              <a:ext uri="{FF2B5EF4-FFF2-40B4-BE49-F238E27FC236}">
                <a16:creationId xmlns:a16="http://schemas.microsoft.com/office/drawing/2014/main" id="{862E16FB-CF21-9026-CC04-75BDA92F0521}"/>
              </a:ext>
            </a:extLst>
          </p:cNvPr>
          <p:cNvSpPr/>
          <p:nvPr/>
        </p:nvSpPr>
        <p:spPr>
          <a:xfrm>
            <a:off x="416685" y="6251918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FB405273-1B6C-0817-3925-9A956D51B147}"/>
              </a:ext>
            </a:extLst>
          </p:cNvPr>
          <p:cNvSpPr/>
          <p:nvPr/>
        </p:nvSpPr>
        <p:spPr>
          <a:xfrm>
            <a:off x="850541" y="6374176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32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122C3C60-8F5E-2D11-0B43-C217EA094676}"/>
              </a:ext>
            </a:extLst>
          </p:cNvPr>
          <p:cNvSpPr/>
          <p:nvPr/>
        </p:nvSpPr>
        <p:spPr>
          <a:xfrm>
            <a:off x="614585" y="687160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8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5" name="Rounded Rectangle 104">
            <a:extLst>
              <a:ext uri="{FF2B5EF4-FFF2-40B4-BE49-F238E27FC236}">
                <a16:creationId xmlns:a16="http://schemas.microsoft.com/office/drawing/2014/main" id="{3F4EBB17-08C7-70F0-2808-6D4E75828850}"/>
              </a:ext>
            </a:extLst>
          </p:cNvPr>
          <p:cNvSpPr/>
          <p:nvPr/>
        </p:nvSpPr>
        <p:spPr>
          <a:xfrm>
            <a:off x="1552026" y="6684673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0D0CFB8-7DF9-E8AF-D235-00ED7C6D1187}"/>
              </a:ext>
            </a:extLst>
          </p:cNvPr>
          <p:cNvSpPr/>
          <p:nvPr/>
        </p:nvSpPr>
        <p:spPr>
          <a:xfrm rot="18881804">
            <a:off x="290930" y="6323910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8 cm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68E44EC-55E3-0331-8209-9B79C73559B6}"/>
              </a:ext>
            </a:extLst>
          </p:cNvPr>
          <p:cNvSpPr/>
          <p:nvPr/>
        </p:nvSpPr>
        <p:spPr>
          <a:xfrm rot="16200000">
            <a:off x="18099" y="6878296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2 cm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89E231B-8245-786B-2CC1-30DBC7A05205}"/>
              </a:ext>
            </a:extLst>
          </p:cNvPr>
          <p:cNvSpPr/>
          <p:nvPr/>
        </p:nvSpPr>
        <p:spPr>
          <a:xfrm>
            <a:off x="679698" y="725850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 cm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A360415B-DCB4-AECA-BB9E-84C2F8C430FC}"/>
              </a:ext>
            </a:extLst>
          </p:cNvPr>
          <p:cNvSpPr/>
          <p:nvPr/>
        </p:nvSpPr>
        <p:spPr>
          <a:xfrm>
            <a:off x="290927" y="7653852"/>
            <a:ext cx="789728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64 cm</a:t>
            </a:r>
            <a:r>
              <a:rPr lang="en-GB" sz="1300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5ABB5AE-4CBE-C867-4F4A-51AD9780DCB1}"/>
              </a:ext>
            </a:extLst>
          </p:cNvPr>
          <p:cNvSpPr/>
          <p:nvPr/>
        </p:nvSpPr>
        <p:spPr>
          <a:xfrm>
            <a:off x="1451531" y="7659182"/>
            <a:ext cx="771947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112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12" name="Cube 111">
            <a:extLst>
              <a:ext uri="{FF2B5EF4-FFF2-40B4-BE49-F238E27FC236}">
                <a16:creationId xmlns:a16="http://schemas.microsoft.com/office/drawing/2014/main" id="{AE8C1679-6B06-6F04-FD0B-AA99E6D7057C}"/>
              </a:ext>
            </a:extLst>
          </p:cNvPr>
          <p:cNvSpPr/>
          <p:nvPr/>
        </p:nvSpPr>
        <p:spPr>
          <a:xfrm>
            <a:off x="2689442" y="6251918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3" name="Rounded Rectangle 112">
            <a:extLst>
              <a:ext uri="{FF2B5EF4-FFF2-40B4-BE49-F238E27FC236}">
                <a16:creationId xmlns:a16="http://schemas.microsoft.com/office/drawing/2014/main" id="{9387B3D4-9C27-E094-303A-B2A36E438665}"/>
              </a:ext>
            </a:extLst>
          </p:cNvPr>
          <p:cNvSpPr/>
          <p:nvPr/>
        </p:nvSpPr>
        <p:spPr>
          <a:xfrm>
            <a:off x="3123298" y="637417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4" name="Rounded Rectangle 113">
            <a:extLst>
              <a:ext uri="{FF2B5EF4-FFF2-40B4-BE49-F238E27FC236}">
                <a16:creationId xmlns:a16="http://schemas.microsoft.com/office/drawing/2014/main" id="{AEE0ECF4-F88D-4E3D-6715-103F9D970B27}"/>
              </a:ext>
            </a:extLst>
          </p:cNvPr>
          <p:cNvSpPr/>
          <p:nvPr/>
        </p:nvSpPr>
        <p:spPr>
          <a:xfrm>
            <a:off x="2887342" y="687160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5" name="Rounded Rectangle 114">
            <a:extLst>
              <a:ext uri="{FF2B5EF4-FFF2-40B4-BE49-F238E27FC236}">
                <a16:creationId xmlns:a16="http://schemas.microsoft.com/office/drawing/2014/main" id="{853D6B7B-8EFE-49B8-A623-F29843ABFD8D}"/>
              </a:ext>
            </a:extLst>
          </p:cNvPr>
          <p:cNvSpPr/>
          <p:nvPr/>
        </p:nvSpPr>
        <p:spPr>
          <a:xfrm>
            <a:off x="3824783" y="6684673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F980A557-4F82-5813-6B6A-7F02579A37F0}"/>
              </a:ext>
            </a:extLst>
          </p:cNvPr>
          <p:cNvSpPr/>
          <p:nvPr/>
        </p:nvSpPr>
        <p:spPr>
          <a:xfrm rot="18881804">
            <a:off x="2563687" y="6323910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4 cm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47F011FE-3560-F3F3-6884-50C92019FF28}"/>
              </a:ext>
            </a:extLst>
          </p:cNvPr>
          <p:cNvSpPr/>
          <p:nvPr/>
        </p:nvSpPr>
        <p:spPr>
          <a:xfrm rot="16200000">
            <a:off x="2290856" y="6878296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4 cm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2F9E499-E4FE-C295-6137-9FF20AC96883}"/>
              </a:ext>
            </a:extLst>
          </p:cNvPr>
          <p:cNvSpPr/>
          <p:nvPr/>
        </p:nvSpPr>
        <p:spPr>
          <a:xfrm>
            <a:off x="2952455" y="7258508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5 cm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00D4E297-4331-FAC8-D85C-AFF9C8F9643B}"/>
              </a:ext>
            </a:extLst>
          </p:cNvPr>
          <p:cNvSpPr/>
          <p:nvPr/>
        </p:nvSpPr>
        <p:spPr>
          <a:xfrm>
            <a:off x="2563684" y="7653852"/>
            <a:ext cx="789728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80 cm</a:t>
            </a:r>
            <a:r>
              <a:rPr lang="en-GB" sz="1300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7B731F0-A3BE-CA3A-39A6-735D5610D881}"/>
              </a:ext>
            </a:extLst>
          </p:cNvPr>
          <p:cNvSpPr/>
          <p:nvPr/>
        </p:nvSpPr>
        <p:spPr>
          <a:xfrm>
            <a:off x="3724288" y="7659182"/>
            <a:ext cx="771947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112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22" name="Cube 121">
            <a:extLst>
              <a:ext uri="{FF2B5EF4-FFF2-40B4-BE49-F238E27FC236}">
                <a16:creationId xmlns:a16="http://schemas.microsoft.com/office/drawing/2014/main" id="{F1378ABB-A2CE-5181-4561-13A9F24EB55C}"/>
              </a:ext>
            </a:extLst>
          </p:cNvPr>
          <p:cNvSpPr/>
          <p:nvPr/>
        </p:nvSpPr>
        <p:spPr>
          <a:xfrm>
            <a:off x="4983971" y="6251918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3" name="Rounded Rectangle 122">
            <a:extLst>
              <a:ext uri="{FF2B5EF4-FFF2-40B4-BE49-F238E27FC236}">
                <a16:creationId xmlns:a16="http://schemas.microsoft.com/office/drawing/2014/main" id="{29A808FE-344A-B0AB-C757-CCE8D1ADD8A5}"/>
              </a:ext>
            </a:extLst>
          </p:cNvPr>
          <p:cNvSpPr/>
          <p:nvPr/>
        </p:nvSpPr>
        <p:spPr>
          <a:xfrm>
            <a:off x="5417827" y="637417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30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4" name="Rounded Rectangle 123">
            <a:extLst>
              <a:ext uri="{FF2B5EF4-FFF2-40B4-BE49-F238E27FC236}">
                <a16:creationId xmlns:a16="http://schemas.microsoft.com/office/drawing/2014/main" id="{E1C7487D-A7E8-BBF4-2873-0485ADB3CBC0}"/>
              </a:ext>
            </a:extLst>
          </p:cNvPr>
          <p:cNvSpPr/>
          <p:nvPr/>
        </p:nvSpPr>
        <p:spPr>
          <a:xfrm>
            <a:off x="5181871" y="6871606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5" name="Rounded Rectangle 124">
            <a:extLst>
              <a:ext uri="{FF2B5EF4-FFF2-40B4-BE49-F238E27FC236}">
                <a16:creationId xmlns:a16="http://schemas.microsoft.com/office/drawing/2014/main" id="{4F7606E9-5C21-606A-7A4E-B3CECE22014A}"/>
              </a:ext>
            </a:extLst>
          </p:cNvPr>
          <p:cNvSpPr/>
          <p:nvPr/>
        </p:nvSpPr>
        <p:spPr>
          <a:xfrm>
            <a:off x="6119312" y="6684673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5EEA26DD-C405-C6C0-B136-A912888DEC87}"/>
              </a:ext>
            </a:extLst>
          </p:cNvPr>
          <p:cNvSpPr/>
          <p:nvPr/>
        </p:nvSpPr>
        <p:spPr>
          <a:xfrm rot="18881804">
            <a:off x="4858216" y="6323910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10 cm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E0A0C53C-ABA4-44D0-09D1-C9100F1FFA07}"/>
              </a:ext>
            </a:extLst>
          </p:cNvPr>
          <p:cNvSpPr/>
          <p:nvPr/>
        </p:nvSpPr>
        <p:spPr>
          <a:xfrm rot="16200000">
            <a:off x="4585385" y="6878296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2 cm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20EE94E-D003-E10B-74E2-AD88A97AA71E}"/>
              </a:ext>
            </a:extLst>
          </p:cNvPr>
          <p:cNvSpPr/>
          <p:nvPr/>
        </p:nvSpPr>
        <p:spPr>
          <a:xfrm>
            <a:off x="5246984" y="7258508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3 cm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BA189CF-B357-D0F0-8DF8-F18B2C99E303}"/>
              </a:ext>
            </a:extLst>
          </p:cNvPr>
          <p:cNvSpPr/>
          <p:nvPr/>
        </p:nvSpPr>
        <p:spPr>
          <a:xfrm>
            <a:off x="4858213" y="7653852"/>
            <a:ext cx="789728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60 cm</a:t>
            </a:r>
            <a:r>
              <a:rPr lang="en-GB" sz="1300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D9CC4D82-E078-5702-32A4-B626BD1B1454}"/>
              </a:ext>
            </a:extLst>
          </p:cNvPr>
          <p:cNvSpPr/>
          <p:nvPr/>
        </p:nvSpPr>
        <p:spPr>
          <a:xfrm>
            <a:off x="6018817" y="7659182"/>
            <a:ext cx="771947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112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32" name="Cube 131">
            <a:extLst>
              <a:ext uri="{FF2B5EF4-FFF2-40B4-BE49-F238E27FC236}">
                <a16:creationId xmlns:a16="http://schemas.microsoft.com/office/drawing/2014/main" id="{3ACF2E34-76A9-77C5-AA16-98E392E598FE}"/>
              </a:ext>
            </a:extLst>
          </p:cNvPr>
          <p:cNvSpPr/>
          <p:nvPr/>
        </p:nvSpPr>
        <p:spPr>
          <a:xfrm>
            <a:off x="416685" y="8172286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3" name="Rounded Rectangle 132">
            <a:extLst>
              <a:ext uri="{FF2B5EF4-FFF2-40B4-BE49-F238E27FC236}">
                <a16:creationId xmlns:a16="http://schemas.microsoft.com/office/drawing/2014/main" id="{2555EE81-809E-31BA-2257-7B7166EC4BC6}"/>
              </a:ext>
            </a:extLst>
          </p:cNvPr>
          <p:cNvSpPr/>
          <p:nvPr/>
        </p:nvSpPr>
        <p:spPr>
          <a:xfrm>
            <a:off x="850541" y="829454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40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4" name="Rounded Rectangle 133">
            <a:extLst>
              <a:ext uri="{FF2B5EF4-FFF2-40B4-BE49-F238E27FC236}">
                <a16:creationId xmlns:a16="http://schemas.microsoft.com/office/drawing/2014/main" id="{87A7CFB6-5ADA-26BA-889B-88A04262A1DE}"/>
              </a:ext>
            </a:extLst>
          </p:cNvPr>
          <p:cNvSpPr/>
          <p:nvPr/>
        </p:nvSpPr>
        <p:spPr>
          <a:xfrm>
            <a:off x="614585" y="879197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20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5" name="Rounded Rectangle 134">
            <a:extLst>
              <a:ext uri="{FF2B5EF4-FFF2-40B4-BE49-F238E27FC236}">
                <a16:creationId xmlns:a16="http://schemas.microsoft.com/office/drawing/2014/main" id="{B144B931-D4AE-C7A8-3857-C55F05281316}"/>
              </a:ext>
            </a:extLst>
          </p:cNvPr>
          <p:cNvSpPr/>
          <p:nvPr/>
        </p:nvSpPr>
        <p:spPr>
          <a:xfrm>
            <a:off x="1552026" y="8605041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8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8E7661ED-8E65-392D-B5C8-23A9F63BD7EF}"/>
              </a:ext>
            </a:extLst>
          </p:cNvPr>
          <p:cNvSpPr/>
          <p:nvPr/>
        </p:nvSpPr>
        <p:spPr>
          <a:xfrm rot="18881804">
            <a:off x="290930" y="8244278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4 cm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AAF7DFF2-ABB0-C960-9585-093A28482857}"/>
              </a:ext>
            </a:extLst>
          </p:cNvPr>
          <p:cNvSpPr/>
          <p:nvPr/>
        </p:nvSpPr>
        <p:spPr>
          <a:xfrm rot="16200000">
            <a:off x="18099" y="8798664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2 cm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E59A43D0-B6E4-E8D2-172A-565461EC559B}"/>
              </a:ext>
            </a:extLst>
          </p:cNvPr>
          <p:cNvSpPr/>
          <p:nvPr/>
        </p:nvSpPr>
        <p:spPr>
          <a:xfrm>
            <a:off x="679698" y="9178876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10 cm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F7AFBD0B-D23D-66D9-25D7-5DBA57CF2BC5}"/>
              </a:ext>
            </a:extLst>
          </p:cNvPr>
          <p:cNvSpPr/>
          <p:nvPr/>
        </p:nvSpPr>
        <p:spPr>
          <a:xfrm>
            <a:off x="290927" y="9574220"/>
            <a:ext cx="789728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80 cm</a:t>
            </a:r>
            <a:r>
              <a:rPr lang="en-GB" sz="1300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4A37D6C-3CFB-E0B9-E8A1-AD7CA65EC129}"/>
              </a:ext>
            </a:extLst>
          </p:cNvPr>
          <p:cNvSpPr/>
          <p:nvPr/>
        </p:nvSpPr>
        <p:spPr>
          <a:xfrm>
            <a:off x="1451531" y="9579550"/>
            <a:ext cx="771947" cy="267044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136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42" name="Cube 141">
            <a:extLst>
              <a:ext uri="{FF2B5EF4-FFF2-40B4-BE49-F238E27FC236}">
                <a16:creationId xmlns:a16="http://schemas.microsoft.com/office/drawing/2014/main" id="{6ACB368B-6FD1-09A2-0F95-7B4459D1715D}"/>
              </a:ext>
            </a:extLst>
          </p:cNvPr>
          <p:cNvSpPr/>
          <p:nvPr/>
        </p:nvSpPr>
        <p:spPr>
          <a:xfrm>
            <a:off x="2689442" y="8172286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3" name="Rounded Rectangle 142">
            <a:extLst>
              <a:ext uri="{FF2B5EF4-FFF2-40B4-BE49-F238E27FC236}">
                <a16:creationId xmlns:a16="http://schemas.microsoft.com/office/drawing/2014/main" id="{1F25ADFB-C88E-11B5-8E90-A1BA57F6168B}"/>
              </a:ext>
            </a:extLst>
          </p:cNvPr>
          <p:cNvSpPr/>
          <p:nvPr/>
        </p:nvSpPr>
        <p:spPr>
          <a:xfrm>
            <a:off x="3123298" y="8294544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32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44" name="Rounded Rectangle 143">
            <a:extLst>
              <a:ext uri="{FF2B5EF4-FFF2-40B4-BE49-F238E27FC236}">
                <a16:creationId xmlns:a16="http://schemas.microsoft.com/office/drawing/2014/main" id="{22AE68D9-F1A1-AE75-6E4D-767BF13A1CF6}"/>
              </a:ext>
            </a:extLst>
          </p:cNvPr>
          <p:cNvSpPr/>
          <p:nvPr/>
        </p:nvSpPr>
        <p:spPr>
          <a:xfrm>
            <a:off x="2887342" y="8791974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12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5" name="Rounded Rectangle 144">
            <a:extLst>
              <a:ext uri="{FF2B5EF4-FFF2-40B4-BE49-F238E27FC236}">
                <a16:creationId xmlns:a16="http://schemas.microsoft.com/office/drawing/2014/main" id="{90CB74F8-A6FB-503B-E482-1351656ADB35}"/>
              </a:ext>
            </a:extLst>
          </p:cNvPr>
          <p:cNvSpPr/>
          <p:nvPr/>
        </p:nvSpPr>
        <p:spPr>
          <a:xfrm>
            <a:off x="3824783" y="8605041"/>
            <a:ext cx="645877" cy="2540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24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DEB1EA9D-5EE7-AF9B-70C0-46CFEE90C0F8}"/>
              </a:ext>
            </a:extLst>
          </p:cNvPr>
          <p:cNvSpPr/>
          <p:nvPr/>
        </p:nvSpPr>
        <p:spPr>
          <a:xfrm rot="18881804">
            <a:off x="2563687" y="8244278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8 cm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ACFACD96-5B36-EC69-77EE-AF057263C203}"/>
              </a:ext>
            </a:extLst>
          </p:cNvPr>
          <p:cNvSpPr/>
          <p:nvPr/>
        </p:nvSpPr>
        <p:spPr>
          <a:xfrm rot="16200000">
            <a:off x="2290856" y="8798664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3 cm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315E4783-D7EE-1B0D-5372-EFA5B4A52944}"/>
              </a:ext>
            </a:extLst>
          </p:cNvPr>
          <p:cNvSpPr/>
          <p:nvPr/>
        </p:nvSpPr>
        <p:spPr>
          <a:xfrm>
            <a:off x="2952455" y="9178876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4 cm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7299FA1C-B9F0-22BF-9655-F8637570E7A0}"/>
              </a:ext>
            </a:extLst>
          </p:cNvPr>
          <p:cNvSpPr/>
          <p:nvPr/>
        </p:nvSpPr>
        <p:spPr>
          <a:xfrm>
            <a:off x="2563684" y="9574220"/>
            <a:ext cx="789728" cy="267044"/>
          </a:xfrm>
          <a:prstGeom prst="rect">
            <a:avLst/>
          </a:prstGeom>
          <a:solidFill>
            <a:srgbClr val="FFE1E1"/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96 cm</a:t>
            </a:r>
            <a:r>
              <a:rPr lang="en-GB" sz="1300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75520ECB-647E-3425-31E2-C4311B9C309F}"/>
              </a:ext>
            </a:extLst>
          </p:cNvPr>
          <p:cNvSpPr/>
          <p:nvPr/>
        </p:nvSpPr>
        <p:spPr>
          <a:xfrm>
            <a:off x="3724288" y="9579550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136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2" name="Cube 151">
            <a:extLst>
              <a:ext uri="{FF2B5EF4-FFF2-40B4-BE49-F238E27FC236}">
                <a16:creationId xmlns:a16="http://schemas.microsoft.com/office/drawing/2014/main" id="{BCF6713C-D336-1934-EC27-EEC26557C221}"/>
              </a:ext>
            </a:extLst>
          </p:cNvPr>
          <p:cNvSpPr/>
          <p:nvPr/>
        </p:nvSpPr>
        <p:spPr>
          <a:xfrm>
            <a:off x="4983971" y="8172286"/>
            <a:ext cx="1527717" cy="966162"/>
          </a:xfrm>
          <a:prstGeom prst="cube">
            <a:avLst>
              <a:gd name="adj" fmla="val 523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3" name="Rounded Rectangle 152">
            <a:extLst>
              <a:ext uri="{FF2B5EF4-FFF2-40B4-BE49-F238E27FC236}">
                <a16:creationId xmlns:a16="http://schemas.microsoft.com/office/drawing/2014/main" id="{7932D2B8-39EA-0A95-1795-08C75A3F76F9}"/>
              </a:ext>
            </a:extLst>
          </p:cNvPr>
          <p:cNvSpPr/>
          <p:nvPr/>
        </p:nvSpPr>
        <p:spPr>
          <a:xfrm>
            <a:off x="5417827" y="8294544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42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54" name="Rounded Rectangle 153">
            <a:extLst>
              <a:ext uri="{FF2B5EF4-FFF2-40B4-BE49-F238E27FC236}">
                <a16:creationId xmlns:a16="http://schemas.microsoft.com/office/drawing/2014/main" id="{B2396E41-AD30-5D95-4310-CD255ED5BA06}"/>
              </a:ext>
            </a:extLst>
          </p:cNvPr>
          <p:cNvSpPr/>
          <p:nvPr/>
        </p:nvSpPr>
        <p:spPr>
          <a:xfrm>
            <a:off x="5181871" y="8791974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14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55" name="Rounded Rectangle 154">
            <a:extLst>
              <a:ext uri="{FF2B5EF4-FFF2-40B4-BE49-F238E27FC236}">
                <a16:creationId xmlns:a16="http://schemas.microsoft.com/office/drawing/2014/main" id="{0C244527-9FD4-CBC8-EFE3-683506063132}"/>
              </a:ext>
            </a:extLst>
          </p:cNvPr>
          <p:cNvSpPr/>
          <p:nvPr/>
        </p:nvSpPr>
        <p:spPr>
          <a:xfrm>
            <a:off x="6119312" y="8605041"/>
            <a:ext cx="645877" cy="254063"/>
          </a:xfrm>
          <a:prstGeom prst="roundRect">
            <a:avLst>
              <a:gd name="adj" fmla="val 50000"/>
            </a:avLst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32300"/>
                      <a:gd name="connsiteY0" fmla="*/ 0 h 254063"/>
                      <a:gd name="connsiteX1" fmla="*/ 380796 w 732300"/>
                      <a:gd name="connsiteY1" fmla="*/ 0 h 254063"/>
                      <a:gd name="connsiteX2" fmla="*/ 732300 w 732300"/>
                      <a:gd name="connsiteY2" fmla="*/ 0 h 254063"/>
                      <a:gd name="connsiteX3" fmla="*/ 732300 w 732300"/>
                      <a:gd name="connsiteY3" fmla="*/ 254063 h 254063"/>
                      <a:gd name="connsiteX4" fmla="*/ 373473 w 732300"/>
                      <a:gd name="connsiteY4" fmla="*/ 254063 h 254063"/>
                      <a:gd name="connsiteX5" fmla="*/ 0 w 732300"/>
                      <a:gd name="connsiteY5" fmla="*/ 254063 h 254063"/>
                      <a:gd name="connsiteX6" fmla="*/ 0 w 732300"/>
                      <a:gd name="connsiteY6" fmla="*/ 0 h 2540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2300" h="254063" fill="none" extrusionOk="0">
                        <a:moveTo>
                          <a:pt x="0" y="0"/>
                        </a:moveTo>
                        <a:cubicBezTo>
                          <a:pt x="150407" y="-23666"/>
                          <a:pt x="253088" y="40550"/>
                          <a:pt x="380796" y="0"/>
                        </a:cubicBezTo>
                        <a:cubicBezTo>
                          <a:pt x="508504" y="-40550"/>
                          <a:pt x="562273" y="40556"/>
                          <a:pt x="732300" y="0"/>
                        </a:cubicBezTo>
                        <a:cubicBezTo>
                          <a:pt x="754168" y="83473"/>
                          <a:pt x="719674" y="161825"/>
                          <a:pt x="732300" y="254063"/>
                        </a:cubicBezTo>
                        <a:cubicBezTo>
                          <a:pt x="649081" y="268129"/>
                          <a:pt x="538657" y="242398"/>
                          <a:pt x="373473" y="254063"/>
                        </a:cubicBezTo>
                        <a:cubicBezTo>
                          <a:pt x="208289" y="265728"/>
                          <a:pt x="172876" y="240934"/>
                          <a:pt x="0" y="254063"/>
                        </a:cubicBezTo>
                        <a:cubicBezTo>
                          <a:pt x="-9654" y="202758"/>
                          <a:pt x="16350" y="76836"/>
                          <a:pt x="0" y="0"/>
                        </a:cubicBezTo>
                        <a:close/>
                      </a:path>
                      <a:path w="732300" h="254063" stroke="0" extrusionOk="0">
                        <a:moveTo>
                          <a:pt x="0" y="0"/>
                        </a:moveTo>
                        <a:cubicBezTo>
                          <a:pt x="167341" y="-411"/>
                          <a:pt x="236505" y="42537"/>
                          <a:pt x="358827" y="0"/>
                        </a:cubicBezTo>
                        <a:cubicBezTo>
                          <a:pt x="481149" y="-42537"/>
                          <a:pt x="567539" y="11880"/>
                          <a:pt x="732300" y="0"/>
                        </a:cubicBezTo>
                        <a:cubicBezTo>
                          <a:pt x="744610" y="118181"/>
                          <a:pt x="708499" y="203088"/>
                          <a:pt x="732300" y="254063"/>
                        </a:cubicBezTo>
                        <a:cubicBezTo>
                          <a:pt x="574672" y="259291"/>
                          <a:pt x="476828" y="238200"/>
                          <a:pt x="366150" y="254063"/>
                        </a:cubicBezTo>
                        <a:cubicBezTo>
                          <a:pt x="255472" y="269926"/>
                          <a:pt x="133630" y="239818"/>
                          <a:pt x="0" y="254063"/>
                        </a:cubicBezTo>
                        <a:cubicBezTo>
                          <a:pt x="-25547" y="168183"/>
                          <a:pt x="22433" y="646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12 cm</a:t>
            </a:r>
            <a:r>
              <a:rPr lang="en-GB" sz="1300" baseline="30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9407101-503D-25D8-1757-8B63C450D87F}"/>
              </a:ext>
            </a:extLst>
          </p:cNvPr>
          <p:cNvSpPr/>
          <p:nvPr/>
        </p:nvSpPr>
        <p:spPr>
          <a:xfrm rot="18881804">
            <a:off x="4858216" y="8244278"/>
            <a:ext cx="487387" cy="217411"/>
          </a:xfrm>
          <a:prstGeom prst="rect">
            <a:avLst/>
          </a:prstGeom>
          <a:noFill/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6 cm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D53816A1-AD59-4614-082B-246908DE2DD6}"/>
              </a:ext>
            </a:extLst>
          </p:cNvPr>
          <p:cNvSpPr/>
          <p:nvPr/>
        </p:nvSpPr>
        <p:spPr>
          <a:xfrm rot="16200000">
            <a:off x="4585385" y="8798664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2 cm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B47AAA5B-ABD2-7960-2F5A-BF7508518D8E}"/>
              </a:ext>
            </a:extLst>
          </p:cNvPr>
          <p:cNvSpPr/>
          <p:nvPr/>
        </p:nvSpPr>
        <p:spPr>
          <a:xfrm>
            <a:off x="5246984" y="9178876"/>
            <a:ext cx="487387" cy="217411"/>
          </a:xfrm>
          <a:prstGeom prst="rect">
            <a:avLst/>
          </a:prstGeom>
          <a:solidFill>
            <a:srgbClr val="FFE1E1"/>
          </a:solidFill>
          <a:ln w="95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300" dirty="0">
                <a:solidFill>
                  <a:srgbClr val="C00000"/>
                </a:solidFill>
              </a:rPr>
              <a:t>7 cm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94EC485-EA3C-2D14-33A1-5293512829F1}"/>
              </a:ext>
            </a:extLst>
          </p:cNvPr>
          <p:cNvSpPr/>
          <p:nvPr/>
        </p:nvSpPr>
        <p:spPr>
          <a:xfrm>
            <a:off x="4858213" y="9574220"/>
            <a:ext cx="789728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84 cm</a:t>
            </a:r>
            <a:r>
              <a:rPr lang="en-GB" sz="1300" baseline="30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74A17A64-49F1-157C-C082-55F6E7E2382A}"/>
              </a:ext>
            </a:extLst>
          </p:cNvPr>
          <p:cNvSpPr/>
          <p:nvPr/>
        </p:nvSpPr>
        <p:spPr>
          <a:xfrm>
            <a:off x="6018817" y="9579550"/>
            <a:ext cx="771947" cy="267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05000160">
                  <a:custGeom>
                    <a:avLst/>
                    <a:gdLst>
                      <a:gd name="connsiteX0" fmla="*/ 0 w 536327"/>
                      <a:gd name="connsiteY0" fmla="*/ 0 h 217411"/>
                      <a:gd name="connsiteX1" fmla="*/ 536327 w 536327"/>
                      <a:gd name="connsiteY1" fmla="*/ 0 h 217411"/>
                      <a:gd name="connsiteX2" fmla="*/ 536327 w 536327"/>
                      <a:gd name="connsiteY2" fmla="*/ 217411 h 217411"/>
                      <a:gd name="connsiteX3" fmla="*/ 0 w 536327"/>
                      <a:gd name="connsiteY3" fmla="*/ 217411 h 217411"/>
                      <a:gd name="connsiteX4" fmla="*/ 0 w 536327"/>
                      <a:gd name="connsiteY4" fmla="*/ 0 h 2174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36327" h="217411" extrusionOk="0">
                        <a:moveTo>
                          <a:pt x="0" y="0"/>
                        </a:moveTo>
                        <a:cubicBezTo>
                          <a:pt x="252195" y="-44090"/>
                          <a:pt x="417559" y="47973"/>
                          <a:pt x="536327" y="0"/>
                        </a:cubicBezTo>
                        <a:cubicBezTo>
                          <a:pt x="560798" y="95869"/>
                          <a:pt x="528455" y="131939"/>
                          <a:pt x="536327" y="217411"/>
                        </a:cubicBezTo>
                        <a:cubicBezTo>
                          <a:pt x="416036" y="261331"/>
                          <a:pt x="162412" y="179234"/>
                          <a:pt x="0" y="217411"/>
                        </a:cubicBezTo>
                        <a:cubicBezTo>
                          <a:pt x="-5507" y="162182"/>
                          <a:pt x="1957" y="1049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</a:rPr>
              <a:t>136 cm</a:t>
            </a:r>
            <a:r>
              <a:rPr lang="en-GB" sz="1300" baseline="300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0268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06049AF8-7087-4FC0-E26C-46087F21CAB8}"/>
              </a:ext>
            </a:extLst>
          </p:cNvPr>
          <p:cNvGrpSpPr/>
          <p:nvPr/>
        </p:nvGrpSpPr>
        <p:grpSpPr>
          <a:xfrm>
            <a:off x="153087" y="427813"/>
            <a:ext cx="2070391" cy="1737306"/>
            <a:chOff x="153085" y="427813"/>
            <a:chExt cx="2070391" cy="1737306"/>
          </a:xfrm>
        </p:grpSpPr>
        <p:sp>
          <p:nvSpPr>
            <p:cNvPr id="6" name="Cube 5">
              <a:extLst>
                <a:ext uri="{FF2B5EF4-FFF2-40B4-BE49-F238E27FC236}">
                  <a16:creationId xmlns:a16="http://schemas.microsoft.com/office/drawing/2014/main" id="{36EC3509-FC17-52CF-2137-30DE1588FEB8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5088E316-3CF4-0918-41C9-DB5F47E68D71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30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B86AD510-5B05-4FEE-21FC-A998D750639E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AEEC26EB-7376-7ECF-1E8E-3DBD0F826281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24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A3B35F4-434A-3101-E9D8-DB50A5088E33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6 cm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A6662FD-B818-2F07-8626-887735319F2F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 cm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A34A1DF-AA36-E07F-062C-2A9B80E19996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5 cm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90DBE1F-858A-4BA6-F069-925533BF4ED2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120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56E07B5-81C4-A847-27E4-BCC350C95938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148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169691A-6826-9E01-9276-5CFF9A0D1E46}"/>
              </a:ext>
            </a:extLst>
          </p:cNvPr>
          <p:cNvGrpSpPr/>
          <p:nvPr/>
        </p:nvGrpSpPr>
        <p:grpSpPr>
          <a:xfrm>
            <a:off x="2425844" y="427813"/>
            <a:ext cx="2070391" cy="1737306"/>
            <a:chOff x="153085" y="427813"/>
            <a:chExt cx="2070391" cy="1737306"/>
          </a:xfrm>
        </p:grpSpPr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12878B12-7CFD-3191-1BA9-1E95F58B9378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BC607EE1-3BD8-F547-0C74-8D2B79B166CD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60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94E9C682-6F02-5F5B-577E-13A0D6651D87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B7FC3662-BE9B-D7C2-52C6-6859277A727A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631EFD0-E27E-E9C5-DEB8-D74AAFD3AC61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10 cm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2C7C120-3921-640B-A9F1-575D669BFDF9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 cm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37877BC-0289-CA48-A410-EE85DCC1811D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6 cm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9B25347-B61E-5D1D-0FA7-7C93104ADA12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120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C789BC5-9E8A-561D-7590-AB48B496CBA1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184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EBA329B-D564-9B6A-27B8-22AA0B850988}"/>
              </a:ext>
            </a:extLst>
          </p:cNvPr>
          <p:cNvGrpSpPr/>
          <p:nvPr/>
        </p:nvGrpSpPr>
        <p:grpSpPr>
          <a:xfrm>
            <a:off x="4720373" y="427813"/>
            <a:ext cx="2070391" cy="1737306"/>
            <a:chOff x="153085" y="427813"/>
            <a:chExt cx="2070391" cy="1737306"/>
          </a:xfrm>
        </p:grpSpPr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5A59B6B6-7EB5-A31E-4912-FB152F2C4789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2FD55C11-CA36-4648-5929-042C0967B821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D4B0FAD5-307D-8DD9-B831-C1AA2969B29A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24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6467BEB4-1E6C-ACC1-50EE-40AF8CAAB495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15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E58674A-68AA-F717-8954-F6031389DFBF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5 cm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9E52552-7975-FB11-4C91-725A46868334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3 cm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E433385-B907-EFE0-5678-8E8541CB29F2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8 cm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322334D-47FB-EB40-5B5D-45B87194D731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120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D3156BB-6A57-51F4-CF90-A6A2B1173CC0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158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7A501F0-0754-18FF-5FE0-C80CA6E6C7E0}"/>
              </a:ext>
            </a:extLst>
          </p:cNvPr>
          <p:cNvGrpSpPr/>
          <p:nvPr/>
        </p:nvGrpSpPr>
        <p:grpSpPr>
          <a:xfrm>
            <a:off x="153087" y="2348182"/>
            <a:ext cx="2070391" cy="1737306"/>
            <a:chOff x="153085" y="427813"/>
            <a:chExt cx="2070391" cy="1737306"/>
          </a:xfrm>
        </p:grpSpPr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3D4E8089-5427-7D56-11F7-5690CF7E8304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0C5804A3-A8B5-8102-8516-CD6C92AF8DE9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BED0C7F4-3971-6C49-D0EA-F72857915286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8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9A4C683F-8951-2C60-ECAB-5296C2B755AF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6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A838228-ED3F-C7A1-79C4-6A2AEFB5C73A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3 cm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F8956D5-2CFD-EF15-8038-8150E3EBCCC1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 cm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E75DC9E-0A11-3960-8C8E-193DB670B3AE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 cm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1E7CDF6-A94E-26AC-B71F-110CE5E95846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24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98123A7-4D11-CE59-1A95-920944A4AD63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52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35A0767-72B1-DA61-6BAD-CD7670D6846B}"/>
              </a:ext>
            </a:extLst>
          </p:cNvPr>
          <p:cNvGrpSpPr/>
          <p:nvPr/>
        </p:nvGrpSpPr>
        <p:grpSpPr>
          <a:xfrm>
            <a:off x="2425844" y="2348182"/>
            <a:ext cx="2070391" cy="1737306"/>
            <a:chOff x="153085" y="427813"/>
            <a:chExt cx="2070391" cy="1737306"/>
          </a:xfrm>
        </p:grpSpPr>
        <p:sp>
          <p:nvSpPr>
            <p:cNvPr id="52" name="Cube 51">
              <a:extLst>
                <a:ext uri="{FF2B5EF4-FFF2-40B4-BE49-F238E27FC236}">
                  <a16:creationId xmlns:a16="http://schemas.microsoft.com/office/drawing/2014/main" id="{FB8F901D-F349-26C9-B877-3685A643DC48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5BD2F86D-E2FB-C04F-DABF-2A2A3BF78FCF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2673563D-6FB7-F17D-613F-EA593F1EAF00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8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8DA84F16-7BB0-38DA-936B-0EAC14640553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BE482EB-F6B6-B2F7-2433-8E340B30DBC4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5 cm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5A5BF1F-1248-2D29-8BC9-CB26A80F9ABF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 cm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03B7843-CAFC-EFD4-D93F-6825852873CD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 cm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44E14F2-CB5A-9D57-0D9C-21AB70802C94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3733228-D1A0-63A9-A5D2-A267D4D8E538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76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153FC63D-9AEF-994B-5B55-CF5E0C91A014}"/>
              </a:ext>
            </a:extLst>
          </p:cNvPr>
          <p:cNvGrpSpPr/>
          <p:nvPr/>
        </p:nvGrpSpPr>
        <p:grpSpPr>
          <a:xfrm>
            <a:off x="4720373" y="2348182"/>
            <a:ext cx="2070391" cy="1737306"/>
            <a:chOff x="153085" y="427813"/>
            <a:chExt cx="2070391" cy="1737306"/>
          </a:xfrm>
        </p:grpSpPr>
        <p:sp>
          <p:nvSpPr>
            <p:cNvPr id="62" name="Cube 61">
              <a:extLst>
                <a:ext uri="{FF2B5EF4-FFF2-40B4-BE49-F238E27FC236}">
                  <a16:creationId xmlns:a16="http://schemas.microsoft.com/office/drawing/2014/main" id="{2103DF80-9CF0-A1B7-6FB4-CC4230D89EB6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3" name="Rounded Rectangle 62">
              <a:extLst>
                <a:ext uri="{FF2B5EF4-FFF2-40B4-BE49-F238E27FC236}">
                  <a16:creationId xmlns:a16="http://schemas.microsoft.com/office/drawing/2014/main" id="{8F1A0642-2078-21A4-FBB0-80B760EE1C51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44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4" name="Rounded Rectangle 63">
              <a:extLst>
                <a:ext uri="{FF2B5EF4-FFF2-40B4-BE49-F238E27FC236}">
                  <a16:creationId xmlns:a16="http://schemas.microsoft.com/office/drawing/2014/main" id="{46587868-329B-2CCD-7FEB-3622B9009A4C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8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5" name="Rounded Rectangle 64">
              <a:extLst>
                <a:ext uri="{FF2B5EF4-FFF2-40B4-BE49-F238E27FC236}">
                  <a16:creationId xmlns:a16="http://schemas.microsoft.com/office/drawing/2014/main" id="{9DF3A05F-3082-CB59-A2E1-35C1F3174DE0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36B67F1-C89E-E621-E097-4DFDD0D57895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11 cm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AC8F7BC-FDD2-3C94-2301-198919285C9E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 cm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D9E8709C-2AC7-8E1A-BAC2-9CE86B358DDA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 cm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F7AF498E-AFB2-E57A-470F-8CEC3B2D2964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88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D1BA2B06-496B-A860-12AA-3009DC048088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148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702BED0F-7BB6-520D-6CB8-0AFE784AD117}"/>
              </a:ext>
            </a:extLst>
          </p:cNvPr>
          <p:cNvGrpSpPr/>
          <p:nvPr/>
        </p:nvGrpSpPr>
        <p:grpSpPr>
          <a:xfrm>
            <a:off x="153087" y="4268551"/>
            <a:ext cx="2070391" cy="1737306"/>
            <a:chOff x="153085" y="427813"/>
            <a:chExt cx="2070391" cy="1737306"/>
          </a:xfrm>
        </p:grpSpPr>
        <p:sp>
          <p:nvSpPr>
            <p:cNvPr id="72" name="Cube 71">
              <a:extLst>
                <a:ext uri="{FF2B5EF4-FFF2-40B4-BE49-F238E27FC236}">
                  <a16:creationId xmlns:a16="http://schemas.microsoft.com/office/drawing/2014/main" id="{2261B3AB-E266-3BE9-628F-3093677B135D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3" name="Rounded Rectangle 72">
              <a:extLst>
                <a:ext uri="{FF2B5EF4-FFF2-40B4-BE49-F238E27FC236}">
                  <a16:creationId xmlns:a16="http://schemas.microsoft.com/office/drawing/2014/main" id="{C072EBE1-3E91-786B-DB5F-EC36E9E7E0C0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27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4" name="Rounded Rectangle 73">
              <a:extLst>
                <a:ext uri="{FF2B5EF4-FFF2-40B4-BE49-F238E27FC236}">
                  <a16:creationId xmlns:a16="http://schemas.microsoft.com/office/drawing/2014/main" id="{AB89CB79-0B8B-E9A7-193C-614FC7AB7608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36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5" name="Rounded Rectangle 74">
              <a:extLst>
                <a:ext uri="{FF2B5EF4-FFF2-40B4-BE49-F238E27FC236}">
                  <a16:creationId xmlns:a16="http://schemas.microsoft.com/office/drawing/2014/main" id="{F6C1A613-7829-3EE1-7234-1D5140E9BEE9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35CFD97-523B-A838-1047-8F9885F37FDA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3 cm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2789B73-465F-5388-EE85-896046190658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 cm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75DA766-03F7-E08B-B96C-EB98233FDFE4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9 cm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C929984-40C6-4217-36C3-81D9E183B9B2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108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DAF3D4E-F9CA-4DE3-234D-9CFA4302A5D0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150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CAF93FB-AA33-D4D0-BCF6-2E05DB21827F}"/>
              </a:ext>
            </a:extLst>
          </p:cNvPr>
          <p:cNvGrpSpPr/>
          <p:nvPr/>
        </p:nvGrpSpPr>
        <p:grpSpPr>
          <a:xfrm>
            <a:off x="2425844" y="4268551"/>
            <a:ext cx="2070391" cy="1737306"/>
            <a:chOff x="153085" y="427813"/>
            <a:chExt cx="2070391" cy="1737306"/>
          </a:xfrm>
        </p:grpSpPr>
        <p:sp>
          <p:nvSpPr>
            <p:cNvPr id="92" name="Cube 91">
              <a:extLst>
                <a:ext uri="{FF2B5EF4-FFF2-40B4-BE49-F238E27FC236}">
                  <a16:creationId xmlns:a16="http://schemas.microsoft.com/office/drawing/2014/main" id="{D3B8EA48-11B3-7433-AC78-E1210E45FFD2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FB363815-DFDE-7C1A-CFB3-67BA5FD74232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36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4" name="Rounded Rectangle 93">
              <a:extLst>
                <a:ext uri="{FF2B5EF4-FFF2-40B4-BE49-F238E27FC236}">
                  <a16:creationId xmlns:a16="http://schemas.microsoft.com/office/drawing/2014/main" id="{4DE438EE-13E0-41DB-318B-48F4E6B9AD12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1EBC02D6-769B-DC78-1DF2-EA56B4BB91CA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27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665F3955-C86C-5372-E876-CE36162885DA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9 cm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AEBBAB52-548A-A4CF-1C3E-97DA5D2BF722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3 cm</a:t>
              </a: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1C9F2BF8-B6CB-F02F-C4E9-8E958E18D751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 cm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2AE5E96B-4693-A0CD-59E8-804CBC4B4EEA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108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663B8905-727F-822B-CF6A-F80AE25567F1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150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D7C84D15-34F6-D9E2-80A2-094B196705AF}"/>
              </a:ext>
            </a:extLst>
          </p:cNvPr>
          <p:cNvGrpSpPr/>
          <p:nvPr/>
        </p:nvGrpSpPr>
        <p:grpSpPr>
          <a:xfrm>
            <a:off x="4720373" y="4268551"/>
            <a:ext cx="2070391" cy="1737306"/>
            <a:chOff x="153085" y="427813"/>
            <a:chExt cx="2070391" cy="1737306"/>
          </a:xfrm>
        </p:grpSpPr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3962343B-648F-5094-E712-D72D7F2785E5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3" name="Rounded Rectangle 82">
              <a:extLst>
                <a:ext uri="{FF2B5EF4-FFF2-40B4-BE49-F238E27FC236}">
                  <a16:creationId xmlns:a16="http://schemas.microsoft.com/office/drawing/2014/main" id="{8C2DCF48-49CC-7F7D-1CBB-C1C65B01E339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25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4" name="Rounded Rectangle 83">
              <a:extLst>
                <a:ext uri="{FF2B5EF4-FFF2-40B4-BE49-F238E27FC236}">
                  <a16:creationId xmlns:a16="http://schemas.microsoft.com/office/drawing/2014/main" id="{D99459B2-BEEF-75D0-AD95-7ED5A42706E7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25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5" name="Rounded Rectangle 84">
              <a:extLst>
                <a:ext uri="{FF2B5EF4-FFF2-40B4-BE49-F238E27FC236}">
                  <a16:creationId xmlns:a16="http://schemas.microsoft.com/office/drawing/2014/main" id="{97863393-D922-1F4B-8199-09FD946FC9E2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25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2F5ADD1F-9D28-E9C6-56D3-7EE6E052B565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5 cm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8C1D3F35-610B-7827-47E9-E135E040F5F9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5 cm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546B27FE-D261-311A-F3E1-36E4552900EC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5 cm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0171F13-5F50-CA64-B5C4-1958EA7EBF25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125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DC9E8D97-408F-6FB3-ECF2-1FE35F170B8E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150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2C3C723-B56E-37EF-BA92-B0C55769041F}"/>
              </a:ext>
            </a:extLst>
          </p:cNvPr>
          <p:cNvGrpSpPr/>
          <p:nvPr/>
        </p:nvGrpSpPr>
        <p:grpSpPr>
          <a:xfrm>
            <a:off x="153087" y="6188920"/>
            <a:ext cx="2070391" cy="1737306"/>
            <a:chOff x="153085" y="427813"/>
            <a:chExt cx="2070391" cy="1737306"/>
          </a:xfrm>
        </p:grpSpPr>
        <p:sp>
          <p:nvSpPr>
            <p:cNvPr id="102" name="Cube 101">
              <a:extLst>
                <a:ext uri="{FF2B5EF4-FFF2-40B4-BE49-F238E27FC236}">
                  <a16:creationId xmlns:a16="http://schemas.microsoft.com/office/drawing/2014/main" id="{862E16FB-CF21-9026-CC04-75BDA92F0521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FB405273-1B6C-0817-3925-9A956D51B147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32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122C3C60-8F5E-2D11-0B43-C217EA094676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8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3F4EBB17-08C7-70F0-2808-6D4E75828850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16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30D0CFB8-7DF9-E8AF-D235-00ED7C6D1187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8 cm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068E44EC-55E3-0331-8209-9B79C73559B6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 cm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689E231B-8245-786B-2CC1-30DBC7A05205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 cm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A360415B-DCB4-AECA-BB9E-84C2F8C430FC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64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25ABB5AE-4CBE-C867-4F4A-51AD9780DCB1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112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E6228C4-1F6A-1BB4-D174-DE34473480CD}"/>
              </a:ext>
            </a:extLst>
          </p:cNvPr>
          <p:cNvGrpSpPr/>
          <p:nvPr/>
        </p:nvGrpSpPr>
        <p:grpSpPr>
          <a:xfrm>
            <a:off x="2425844" y="6188920"/>
            <a:ext cx="2070391" cy="1737306"/>
            <a:chOff x="153085" y="427813"/>
            <a:chExt cx="2070391" cy="1737306"/>
          </a:xfrm>
        </p:grpSpPr>
        <p:sp>
          <p:nvSpPr>
            <p:cNvPr id="112" name="Cube 111">
              <a:extLst>
                <a:ext uri="{FF2B5EF4-FFF2-40B4-BE49-F238E27FC236}">
                  <a16:creationId xmlns:a16="http://schemas.microsoft.com/office/drawing/2014/main" id="{AE8C1679-6B06-6F04-FD0B-AA99E6D7057C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3" name="Rounded Rectangle 112">
              <a:extLst>
                <a:ext uri="{FF2B5EF4-FFF2-40B4-BE49-F238E27FC236}">
                  <a16:creationId xmlns:a16="http://schemas.microsoft.com/office/drawing/2014/main" id="{9387B3D4-9C27-E094-303A-B2A36E438665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4" name="Rounded Rectangle 113">
              <a:extLst>
                <a:ext uri="{FF2B5EF4-FFF2-40B4-BE49-F238E27FC236}">
                  <a16:creationId xmlns:a16="http://schemas.microsoft.com/office/drawing/2014/main" id="{AEE0ECF4-F88D-4E3D-6715-103F9D970B27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5" name="Rounded Rectangle 114">
              <a:extLst>
                <a:ext uri="{FF2B5EF4-FFF2-40B4-BE49-F238E27FC236}">
                  <a16:creationId xmlns:a16="http://schemas.microsoft.com/office/drawing/2014/main" id="{853D6B7B-8EFE-49B8-A623-F29843ABFD8D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16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F980A557-4F82-5813-6B6A-7F02579A37F0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 cm</a:t>
              </a: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47F011FE-3560-F3F3-6884-50C92019FF28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 cm</a:t>
              </a: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12F9E499-E4FE-C295-6137-9FF20AC96883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5 cm</a:t>
              </a: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00D4E297-4331-FAC8-D85C-AFF9C8F9643B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80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77B731F0-A3BE-CA3A-39A6-735D5610D881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112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AE954F43-0FBD-2E2B-48C3-FF1ED83289F1}"/>
              </a:ext>
            </a:extLst>
          </p:cNvPr>
          <p:cNvGrpSpPr/>
          <p:nvPr/>
        </p:nvGrpSpPr>
        <p:grpSpPr>
          <a:xfrm>
            <a:off x="4720373" y="6188920"/>
            <a:ext cx="2070391" cy="1737306"/>
            <a:chOff x="153085" y="427813"/>
            <a:chExt cx="2070391" cy="1737306"/>
          </a:xfrm>
        </p:grpSpPr>
        <p:sp>
          <p:nvSpPr>
            <p:cNvPr id="122" name="Cube 121">
              <a:extLst>
                <a:ext uri="{FF2B5EF4-FFF2-40B4-BE49-F238E27FC236}">
                  <a16:creationId xmlns:a16="http://schemas.microsoft.com/office/drawing/2014/main" id="{F1378ABB-A2CE-5181-4561-13A9F24EB55C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3" name="Rounded Rectangle 122">
              <a:extLst>
                <a:ext uri="{FF2B5EF4-FFF2-40B4-BE49-F238E27FC236}">
                  <a16:creationId xmlns:a16="http://schemas.microsoft.com/office/drawing/2014/main" id="{29A808FE-344A-B0AB-C757-CCE8D1ADD8A5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30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4" name="Rounded Rectangle 123">
              <a:extLst>
                <a:ext uri="{FF2B5EF4-FFF2-40B4-BE49-F238E27FC236}">
                  <a16:creationId xmlns:a16="http://schemas.microsoft.com/office/drawing/2014/main" id="{E1C7487D-A7E8-BBF4-2873-0485ADB3CBC0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6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5" name="Rounded Rectangle 124">
              <a:extLst>
                <a:ext uri="{FF2B5EF4-FFF2-40B4-BE49-F238E27FC236}">
                  <a16:creationId xmlns:a16="http://schemas.microsoft.com/office/drawing/2014/main" id="{4F7606E9-5C21-606A-7A4E-B3CECE22014A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5EEA26DD-C405-C6C0-B136-A912888DEC87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10 cm</a:t>
              </a: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E0A0C53C-ABA4-44D0-09D1-C9100F1FFA07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 cm</a:t>
              </a:r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220EE94E-D003-E10B-74E2-AD88A97AA71E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3 cm</a:t>
              </a: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2BA189CF-B357-D0F0-8DF8-F18B2C99E303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60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D9CC4D82-E078-5702-32A4-B626BD1B1454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112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41D6D9FB-14CE-47A6-79F6-29F12E93AB8E}"/>
              </a:ext>
            </a:extLst>
          </p:cNvPr>
          <p:cNvGrpSpPr/>
          <p:nvPr/>
        </p:nvGrpSpPr>
        <p:grpSpPr>
          <a:xfrm>
            <a:off x="153087" y="8109288"/>
            <a:ext cx="2070391" cy="1737306"/>
            <a:chOff x="153085" y="427813"/>
            <a:chExt cx="2070391" cy="1737306"/>
          </a:xfrm>
        </p:grpSpPr>
        <p:sp>
          <p:nvSpPr>
            <p:cNvPr id="132" name="Cube 131">
              <a:extLst>
                <a:ext uri="{FF2B5EF4-FFF2-40B4-BE49-F238E27FC236}">
                  <a16:creationId xmlns:a16="http://schemas.microsoft.com/office/drawing/2014/main" id="{3ACF2E34-76A9-77C5-AA16-98E392E598FE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3" name="Rounded Rectangle 132">
              <a:extLst>
                <a:ext uri="{FF2B5EF4-FFF2-40B4-BE49-F238E27FC236}">
                  <a16:creationId xmlns:a16="http://schemas.microsoft.com/office/drawing/2014/main" id="{2555EE81-809E-31BA-2257-7B7166EC4BC6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34" name="Rounded Rectangle 133">
              <a:extLst>
                <a:ext uri="{FF2B5EF4-FFF2-40B4-BE49-F238E27FC236}">
                  <a16:creationId xmlns:a16="http://schemas.microsoft.com/office/drawing/2014/main" id="{87A7CFB6-5ADA-26BA-889B-88A04262A1DE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35" name="Rounded Rectangle 134">
              <a:extLst>
                <a:ext uri="{FF2B5EF4-FFF2-40B4-BE49-F238E27FC236}">
                  <a16:creationId xmlns:a16="http://schemas.microsoft.com/office/drawing/2014/main" id="{B144B931-D4AE-C7A8-3857-C55F05281316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8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8E7661ED-8E65-392D-B5C8-23A9F63BD7EF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 cm</a:t>
              </a: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AAF7DFF2-ABB0-C960-9585-093A28482857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 cm</a:t>
              </a:r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E59A43D0-B6E4-E8D2-172A-565461EC559B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10 cm</a:t>
              </a:r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F7AFBD0B-D23D-66D9-25D7-5DBA57CF2BC5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80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E4A37D6C-3CFB-E0B9-E8A1-AD7CA65EC129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136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AF83CDAA-7FC3-372C-9A82-978AD32AB08D}"/>
              </a:ext>
            </a:extLst>
          </p:cNvPr>
          <p:cNvGrpSpPr/>
          <p:nvPr/>
        </p:nvGrpSpPr>
        <p:grpSpPr>
          <a:xfrm>
            <a:off x="2425844" y="8109288"/>
            <a:ext cx="2070391" cy="1737306"/>
            <a:chOff x="153085" y="427813"/>
            <a:chExt cx="2070391" cy="1737306"/>
          </a:xfrm>
        </p:grpSpPr>
        <p:sp>
          <p:nvSpPr>
            <p:cNvPr id="142" name="Cube 141">
              <a:extLst>
                <a:ext uri="{FF2B5EF4-FFF2-40B4-BE49-F238E27FC236}">
                  <a16:creationId xmlns:a16="http://schemas.microsoft.com/office/drawing/2014/main" id="{6ACB368B-6FD1-09A2-0F95-7B4459D1715D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3" name="Rounded Rectangle 142">
              <a:extLst>
                <a:ext uri="{FF2B5EF4-FFF2-40B4-BE49-F238E27FC236}">
                  <a16:creationId xmlns:a16="http://schemas.microsoft.com/office/drawing/2014/main" id="{1F25ADFB-C88E-11B5-8E90-A1BA57F6168B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32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4" name="Rounded Rectangle 143">
              <a:extLst>
                <a:ext uri="{FF2B5EF4-FFF2-40B4-BE49-F238E27FC236}">
                  <a16:creationId xmlns:a16="http://schemas.microsoft.com/office/drawing/2014/main" id="{22AE68D9-F1A1-AE75-6E4D-767BF13A1CF6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5" name="Rounded Rectangle 144">
              <a:extLst>
                <a:ext uri="{FF2B5EF4-FFF2-40B4-BE49-F238E27FC236}">
                  <a16:creationId xmlns:a16="http://schemas.microsoft.com/office/drawing/2014/main" id="{90CB74F8-A6FB-503B-E482-1351656ADB35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24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DEB1EA9D-5EE7-AF9B-70C0-46CFEE90C0F8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8 cm</a:t>
              </a: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ACFACD96-5B36-EC69-77EE-AF057263C203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3 cm</a:t>
              </a: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315E4783-D7EE-1B0D-5372-EFA5B4A52944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 cm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7299FA1C-B9F0-22BF-9655-F8637570E7A0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96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75520ECB-647E-3425-31E2-C4311B9C309F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136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D68118C2-FFE1-922A-8406-B526C4028143}"/>
              </a:ext>
            </a:extLst>
          </p:cNvPr>
          <p:cNvGrpSpPr/>
          <p:nvPr/>
        </p:nvGrpSpPr>
        <p:grpSpPr>
          <a:xfrm>
            <a:off x="4720373" y="8109288"/>
            <a:ext cx="2070391" cy="1737306"/>
            <a:chOff x="153085" y="427813"/>
            <a:chExt cx="2070391" cy="1737306"/>
          </a:xfrm>
        </p:grpSpPr>
        <p:sp>
          <p:nvSpPr>
            <p:cNvPr id="152" name="Cube 151">
              <a:extLst>
                <a:ext uri="{FF2B5EF4-FFF2-40B4-BE49-F238E27FC236}">
                  <a16:creationId xmlns:a16="http://schemas.microsoft.com/office/drawing/2014/main" id="{BCF6713C-D336-1934-EC27-EEC26557C221}"/>
                </a:ext>
              </a:extLst>
            </p:cNvPr>
            <p:cNvSpPr/>
            <p:nvPr/>
          </p:nvSpPr>
          <p:spPr>
            <a:xfrm>
              <a:off x="416683" y="490811"/>
              <a:ext cx="1527717" cy="966162"/>
            </a:xfrm>
            <a:prstGeom prst="cube">
              <a:avLst>
                <a:gd name="adj" fmla="val 52365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3" name="Rounded Rectangle 152">
              <a:extLst>
                <a:ext uri="{FF2B5EF4-FFF2-40B4-BE49-F238E27FC236}">
                  <a16:creationId xmlns:a16="http://schemas.microsoft.com/office/drawing/2014/main" id="{7932D2B8-39EA-0A95-1795-08C75A3F76F9}"/>
                </a:ext>
              </a:extLst>
            </p:cNvPr>
            <p:cNvSpPr/>
            <p:nvPr/>
          </p:nvSpPr>
          <p:spPr>
            <a:xfrm>
              <a:off x="850539" y="61306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42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54" name="Rounded Rectangle 153">
              <a:extLst>
                <a:ext uri="{FF2B5EF4-FFF2-40B4-BE49-F238E27FC236}">
                  <a16:creationId xmlns:a16="http://schemas.microsoft.com/office/drawing/2014/main" id="{B2396E41-AD30-5D95-4310-CD255ED5BA06}"/>
                </a:ext>
              </a:extLst>
            </p:cNvPr>
            <p:cNvSpPr/>
            <p:nvPr/>
          </p:nvSpPr>
          <p:spPr>
            <a:xfrm>
              <a:off x="614583" y="1110497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14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55" name="Rounded Rectangle 154">
              <a:extLst>
                <a:ext uri="{FF2B5EF4-FFF2-40B4-BE49-F238E27FC236}">
                  <a16:creationId xmlns:a16="http://schemas.microsoft.com/office/drawing/2014/main" id="{0C244527-9FD4-CBC8-EFE3-683506063132}"/>
                </a:ext>
              </a:extLst>
            </p:cNvPr>
            <p:cNvSpPr/>
            <p:nvPr/>
          </p:nvSpPr>
          <p:spPr>
            <a:xfrm>
              <a:off x="1552024" y="923564"/>
              <a:ext cx="645877" cy="25406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732300"/>
                        <a:gd name="connsiteY0" fmla="*/ 0 h 254063"/>
                        <a:gd name="connsiteX1" fmla="*/ 380796 w 732300"/>
                        <a:gd name="connsiteY1" fmla="*/ 0 h 254063"/>
                        <a:gd name="connsiteX2" fmla="*/ 732300 w 732300"/>
                        <a:gd name="connsiteY2" fmla="*/ 0 h 254063"/>
                        <a:gd name="connsiteX3" fmla="*/ 732300 w 732300"/>
                        <a:gd name="connsiteY3" fmla="*/ 254063 h 254063"/>
                        <a:gd name="connsiteX4" fmla="*/ 373473 w 732300"/>
                        <a:gd name="connsiteY4" fmla="*/ 254063 h 254063"/>
                        <a:gd name="connsiteX5" fmla="*/ 0 w 732300"/>
                        <a:gd name="connsiteY5" fmla="*/ 254063 h 254063"/>
                        <a:gd name="connsiteX6" fmla="*/ 0 w 732300"/>
                        <a:gd name="connsiteY6" fmla="*/ 0 h 25406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732300" h="254063" fill="none" extrusionOk="0">
                          <a:moveTo>
                            <a:pt x="0" y="0"/>
                          </a:moveTo>
                          <a:cubicBezTo>
                            <a:pt x="150407" y="-23666"/>
                            <a:pt x="253088" y="40550"/>
                            <a:pt x="380796" y="0"/>
                          </a:cubicBezTo>
                          <a:cubicBezTo>
                            <a:pt x="508504" y="-40550"/>
                            <a:pt x="562273" y="40556"/>
                            <a:pt x="732300" y="0"/>
                          </a:cubicBezTo>
                          <a:cubicBezTo>
                            <a:pt x="754168" y="83473"/>
                            <a:pt x="719674" y="161825"/>
                            <a:pt x="732300" y="254063"/>
                          </a:cubicBezTo>
                          <a:cubicBezTo>
                            <a:pt x="649081" y="268129"/>
                            <a:pt x="538657" y="242398"/>
                            <a:pt x="373473" y="254063"/>
                          </a:cubicBezTo>
                          <a:cubicBezTo>
                            <a:pt x="208289" y="265728"/>
                            <a:pt x="172876" y="240934"/>
                            <a:pt x="0" y="254063"/>
                          </a:cubicBezTo>
                          <a:cubicBezTo>
                            <a:pt x="-9654" y="202758"/>
                            <a:pt x="16350" y="76836"/>
                            <a:pt x="0" y="0"/>
                          </a:cubicBezTo>
                          <a:close/>
                        </a:path>
                        <a:path w="732300" h="254063" stroke="0" extrusionOk="0">
                          <a:moveTo>
                            <a:pt x="0" y="0"/>
                          </a:moveTo>
                          <a:cubicBezTo>
                            <a:pt x="167341" y="-411"/>
                            <a:pt x="236505" y="42537"/>
                            <a:pt x="358827" y="0"/>
                          </a:cubicBezTo>
                          <a:cubicBezTo>
                            <a:pt x="481149" y="-42537"/>
                            <a:pt x="567539" y="11880"/>
                            <a:pt x="732300" y="0"/>
                          </a:cubicBezTo>
                          <a:cubicBezTo>
                            <a:pt x="744610" y="118181"/>
                            <a:pt x="708499" y="203088"/>
                            <a:pt x="732300" y="254063"/>
                          </a:cubicBezTo>
                          <a:cubicBezTo>
                            <a:pt x="574672" y="259291"/>
                            <a:pt x="476828" y="238200"/>
                            <a:pt x="366150" y="254063"/>
                          </a:cubicBezTo>
                          <a:cubicBezTo>
                            <a:pt x="255472" y="269926"/>
                            <a:pt x="133630" y="239818"/>
                            <a:pt x="0" y="254063"/>
                          </a:cubicBezTo>
                          <a:cubicBezTo>
                            <a:pt x="-25547" y="168183"/>
                            <a:pt x="22433" y="64664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12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29407101-503D-25D8-1757-8B63C450D87F}"/>
                </a:ext>
              </a:extLst>
            </p:cNvPr>
            <p:cNvSpPr/>
            <p:nvPr/>
          </p:nvSpPr>
          <p:spPr>
            <a:xfrm rot="18881804">
              <a:off x="290928" y="562801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6 cm</a:t>
              </a: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D53816A1-AD59-4614-082B-246908DE2DD6}"/>
                </a:ext>
              </a:extLst>
            </p:cNvPr>
            <p:cNvSpPr/>
            <p:nvPr/>
          </p:nvSpPr>
          <p:spPr>
            <a:xfrm rot="16200000">
              <a:off x="18097" y="1117187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2 cm</a:t>
              </a: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B47AAA5B-ABD2-7960-2F5A-BF7508518D8E}"/>
                </a:ext>
              </a:extLst>
            </p:cNvPr>
            <p:cNvSpPr/>
            <p:nvPr/>
          </p:nvSpPr>
          <p:spPr>
            <a:xfrm>
              <a:off x="679696" y="1497399"/>
              <a:ext cx="487387" cy="2174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7 cm</a:t>
              </a: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994EC485-EA3C-2D14-33A1-5293512829F1}"/>
                </a:ext>
              </a:extLst>
            </p:cNvPr>
            <p:cNvSpPr/>
            <p:nvPr/>
          </p:nvSpPr>
          <p:spPr>
            <a:xfrm>
              <a:off x="290927" y="1892745"/>
              <a:ext cx="789728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84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74A17A64-49F1-157C-C082-55F6E7E2382A}"/>
                </a:ext>
              </a:extLst>
            </p:cNvPr>
            <p:cNvSpPr/>
            <p:nvPr/>
          </p:nvSpPr>
          <p:spPr>
            <a:xfrm>
              <a:off x="1451529" y="1898075"/>
              <a:ext cx="771947" cy="267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0 w 536327"/>
                        <a:gd name="connsiteY0" fmla="*/ 0 h 217411"/>
                        <a:gd name="connsiteX1" fmla="*/ 536327 w 536327"/>
                        <a:gd name="connsiteY1" fmla="*/ 0 h 217411"/>
                        <a:gd name="connsiteX2" fmla="*/ 536327 w 536327"/>
                        <a:gd name="connsiteY2" fmla="*/ 217411 h 217411"/>
                        <a:gd name="connsiteX3" fmla="*/ 0 w 536327"/>
                        <a:gd name="connsiteY3" fmla="*/ 217411 h 217411"/>
                        <a:gd name="connsiteX4" fmla="*/ 0 w 536327"/>
                        <a:gd name="connsiteY4" fmla="*/ 0 h 21741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536327" h="217411" extrusionOk="0">
                          <a:moveTo>
                            <a:pt x="0" y="0"/>
                          </a:moveTo>
                          <a:cubicBezTo>
                            <a:pt x="252195" y="-44090"/>
                            <a:pt x="417559" y="47973"/>
                            <a:pt x="536327" y="0"/>
                          </a:cubicBezTo>
                          <a:cubicBezTo>
                            <a:pt x="560798" y="95869"/>
                            <a:pt x="528455" y="131939"/>
                            <a:pt x="536327" y="217411"/>
                          </a:cubicBezTo>
                          <a:cubicBezTo>
                            <a:pt x="416036" y="261331"/>
                            <a:pt x="162412" y="179234"/>
                            <a:pt x="0" y="217411"/>
                          </a:cubicBezTo>
                          <a:cubicBezTo>
                            <a:pt x="-5507" y="162182"/>
                            <a:pt x="1957" y="104977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GB" sz="1300" dirty="0">
                  <a:solidFill>
                    <a:schemeClr val="tx1"/>
                  </a:solidFill>
                </a:rPr>
                <a:t>136 cm</a:t>
              </a:r>
              <a:r>
                <a:rPr lang="en-GB" sz="13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314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85</TotalTime>
  <Words>572</Words>
  <Application>Microsoft Macintosh PowerPoint</Application>
  <PresentationFormat>A4 Paper (210x297 mm)</PresentationFormat>
  <Paragraphs>286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2</cp:revision>
  <dcterms:created xsi:type="dcterms:W3CDTF">2023-03-15T11:51:36Z</dcterms:created>
  <dcterms:modified xsi:type="dcterms:W3CDTF">2023-03-15T13:16:51Z</dcterms:modified>
</cp:coreProperties>
</file>