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6" r:id="rId2"/>
    <p:sldId id="30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8"/>
    <p:restoredTop sz="96327"/>
  </p:normalViewPr>
  <p:slideViewPr>
    <p:cSldViewPr snapToGrid="0" snapToObjects="1">
      <p:cViewPr varScale="1">
        <p:scale>
          <a:sx n="152" d="100"/>
          <a:sy n="152" d="100"/>
        </p:scale>
        <p:origin x="19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633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50091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4278979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865971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751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69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839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Inequalities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984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73754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708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69700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442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6624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522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1866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image" Target="../media/image5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11" Type="http://schemas.openxmlformats.org/officeDocument/2006/relationships/image" Target="../media/image6.png"/><Relationship Id="rId5" Type="http://schemas.openxmlformats.org/officeDocument/2006/relationships/image" Target="../media/image16.png"/><Relationship Id="rId15" Type="http://schemas.openxmlformats.org/officeDocument/2006/relationships/image" Target="../media/image10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41B56113-39F2-F1A3-4592-609B52BF6C7D}"/>
              </a:ext>
            </a:extLst>
          </p:cNvPr>
          <p:cNvGraphicFramePr>
            <a:graphicFrameLocks noGrp="1"/>
          </p:cNvGraphicFramePr>
          <p:nvPr/>
        </p:nvGraphicFramePr>
        <p:xfrm>
          <a:off x="434043" y="1106609"/>
          <a:ext cx="11439956" cy="52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989">
                  <a:extLst>
                    <a:ext uri="{9D8B030D-6E8A-4147-A177-3AD203B41FA5}">
                      <a16:colId xmlns:a16="http://schemas.microsoft.com/office/drawing/2014/main" val="746404819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4194335055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888384505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3619329241"/>
                    </a:ext>
                  </a:extLst>
                </a:gridCol>
              </a:tblGrid>
              <a:tr h="263146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124634"/>
                  </a:ext>
                </a:extLst>
              </a:tr>
              <a:tr h="263146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f)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h)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16452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3B021E2-A1EE-7871-0866-F4C0B0116E4C}"/>
              </a:ext>
            </a:extLst>
          </p:cNvPr>
          <p:cNvSpPr txBox="1">
            <a:spLocks/>
          </p:cNvSpPr>
          <p:nvPr/>
        </p:nvSpPr>
        <p:spPr>
          <a:xfrm>
            <a:off x="5765299" y="158826"/>
            <a:ext cx="610870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Circle Theorems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875599-FE0E-DA64-97CF-27ED315BF723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further equations with…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22D187-E2C8-0AB0-4330-01271FAF391B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3A500A12-DD24-142C-3482-8DD437A22AB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999" y="1106610"/>
              <a:ext cx="11702064" cy="5262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5516">
                      <a:extLst>
                        <a:ext uri="{9D8B030D-6E8A-4147-A177-3AD203B41FA5}">
                          <a16:colId xmlns:a16="http://schemas.microsoft.com/office/drawing/2014/main" val="3683367108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3961667586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302612311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263642709"/>
                        </a:ext>
                      </a:extLst>
                    </a:gridCol>
                  </a:tblGrid>
                  <a:tr h="2631464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bg2"/>
                              </a:solidFill>
                              <a:effectLst/>
                              <a:uLnTx/>
                              <a:uFillTx/>
                              <a:latin typeface="Cambria" panose="02040503050406030204"/>
                              <a:ea typeface="+mn-ea"/>
                              <a:cs typeface="+mn-cs"/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kumimoji="0" lang="en-GB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bg2"/>
                              </a:solidFill>
                              <a:effectLst/>
                              <a:uLnTx/>
                              <a:uFillTx/>
                              <a:latin typeface="Cambria" panose="02040503050406030204"/>
                              <a:ea typeface="+mn-ea"/>
                              <a:cs typeface="+mn-cs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uLnTx/>
                            <a:uFillTx/>
                            <a:latin typeface="Cambria" panose="02040503050406030204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=150°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</m:oMath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Find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and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=2 :7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88976079"/>
                      </a:ext>
                    </a:extLst>
                  </a:tr>
                  <a:tr h="263146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7452408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5">
                <a:extLst>
                  <a:ext uri="{FF2B5EF4-FFF2-40B4-BE49-F238E27FC236}">
                    <a16:creationId xmlns:a16="http://schemas.microsoft.com/office/drawing/2014/main" id="{3A500A12-DD24-142C-3482-8DD437A22AB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999" y="1106610"/>
              <a:ext cx="11702064" cy="5262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5516">
                      <a:extLst>
                        <a:ext uri="{9D8B030D-6E8A-4147-A177-3AD203B41FA5}">
                          <a16:colId xmlns:a16="http://schemas.microsoft.com/office/drawing/2014/main" val="3683367108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3961667586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302612311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263642709"/>
                        </a:ext>
                      </a:extLst>
                    </a:gridCol>
                  </a:tblGrid>
                  <a:tr h="26314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3" t="-1442" r="-299134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870" t="-1442" r="-200435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442" r="-99567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304" t="-1442" b="-995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8976079"/>
                      </a:ext>
                    </a:extLst>
                  </a:tr>
                  <a:tr h="26314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3" t="-101932" r="-299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870" t="-101932" r="-20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01932" r="-995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304" t="-1019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452408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835C5B82-E18D-B4B2-955E-59886EF8A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500" y="1724682"/>
            <a:ext cx="1873188" cy="18711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CC1F427-6506-2505-3171-83D9271522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0438" y="1724681"/>
            <a:ext cx="1981606" cy="187118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3910D7-1C16-A287-9A59-50AD714640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0794" y="1470184"/>
            <a:ext cx="2127959" cy="212567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F65A9DA-EF29-2830-B5BA-8D2C624004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500" y="1481330"/>
            <a:ext cx="2130239" cy="212567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33DCA75-CFE6-B6D4-3B3D-31524AAABF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155" y="4119988"/>
            <a:ext cx="2279090" cy="21434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BAE7CB2-431E-39FA-1813-BB640AB894F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4301"/>
          <a:stretch/>
        </p:blipFill>
        <p:spPr>
          <a:xfrm>
            <a:off x="3374062" y="4213934"/>
            <a:ext cx="2721938" cy="212567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E919E90-2F14-5905-A3EB-0A28D8FD231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687190">
            <a:off x="6620851" y="4174719"/>
            <a:ext cx="2106779" cy="210452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CC4C85E-1F5B-71EA-8E46-DAACEACC84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20794" y="4119988"/>
            <a:ext cx="2141627" cy="212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2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15">
                <a:extLst>
                  <a:ext uri="{FF2B5EF4-FFF2-40B4-BE49-F238E27FC236}">
                    <a16:creationId xmlns:a16="http://schemas.microsoft.com/office/drawing/2014/main" id="{454A91E7-E3A1-2BB7-41C5-178CE8F3B34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999" y="1106610"/>
              <a:ext cx="11702064" cy="5262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5516">
                      <a:extLst>
                        <a:ext uri="{9D8B030D-6E8A-4147-A177-3AD203B41FA5}">
                          <a16:colId xmlns:a16="http://schemas.microsoft.com/office/drawing/2014/main" val="3683367108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3961667586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302612311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263642709"/>
                        </a:ext>
                      </a:extLst>
                    </a:gridCol>
                  </a:tblGrid>
                  <a:tr h="2631464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bg2"/>
                              </a:solidFill>
                              <a:effectLst/>
                              <a:uLnTx/>
                              <a:uFillTx/>
                              <a:latin typeface="Cambria" panose="02040503050406030204"/>
                              <a:ea typeface="+mn-ea"/>
                              <a:cs typeface="+mn-cs"/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oMath>
                          </a14:m>
                          <a:r>
                            <a:rPr kumimoji="0" lang="en-GB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bg2"/>
                              </a:solidFill>
                              <a:effectLst/>
                              <a:uLnTx/>
                              <a:uFillTx/>
                              <a:latin typeface="Cambria" panose="02040503050406030204"/>
                              <a:ea typeface="+mn-ea"/>
                              <a:cs typeface="+mn-cs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kumimoji="0" lang="en-GB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chemeClr val="bg2"/>
                            </a:solidFill>
                            <a:effectLst/>
                            <a:uLnTx/>
                            <a:uFillTx/>
                            <a:latin typeface="Cambria" panose="02040503050406030204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=150°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</m:oMath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Find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and</m:t>
                                </m:r>
                                <m:r>
                                  <m:rPr>
                                    <m:nor/>
                                  </m:rPr>
                                  <a:rPr lang="en-GB" b="0" dirty="0">
                                    <a:solidFill>
                                      <a:schemeClr val="bg2"/>
                                    </a:solidFill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solidFill>
                                      <a:schemeClr val="bg2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=2 :7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88976079"/>
                      </a:ext>
                    </a:extLst>
                  </a:tr>
                  <a:tr h="263146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b="0" dirty="0">
                              <a:solidFill>
                                <a:schemeClr val="bg2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oMath>
                          </a14:m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  <a:p>
                          <a:pPr algn="ctr"/>
                          <a:endParaRPr lang="en-GB" b="0" dirty="0">
                            <a:solidFill>
                              <a:schemeClr val="bg2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7452408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15">
                <a:extLst>
                  <a:ext uri="{FF2B5EF4-FFF2-40B4-BE49-F238E27FC236}">
                    <a16:creationId xmlns:a16="http://schemas.microsoft.com/office/drawing/2014/main" id="{454A91E7-E3A1-2BB7-41C5-178CE8F3B34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999" y="1106610"/>
              <a:ext cx="11702064" cy="52629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5516">
                      <a:extLst>
                        <a:ext uri="{9D8B030D-6E8A-4147-A177-3AD203B41FA5}">
                          <a16:colId xmlns:a16="http://schemas.microsoft.com/office/drawing/2014/main" val="3683367108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3961667586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302612311"/>
                        </a:ext>
                      </a:extLst>
                    </a:gridCol>
                    <a:gridCol w="2925516">
                      <a:extLst>
                        <a:ext uri="{9D8B030D-6E8A-4147-A177-3AD203B41FA5}">
                          <a16:colId xmlns:a16="http://schemas.microsoft.com/office/drawing/2014/main" val="2263642709"/>
                        </a:ext>
                      </a:extLst>
                    </a:gridCol>
                  </a:tblGrid>
                  <a:tr h="26314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3" t="-1442" r="-299134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870" t="-1442" r="-200435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442" r="-99567" b="-99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304" t="-1442" b="-995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8976079"/>
                      </a:ext>
                    </a:extLst>
                  </a:tr>
                  <a:tr h="26314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3" t="-101932" r="-2991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870" t="-101932" r="-20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101932" r="-995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304" t="-1019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4524087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0" name="Table 26">
            <a:extLst>
              <a:ext uri="{FF2B5EF4-FFF2-40B4-BE49-F238E27FC236}">
                <a16:creationId xmlns:a16="http://schemas.microsoft.com/office/drawing/2014/main" id="{0E062034-B77A-420E-380A-7DE00873EA21}"/>
              </a:ext>
            </a:extLst>
          </p:cNvPr>
          <p:cNvGraphicFramePr>
            <a:graphicFrameLocks noGrp="1"/>
          </p:cNvGraphicFramePr>
          <p:nvPr/>
        </p:nvGraphicFramePr>
        <p:xfrm>
          <a:off x="434043" y="1106609"/>
          <a:ext cx="11439956" cy="52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9989">
                  <a:extLst>
                    <a:ext uri="{9D8B030D-6E8A-4147-A177-3AD203B41FA5}">
                      <a16:colId xmlns:a16="http://schemas.microsoft.com/office/drawing/2014/main" val="746404819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4194335055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888384505"/>
                    </a:ext>
                  </a:extLst>
                </a:gridCol>
                <a:gridCol w="2859989">
                  <a:extLst>
                    <a:ext uri="{9D8B030D-6E8A-4147-A177-3AD203B41FA5}">
                      <a16:colId xmlns:a16="http://schemas.microsoft.com/office/drawing/2014/main" val="3619329241"/>
                    </a:ext>
                  </a:extLst>
                </a:gridCol>
              </a:tblGrid>
              <a:tr h="263146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124634"/>
                  </a:ext>
                </a:extLst>
              </a:tr>
              <a:tr h="2631464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f)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g)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2"/>
                          </a:solidFill>
                        </a:rPr>
                        <a:t>h)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164527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CE1EC09-9CBD-FE7E-668D-CA9CA65A6207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karenshancock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3287A7-7727-13E9-D6E0-D8D7DF25F16E}"/>
                  </a:ext>
                </a:extLst>
              </p:cNvPr>
              <p:cNvSpPr txBox="1"/>
              <p:nvPr/>
            </p:nvSpPr>
            <p:spPr>
              <a:xfrm>
                <a:off x="710945" y="5868599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=28°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33287A7-7727-13E9-D6E0-D8D7DF25F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45" y="5868599"/>
                <a:ext cx="20300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019A00-82A4-E958-12DA-3371574786B6}"/>
                  </a:ext>
                </a:extLst>
              </p:cNvPr>
              <p:cNvSpPr txBox="1"/>
              <p:nvPr/>
            </p:nvSpPr>
            <p:spPr>
              <a:xfrm>
                <a:off x="3679773" y="5868599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=8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6019A00-82A4-E958-12DA-337157478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9773" y="5868599"/>
                <a:ext cx="203008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38BA93-9888-265C-8343-5F0002526C63}"/>
                  </a:ext>
                </a:extLst>
              </p:cNvPr>
              <p:cNvSpPr txBox="1"/>
              <p:nvPr/>
            </p:nvSpPr>
            <p:spPr>
              <a:xfrm>
                <a:off x="6648601" y="5868599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=25°, 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=30°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38BA93-9888-265C-8343-5F0002526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601" y="5868599"/>
                <a:ext cx="2030087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0F60EF-4AA8-ED9B-A23F-B653C0DCAD4D}"/>
                  </a:ext>
                </a:extLst>
              </p:cNvPr>
              <p:cNvSpPr txBox="1"/>
              <p:nvPr/>
            </p:nvSpPr>
            <p:spPr>
              <a:xfrm>
                <a:off x="9617428" y="5868599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h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=3.42 </m:t>
                      </m:r>
                      <m:r>
                        <m:rPr>
                          <m:nor/>
                        </m:rPr>
                        <a:rPr kumimoji="0" lang="en-GB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cm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0F60EF-4AA8-ED9B-A23F-B653C0DCA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7428" y="5868599"/>
                <a:ext cx="2030087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2">
            <a:extLst>
              <a:ext uri="{FF2B5EF4-FFF2-40B4-BE49-F238E27FC236}">
                <a16:creationId xmlns:a16="http://schemas.microsoft.com/office/drawing/2014/main" id="{E2465474-3957-B9DB-15BC-678C56F66253}"/>
              </a:ext>
            </a:extLst>
          </p:cNvPr>
          <p:cNvSpPr txBox="1">
            <a:spLocks/>
          </p:cNvSpPr>
          <p:nvPr/>
        </p:nvSpPr>
        <p:spPr>
          <a:xfrm>
            <a:off x="5709860" y="355606"/>
            <a:ext cx="6108700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Circle Theorems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2EB1D8-AAED-5C02-D6B0-EA462A4589F5}"/>
              </a:ext>
            </a:extLst>
          </p:cNvPr>
          <p:cNvSpPr txBox="1"/>
          <p:nvPr/>
        </p:nvSpPr>
        <p:spPr>
          <a:xfrm>
            <a:off x="183015" y="372862"/>
            <a:ext cx="591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Solving further equations with…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D4B4664-6681-AED1-997D-FFEA4710488A}"/>
                  </a:ext>
                </a:extLst>
              </p:cNvPr>
              <p:cNvSpPr txBox="1"/>
              <p:nvPr/>
            </p:nvSpPr>
            <p:spPr>
              <a:xfrm>
                <a:off x="690656" y="3196504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=40°, 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=30°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D4B4664-6681-AED1-997D-FFEA47104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56" y="3196504"/>
                <a:ext cx="2030087" cy="369332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182901-9E47-9F13-603E-F568C231483C}"/>
                  </a:ext>
                </a:extLst>
              </p:cNvPr>
              <p:cNvSpPr txBox="1"/>
              <p:nvPr/>
            </p:nvSpPr>
            <p:spPr>
              <a:xfrm>
                <a:off x="3664903" y="3196504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=50°, 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=100°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182901-9E47-9F13-603E-F568C2314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903" y="3196504"/>
                <a:ext cx="2030087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B7A187-3CF8-4603-8947-DE07FECC5FF3}"/>
                  </a:ext>
                </a:extLst>
              </p:cNvPr>
              <p:cNvSpPr txBox="1"/>
              <p:nvPr/>
            </p:nvSpPr>
            <p:spPr>
              <a:xfrm>
                <a:off x="6639150" y="3196504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=70°, 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=20°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B7A187-3CF8-4603-8947-DE07FECC5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150" y="3196504"/>
                <a:ext cx="2030087" cy="369332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55F059-F79E-CE46-EBC4-025BEA0A5B5E}"/>
                  </a:ext>
                </a:extLst>
              </p:cNvPr>
              <p:cNvSpPr txBox="1"/>
              <p:nvPr/>
            </p:nvSpPr>
            <p:spPr>
              <a:xfrm>
                <a:off x="9613398" y="3196504"/>
                <a:ext cx="2030087" cy="369332"/>
              </a:xfrm>
              <a:prstGeom prst="rect">
                <a:avLst/>
              </a:prstGeom>
              <a:solidFill>
                <a:srgbClr val="C00000"/>
              </a:solidFill>
              <a:ln w="28575">
                <a:noFill/>
              </a:ln>
              <a:effectLst>
                <a:softEdge rad="31750"/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=100°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E55F059-F79E-CE46-EBC4-025BEA0A5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3398" y="3196504"/>
                <a:ext cx="203008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noFill/>
              </a:ln>
              <a:effectLst>
                <a:softEdge rad="31750"/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4CBD373-27E7-88E9-6243-6798C6FB80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39894" y="1753709"/>
            <a:ext cx="1394703" cy="13932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95534F-98C2-AC74-DAC0-DF7B2E72188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16480" y="1747265"/>
            <a:ext cx="1475426" cy="13932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86B58E1-0ED7-59F1-1867-0C0614187B5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75565" y="1439069"/>
            <a:ext cx="1681793" cy="167999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D56CE2A-69D7-938C-267C-29515E9D54F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4724" y="1481063"/>
            <a:ext cx="1641511" cy="16379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6A66BB-6695-EB73-5C43-3C48249AA5F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4642" y="4108225"/>
            <a:ext cx="1829573" cy="172067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DE2011F-4C6B-353B-2140-B0A12841A91E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14301"/>
          <a:stretch/>
        </p:blipFill>
        <p:spPr>
          <a:xfrm>
            <a:off x="3598888" y="4129310"/>
            <a:ext cx="2191856" cy="171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009E974-189E-ABD3-D46B-FA4BA6C4094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2687190">
            <a:off x="6817042" y="4092903"/>
            <a:ext cx="1712019" cy="171018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E8200C6-8936-DDD1-5E6D-4B49BB94258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780185" y="4129310"/>
            <a:ext cx="1677173" cy="166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817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Macintosh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Cambria</vt:lpstr>
      <vt:lpstr>Cambria Math</vt:lpstr>
      <vt:lpstr>Corbel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</cp:revision>
  <dcterms:created xsi:type="dcterms:W3CDTF">2022-05-07T12:44:26Z</dcterms:created>
  <dcterms:modified xsi:type="dcterms:W3CDTF">2022-05-07T12:45:30Z</dcterms:modified>
</cp:coreProperties>
</file>