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9FB"/>
    <a:srgbClr val="EDF5FD"/>
    <a:srgbClr val="E6ECF3"/>
    <a:srgbClr val="ECF0E9"/>
    <a:srgbClr val="F9F2F0"/>
    <a:srgbClr val="FBF2D4"/>
    <a:srgbClr val="FDECDA"/>
    <a:srgbClr val="F6E9ED"/>
    <a:srgbClr val="FFEBF5"/>
    <a:srgbClr val="FFD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263720-0132-6E4E-8061-113528AE933D}" v="107" dt="2021-10-29T12:58:19.6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5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23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10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2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01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1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8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0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24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65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EEB98-41D0-419A-98D3-67A07987A01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B2BB7-840A-45C6-84E1-1605D4895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58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A42B43-6AC2-40AC-9F81-78F6FBC08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418353"/>
              </p:ext>
            </p:extLst>
          </p:nvPr>
        </p:nvGraphicFramePr>
        <p:xfrm>
          <a:off x="248148" y="214686"/>
          <a:ext cx="9409705" cy="310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046">
                  <a:extLst>
                    <a:ext uri="{9D8B030D-6E8A-4147-A177-3AD203B41FA5}">
                      <a16:colId xmlns:a16="http://schemas.microsoft.com/office/drawing/2014/main" val="2675765824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3513589355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2811445920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1747194153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61149069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1908347660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3538023047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397490005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3570633017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942748088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1866497203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4248124017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3054743488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3562278759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2044566203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368076924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2897184049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1777114458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2502278068"/>
                    </a:ext>
                  </a:extLst>
                </a:gridCol>
              </a:tblGrid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Thousands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043726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445209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942649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Units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749456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447043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02892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Thousandths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0599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54757BD-BAC3-4F7A-928E-8F9C481DE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477180"/>
              </p:ext>
            </p:extLst>
          </p:nvPr>
        </p:nvGraphicFramePr>
        <p:xfrm>
          <a:off x="248148" y="3536343"/>
          <a:ext cx="9409705" cy="310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046">
                  <a:extLst>
                    <a:ext uri="{9D8B030D-6E8A-4147-A177-3AD203B41FA5}">
                      <a16:colId xmlns:a16="http://schemas.microsoft.com/office/drawing/2014/main" val="2675765824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3513589355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2811445920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1747194153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61149069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1908347660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3538023047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397490005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3570633017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942748088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1866497203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4248124017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3054743488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3562278759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2044566203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368076924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2897184049"/>
                    </a:ext>
                  </a:extLst>
                </a:gridCol>
                <a:gridCol w="536292">
                  <a:extLst>
                    <a:ext uri="{9D8B030D-6E8A-4147-A177-3AD203B41FA5}">
                      <a16:colId xmlns:a16="http://schemas.microsoft.com/office/drawing/2014/main" val="1777114458"/>
                    </a:ext>
                  </a:extLst>
                </a:gridCol>
                <a:gridCol w="378559">
                  <a:extLst>
                    <a:ext uri="{9D8B030D-6E8A-4147-A177-3AD203B41FA5}">
                      <a16:colId xmlns:a16="http://schemas.microsoft.com/office/drawing/2014/main" val="2502278068"/>
                    </a:ext>
                  </a:extLst>
                </a:gridCol>
              </a:tblGrid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Thousands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043726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445209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942649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Units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749456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447043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02892"/>
                  </a:ext>
                </a:extLst>
              </a:tr>
              <a:tr h="443853">
                <a:tc>
                  <a:txBody>
                    <a:bodyPr/>
                    <a:lstStyle/>
                    <a:p>
                      <a:pPr algn="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Thousandths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05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25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A42B43-6AC2-40AC-9F81-78F6FBC08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298396"/>
              </p:ext>
            </p:extLst>
          </p:nvPr>
        </p:nvGraphicFramePr>
        <p:xfrm>
          <a:off x="237000" y="214686"/>
          <a:ext cx="9432000" cy="310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267576582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51358935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811445920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74719415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6114906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90834766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3802304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749000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7063301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94274808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86649720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24812401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05474348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56227875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4456620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6807692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89718404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77711445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502278068"/>
                    </a:ext>
                  </a:extLst>
                </a:gridCol>
              </a:tblGrid>
              <a:tr h="345600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 thousands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100 000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678808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 thousands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10 000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98506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Thousands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1 000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043726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445209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942649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Units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749456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447043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02892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Thousandths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059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FB965B-B21C-4B43-8B5C-A77633696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57043"/>
              </p:ext>
            </p:extLst>
          </p:nvPr>
        </p:nvGraphicFramePr>
        <p:xfrm>
          <a:off x="237000" y="3535963"/>
          <a:ext cx="9432000" cy="310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267576582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51358935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811445920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74719415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6114906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90834766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3802304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749000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7063301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94274808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86649720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24812401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05474348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56227875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4456620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6807692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89718404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77711445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502278068"/>
                    </a:ext>
                  </a:extLst>
                </a:gridCol>
              </a:tblGrid>
              <a:tr h="345600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 thousands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100 000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678808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 thousands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10 000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98506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Thousands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1 000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9 000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043726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445209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942649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Units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749456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Tenths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447043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Hundredths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02892"/>
                  </a:ext>
                </a:extLst>
              </a:tr>
              <a:tr h="345219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mbria Math" panose="02040503050406030204" pitchFamily="18" charset="0"/>
                        </a:rPr>
                        <a:t>Thousandths</a:t>
                      </a:r>
                    </a:p>
                  </a:txBody>
                  <a:tcPr marL="0" marR="10800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2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05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01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594</Words>
  <Application>Microsoft Macintosh PowerPoint</Application>
  <PresentationFormat>A4 Paper (210x297 mm)</PresentationFormat>
  <Paragraphs>428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Day</dc:creator>
  <cp:lastModifiedBy>Nathan Day</cp:lastModifiedBy>
  <cp:revision>3</cp:revision>
  <dcterms:created xsi:type="dcterms:W3CDTF">2021-10-05T14:50:39Z</dcterms:created>
  <dcterms:modified xsi:type="dcterms:W3CDTF">2023-04-12T14:44:04Z</dcterms:modified>
</cp:coreProperties>
</file>