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notesSlides/notesSlide1.xml" ContentType="application/vnd.openxmlformats-officedocument.presentationml.notesSl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54"/>
  </p:notesMasterIdLst>
  <p:handoutMasterIdLst>
    <p:handoutMasterId r:id="rId55"/>
  </p:handoutMasterIdLst>
  <p:sldIdLst>
    <p:sldId id="286" r:id="rId2"/>
    <p:sldId id="294" r:id="rId3"/>
    <p:sldId id="296" r:id="rId4"/>
    <p:sldId id="297" r:id="rId5"/>
    <p:sldId id="303" r:id="rId6"/>
    <p:sldId id="299" r:id="rId7"/>
    <p:sldId id="300" r:id="rId8"/>
    <p:sldId id="316" r:id="rId9"/>
    <p:sldId id="302" r:id="rId10"/>
    <p:sldId id="323" r:id="rId11"/>
    <p:sldId id="314" r:id="rId12"/>
    <p:sldId id="310" r:id="rId13"/>
    <p:sldId id="306" r:id="rId14"/>
    <p:sldId id="332" r:id="rId15"/>
    <p:sldId id="308" r:id="rId16"/>
    <p:sldId id="335" r:id="rId17"/>
    <p:sldId id="320" r:id="rId18"/>
    <p:sldId id="355" r:id="rId19"/>
    <p:sldId id="326" r:id="rId20"/>
    <p:sldId id="318" r:id="rId21"/>
    <p:sldId id="340" r:id="rId22"/>
    <p:sldId id="315" r:id="rId23"/>
    <p:sldId id="301" r:id="rId24"/>
    <p:sldId id="322" r:id="rId25"/>
    <p:sldId id="328" r:id="rId26"/>
    <p:sldId id="319" r:id="rId27"/>
    <p:sldId id="305" r:id="rId28"/>
    <p:sldId id="321" r:id="rId29"/>
    <p:sldId id="333" r:id="rId30"/>
    <p:sldId id="298" r:id="rId31"/>
    <p:sldId id="324" r:id="rId32"/>
    <p:sldId id="346" r:id="rId33"/>
    <p:sldId id="311" r:id="rId34"/>
    <p:sldId id="348" r:id="rId35"/>
    <p:sldId id="334" r:id="rId36"/>
    <p:sldId id="329" r:id="rId37"/>
    <p:sldId id="325" r:id="rId38"/>
    <p:sldId id="331" r:id="rId39"/>
    <p:sldId id="307" r:id="rId40"/>
    <p:sldId id="349" r:id="rId41"/>
    <p:sldId id="345" r:id="rId42"/>
    <p:sldId id="330" r:id="rId43"/>
    <p:sldId id="347" r:id="rId44"/>
    <p:sldId id="317" r:id="rId45"/>
    <p:sldId id="339" r:id="rId46"/>
    <p:sldId id="309" r:id="rId47"/>
    <p:sldId id="336" r:id="rId48"/>
    <p:sldId id="337" r:id="rId49"/>
    <p:sldId id="338" r:id="rId50"/>
    <p:sldId id="304" r:id="rId51"/>
    <p:sldId id="341" r:id="rId52"/>
    <p:sldId id="356" r:id="rId53"/>
  </p:sldIdLst>
  <p:sldSz cx="12192000" cy="6858000"/>
  <p:notesSz cx="9144000" cy="6858000"/>
  <p:embeddedFontLst>
    <p:embeddedFont>
      <p:font typeface="Bahnschrift Light" panose="020B0502040204020203" pitchFamily="34" charset="0"/>
      <p:regular r:id="rId56"/>
    </p:embeddedFont>
    <p:embeddedFont>
      <p:font typeface="Calibri" panose="020F0502020204030204" pitchFamily="34" charset="0"/>
      <p:regular r:id="rId57"/>
      <p:bold r:id="rId58"/>
      <p:italic r:id="rId59"/>
      <p:boldItalic r:id="rId60"/>
    </p:embeddedFont>
    <p:embeddedFont>
      <p:font typeface="Traveling _Typewriter" panose="02000506000000020004" pitchFamily="2" charset="77"/>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C386"/>
    <a:srgbClr val="DE2910"/>
    <a:srgbClr val="FFDE00"/>
    <a:srgbClr val="005BBB"/>
    <a:srgbClr val="3D9B35"/>
    <a:srgbClr val="FFD500"/>
    <a:srgbClr val="128807"/>
    <a:srgbClr val="CE1126"/>
    <a:srgbClr val="FCD116"/>
    <a:srgbClr val="002B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70" autoAdjust="0"/>
    <p:restoredTop sz="94271" autoAdjust="0"/>
  </p:normalViewPr>
  <p:slideViewPr>
    <p:cSldViewPr snapToGrid="0">
      <p:cViewPr>
        <p:scale>
          <a:sx n="102" d="100"/>
          <a:sy n="102" d="100"/>
        </p:scale>
        <p:origin x="2072" y="1328"/>
      </p:cViewPr>
      <p:guideLst/>
    </p:cSldViewPr>
  </p:slideViewPr>
  <p:notesTextViewPr>
    <p:cViewPr>
      <p:scale>
        <a:sx n="1" d="1"/>
        <a:sy n="1" d="1"/>
      </p:scale>
      <p:origin x="0" y="0"/>
    </p:cViewPr>
  </p:notesTextViewPr>
  <p:sorterViewPr>
    <p:cViewPr>
      <p:scale>
        <a:sx n="60" d="100"/>
        <a:sy n="60" d="100"/>
      </p:scale>
      <p:origin x="0" y="0"/>
    </p:cViewPr>
  </p:sorterViewPr>
  <p:notesViewPr>
    <p:cSldViewPr snapToGrid="0" showGuides="1">
      <p:cViewPr varScale="1">
        <p:scale>
          <a:sx n="112" d="100"/>
          <a:sy n="112" d="100"/>
        </p:scale>
        <p:origin x="2418" y="11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271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8C81B930-6BC0-4184-817E-D1A94AC16ED1}" type="datetimeFigureOut">
              <a:rPr lang="en-GB" smtClean="0"/>
              <a:t>11/03/2023</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143DBE6-248F-4DF1-8D37-46F3B73DC9DA}" type="slidenum">
              <a:rPr lang="en-GB" smtClean="0"/>
              <a:t>‹#›</a:t>
            </a:fld>
            <a:endParaRPr lang="en-GB"/>
          </a:p>
        </p:txBody>
      </p:sp>
    </p:spTree>
    <p:extLst>
      <p:ext uri="{BB962C8B-B14F-4D97-AF65-F5344CB8AC3E}">
        <p14:creationId xmlns:p14="http://schemas.microsoft.com/office/powerpoint/2010/main" val="141613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43DBE6-248F-4DF1-8D37-46F3B73DC9DA}" type="slidenum">
              <a:rPr lang="en-GB" smtClean="0"/>
              <a:t>47</a:t>
            </a:fld>
            <a:endParaRPr lang="en-GB"/>
          </a:p>
        </p:txBody>
      </p:sp>
    </p:spTree>
    <p:extLst>
      <p:ext uri="{BB962C8B-B14F-4D97-AF65-F5344CB8AC3E}">
        <p14:creationId xmlns:p14="http://schemas.microsoft.com/office/powerpoint/2010/main" val="3673278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4"/>
            <a:ext cx="2743200" cy="365125"/>
          </a:xfrm>
          <a:prstGeom prst="rect">
            <a:avLst/>
          </a:prstGeom>
        </p:spPr>
        <p:txBody>
          <a:bodyPr/>
          <a:lstStyle/>
          <a:p>
            <a:fld id="{4023992B-4590-4F30-BE2B-4CC46C2C2908}" type="datetimeFigureOut">
              <a:rPr lang="en-GB" smtClean="0"/>
              <a:t>11/03/2023</a:t>
            </a:fld>
            <a:endParaRPr lang="en-GB"/>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2B4EA2C1-1904-414C-83E5-C921823AB904}" type="slidenum">
              <a:rPr lang="en-GB" smtClean="0"/>
              <a:t>‹#›</a:t>
            </a:fld>
            <a:endParaRPr lang="en-GB"/>
          </a:p>
        </p:txBody>
      </p:sp>
    </p:spTree>
    <p:extLst>
      <p:ext uri="{BB962C8B-B14F-4D97-AF65-F5344CB8AC3E}">
        <p14:creationId xmlns:p14="http://schemas.microsoft.com/office/powerpoint/2010/main" val="3607576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4"/>
            <a:ext cx="2743200" cy="365125"/>
          </a:xfrm>
          <a:prstGeom prst="rect">
            <a:avLst/>
          </a:prstGeom>
        </p:spPr>
        <p:txBody>
          <a:bodyPr/>
          <a:lstStyle/>
          <a:p>
            <a:fld id="{4023992B-4590-4F30-BE2B-4CC46C2C2908}" type="datetimeFigureOut">
              <a:rPr lang="en-GB" smtClean="0"/>
              <a:t>11/03/2023</a:t>
            </a:fld>
            <a:endParaRPr lang="en-GB"/>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2B4EA2C1-1904-414C-83E5-C921823AB904}" type="slidenum">
              <a:rPr lang="en-GB" smtClean="0"/>
              <a:t>‹#›</a:t>
            </a:fld>
            <a:endParaRPr lang="en-GB"/>
          </a:p>
        </p:txBody>
      </p:sp>
    </p:spTree>
    <p:extLst>
      <p:ext uri="{BB962C8B-B14F-4D97-AF65-F5344CB8AC3E}">
        <p14:creationId xmlns:p14="http://schemas.microsoft.com/office/powerpoint/2010/main" val="3516393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2"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4"/>
            <a:ext cx="2743200" cy="365125"/>
          </a:xfrm>
          <a:prstGeom prst="rect">
            <a:avLst/>
          </a:prstGeom>
        </p:spPr>
        <p:txBody>
          <a:bodyPr/>
          <a:lstStyle/>
          <a:p>
            <a:fld id="{4023992B-4590-4F30-BE2B-4CC46C2C2908}" type="datetimeFigureOut">
              <a:rPr lang="en-GB" smtClean="0"/>
              <a:t>11/03/2023</a:t>
            </a:fld>
            <a:endParaRPr lang="en-GB"/>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2B4EA2C1-1904-414C-83E5-C921823AB904}" type="slidenum">
              <a:rPr lang="en-GB" smtClean="0"/>
              <a:t>‹#›</a:t>
            </a:fld>
            <a:endParaRPr lang="en-GB"/>
          </a:p>
        </p:txBody>
      </p:sp>
    </p:spTree>
    <p:extLst>
      <p:ext uri="{BB962C8B-B14F-4D97-AF65-F5344CB8AC3E}">
        <p14:creationId xmlns:p14="http://schemas.microsoft.com/office/powerpoint/2010/main" val="433596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4"/>
            <a:ext cx="2743200" cy="365125"/>
          </a:xfrm>
          <a:prstGeom prst="rect">
            <a:avLst/>
          </a:prstGeom>
        </p:spPr>
        <p:txBody>
          <a:bodyPr/>
          <a:lstStyle/>
          <a:p>
            <a:fld id="{4023992B-4590-4F30-BE2B-4CC46C2C2908}" type="datetimeFigureOut">
              <a:rPr lang="en-GB" smtClean="0"/>
              <a:t>11/03/2023</a:t>
            </a:fld>
            <a:endParaRPr lang="en-GB"/>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2B4EA2C1-1904-414C-83E5-C921823AB904}" type="slidenum">
              <a:rPr lang="en-GB" smtClean="0"/>
              <a:t>‹#›</a:t>
            </a:fld>
            <a:endParaRPr lang="en-GB"/>
          </a:p>
        </p:txBody>
      </p:sp>
    </p:spTree>
    <p:extLst>
      <p:ext uri="{BB962C8B-B14F-4D97-AF65-F5344CB8AC3E}">
        <p14:creationId xmlns:p14="http://schemas.microsoft.com/office/powerpoint/2010/main" val="2651064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7"/>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4"/>
            <a:ext cx="2743200" cy="365125"/>
          </a:xfrm>
          <a:prstGeom prst="rect">
            <a:avLst/>
          </a:prstGeom>
        </p:spPr>
        <p:txBody>
          <a:bodyPr/>
          <a:lstStyle/>
          <a:p>
            <a:fld id="{4023992B-4590-4F30-BE2B-4CC46C2C2908}" type="datetimeFigureOut">
              <a:rPr lang="en-GB" smtClean="0"/>
              <a:t>11/03/2023</a:t>
            </a:fld>
            <a:endParaRPr lang="en-GB"/>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2B4EA2C1-1904-414C-83E5-C921823AB904}" type="slidenum">
              <a:rPr lang="en-GB" smtClean="0"/>
              <a:t>‹#›</a:t>
            </a:fld>
            <a:endParaRPr lang="en-GB"/>
          </a:p>
        </p:txBody>
      </p:sp>
    </p:spTree>
    <p:extLst>
      <p:ext uri="{BB962C8B-B14F-4D97-AF65-F5344CB8AC3E}">
        <p14:creationId xmlns:p14="http://schemas.microsoft.com/office/powerpoint/2010/main" val="1345104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4"/>
            <a:ext cx="2743200" cy="365125"/>
          </a:xfrm>
          <a:prstGeom prst="rect">
            <a:avLst/>
          </a:prstGeom>
        </p:spPr>
        <p:txBody>
          <a:bodyPr/>
          <a:lstStyle/>
          <a:p>
            <a:fld id="{4023992B-4590-4F30-BE2B-4CC46C2C2908}" type="datetimeFigureOut">
              <a:rPr lang="en-GB" smtClean="0"/>
              <a:t>11/03/2023</a:t>
            </a:fld>
            <a:endParaRPr lang="en-GB"/>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p>
            <a:fld id="{2B4EA2C1-1904-414C-83E5-C921823AB904}" type="slidenum">
              <a:rPr lang="en-GB" smtClean="0"/>
              <a:t>‹#›</a:t>
            </a:fld>
            <a:endParaRPr lang="en-GB"/>
          </a:p>
        </p:txBody>
      </p:sp>
    </p:spTree>
    <p:extLst>
      <p:ext uri="{BB962C8B-B14F-4D97-AF65-F5344CB8AC3E}">
        <p14:creationId xmlns:p14="http://schemas.microsoft.com/office/powerpoint/2010/main" val="3539259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4"/>
            <a:ext cx="2743200" cy="365125"/>
          </a:xfrm>
          <a:prstGeom prst="rect">
            <a:avLst/>
          </a:prstGeom>
        </p:spPr>
        <p:txBody>
          <a:bodyPr/>
          <a:lstStyle/>
          <a:p>
            <a:fld id="{4023992B-4590-4F30-BE2B-4CC46C2C2908}" type="datetimeFigureOut">
              <a:rPr lang="en-GB" smtClean="0"/>
              <a:t>11/03/2023</a:t>
            </a:fld>
            <a:endParaRPr lang="en-GB"/>
          </a:p>
        </p:txBody>
      </p:sp>
      <p:sp>
        <p:nvSpPr>
          <p:cNvPr id="8" name="Footer Placeholder 7"/>
          <p:cNvSpPr>
            <a:spLocks noGrp="1"/>
          </p:cNvSpPr>
          <p:nvPr>
            <p:ph type="ftr" sz="quarter" idx="11"/>
          </p:nvPr>
        </p:nvSpPr>
        <p:spPr>
          <a:xfrm>
            <a:off x="4038600" y="6356354"/>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4"/>
            <a:ext cx="2743200" cy="365125"/>
          </a:xfrm>
          <a:prstGeom prst="rect">
            <a:avLst/>
          </a:prstGeom>
        </p:spPr>
        <p:txBody>
          <a:bodyPr/>
          <a:lstStyle/>
          <a:p>
            <a:fld id="{2B4EA2C1-1904-414C-83E5-C921823AB904}" type="slidenum">
              <a:rPr lang="en-GB" smtClean="0"/>
              <a:t>‹#›</a:t>
            </a:fld>
            <a:endParaRPr lang="en-GB"/>
          </a:p>
        </p:txBody>
      </p:sp>
    </p:spTree>
    <p:extLst>
      <p:ext uri="{BB962C8B-B14F-4D97-AF65-F5344CB8AC3E}">
        <p14:creationId xmlns:p14="http://schemas.microsoft.com/office/powerpoint/2010/main" val="69100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4"/>
            <a:ext cx="2743200" cy="365125"/>
          </a:xfrm>
          <a:prstGeom prst="rect">
            <a:avLst/>
          </a:prstGeom>
        </p:spPr>
        <p:txBody>
          <a:bodyPr/>
          <a:lstStyle/>
          <a:p>
            <a:fld id="{4023992B-4590-4F30-BE2B-4CC46C2C2908}" type="datetimeFigureOut">
              <a:rPr lang="en-GB" smtClean="0"/>
              <a:t>11/03/2023</a:t>
            </a:fld>
            <a:endParaRPr lang="en-GB"/>
          </a:p>
        </p:txBody>
      </p:sp>
      <p:sp>
        <p:nvSpPr>
          <p:cNvPr id="4" name="Footer Placeholder 3"/>
          <p:cNvSpPr>
            <a:spLocks noGrp="1"/>
          </p:cNvSpPr>
          <p:nvPr>
            <p:ph type="ftr" sz="quarter" idx="11"/>
          </p:nvPr>
        </p:nvSpPr>
        <p:spPr>
          <a:xfrm>
            <a:off x="4038600" y="6356354"/>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4"/>
            <a:ext cx="2743200" cy="365125"/>
          </a:xfrm>
          <a:prstGeom prst="rect">
            <a:avLst/>
          </a:prstGeom>
        </p:spPr>
        <p:txBody>
          <a:bodyPr/>
          <a:lstStyle/>
          <a:p>
            <a:fld id="{2B4EA2C1-1904-414C-83E5-C921823AB904}" type="slidenum">
              <a:rPr lang="en-GB" smtClean="0"/>
              <a:t>‹#›</a:t>
            </a:fld>
            <a:endParaRPr lang="en-GB"/>
          </a:p>
        </p:txBody>
      </p:sp>
    </p:spTree>
    <p:extLst>
      <p:ext uri="{BB962C8B-B14F-4D97-AF65-F5344CB8AC3E}">
        <p14:creationId xmlns:p14="http://schemas.microsoft.com/office/powerpoint/2010/main" val="250524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p>
            <a:fld id="{4023992B-4590-4F30-BE2B-4CC46C2C2908}" type="datetimeFigureOut">
              <a:rPr lang="en-GB" smtClean="0"/>
              <a:t>11/03/2023</a:t>
            </a:fld>
            <a:endParaRPr lang="en-GB"/>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p>
            <a:fld id="{2B4EA2C1-1904-414C-83E5-C921823AB904}" type="slidenum">
              <a:rPr lang="en-GB" smtClean="0"/>
              <a:t>‹#›</a:t>
            </a:fld>
            <a:endParaRPr lang="en-GB"/>
          </a:p>
        </p:txBody>
      </p:sp>
    </p:spTree>
    <p:extLst>
      <p:ext uri="{BB962C8B-B14F-4D97-AF65-F5344CB8AC3E}">
        <p14:creationId xmlns:p14="http://schemas.microsoft.com/office/powerpoint/2010/main" val="1775396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9"/>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p>
            <a:fld id="{4023992B-4590-4F30-BE2B-4CC46C2C2908}" type="datetimeFigureOut">
              <a:rPr lang="en-GB" smtClean="0"/>
              <a:t>11/03/2023</a:t>
            </a:fld>
            <a:endParaRPr lang="en-GB"/>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p>
            <a:fld id="{2B4EA2C1-1904-414C-83E5-C921823AB904}" type="slidenum">
              <a:rPr lang="en-GB" smtClean="0"/>
              <a:t>‹#›</a:t>
            </a:fld>
            <a:endParaRPr lang="en-GB"/>
          </a:p>
        </p:txBody>
      </p:sp>
    </p:spTree>
    <p:extLst>
      <p:ext uri="{BB962C8B-B14F-4D97-AF65-F5344CB8AC3E}">
        <p14:creationId xmlns:p14="http://schemas.microsoft.com/office/powerpoint/2010/main" val="2334679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9"/>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p>
            <a:fld id="{4023992B-4590-4F30-BE2B-4CC46C2C2908}" type="datetimeFigureOut">
              <a:rPr lang="en-GB" smtClean="0"/>
              <a:t>11/03/2023</a:t>
            </a:fld>
            <a:endParaRPr lang="en-GB"/>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p>
            <a:fld id="{2B4EA2C1-1904-414C-83E5-C921823AB904}" type="slidenum">
              <a:rPr lang="en-GB" smtClean="0"/>
              <a:t>‹#›</a:t>
            </a:fld>
            <a:endParaRPr lang="en-GB"/>
          </a:p>
        </p:txBody>
      </p:sp>
    </p:spTree>
    <p:extLst>
      <p:ext uri="{BB962C8B-B14F-4D97-AF65-F5344CB8AC3E}">
        <p14:creationId xmlns:p14="http://schemas.microsoft.com/office/powerpoint/2010/main" val="851231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886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453" userDrawn="1">
          <p15:clr>
            <a:srgbClr val="F26B43"/>
          </p15:clr>
        </p15:guide>
        <p15:guide id="4" pos="1976" userDrawn="1">
          <p15:clr>
            <a:srgbClr val="F26B43"/>
          </p15:clr>
        </p15:guide>
        <p15:guide id="5" pos="2203" userDrawn="1">
          <p15:clr>
            <a:srgbClr val="F26B43"/>
          </p15:clr>
        </p15:guide>
        <p15:guide id="6" pos="3726" userDrawn="1">
          <p15:clr>
            <a:srgbClr val="F26B43"/>
          </p15:clr>
        </p15:guide>
        <p15:guide id="7" pos="3953" userDrawn="1">
          <p15:clr>
            <a:srgbClr val="F26B43"/>
          </p15:clr>
        </p15:guide>
        <p15:guide id="8" pos="5476" userDrawn="1">
          <p15:clr>
            <a:srgbClr val="F26B43"/>
          </p15:clr>
        </p15:guide>
        <p15:guide id="9" pos="5703" userDrawn="1">
          <p15:clr>
            <a:srgbClr val="F26B43"/>
          </p15:clr>
        </p15:guide>
        <p15:guide id="10" pos="7226" userDrawn="1">
          <p15:clr>
            <a:srgbClr val="F26B43"/>
          </p15:clr>
        </p15:guide>
        <p15:guide id="11" orient="horz" userDrawn="1">
          <p15:clr>
            <a:srgbClr val="F26B43"/>
          </p15:clr>
        </p15:guide>
        <p15:guide id="12" orient="horz" pos="4320" userDrawn="1">
          <p15:clr>
            <a:srgbClr val="F26B43"/>
          </p15:clr>
        </p15:guide>
        <p15:guide id="13" orient="horz" pos="453" userDrawn="1">
          <p15:clr>
            <a:srgbClr val="F26B43"/>
          </p15:clr>
        </p15:guide>
        <p15:guide id="14" orient="horz" pos="1440" userDrawn="1">
          <p15:clr>
            <a:srgbClr val="F26B43"/>
          </p15:clr>
        </p15:guide>
        <p15:guide id="15" orient="horz" pos="1666" userDrawn="1">
          <p15:clr>
            <a:srgbClr val="F26B43"/>
          </p15:clr>
        </p15:guide>
        <p15:guide id="16" orient="horz" pos="2653" userDrawn="1">
          <p15:clr>
            <a:srgbClr val="F26B43"/>
          </p15:clr>
        </p15:guide>
        <p15:guide id="17" orient="horz" pos="2880" userDrawn="1">
          <p15:clr>
            <a:srgbClr val="F26B43"/>
          </p15:clr>
        </p15:guide>
        <p15:guide id="18" orient="horz" pos="386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hemeOverride" Target="../theme/themeOverr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hemeOverride" Target="../theme/themeOverride8.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hemeOverride" Target="../theme/themeOverr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hemeOverride" Target="../theme/themeOverr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themeOverride" Target="../theme/themeOverr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xml"/><Relationship Id="rId1" Type="http://schemas.openxmlformats.org/officeDocument/2006/relationships/themeOverride" Target="../theme/themeOverride1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hemeOverride" Target="../theme/themeOverr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themeOverride" Target="../theme/themeOverride1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hemeOverride" Target="../theme/themeOverride15.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xml"/><Relationship Id="rId1" Type="http://schemas.openxmlformats.org/officeDocument/2006/relationships/themeOverride" Target="../theme/themeOverride16.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hemeOverride" Target="../theme/themeOverr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xml"/><Relationship Id="rId1" Type="http://schemas.openxmlformats.org/officeDocument/2006/relationships/themeOverride" Target="../theme/themeOverr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xml"/><Relationship Id="rId1" Type="http://schemas.openxmlformats.org/officeDocument/2006/relationships/themeOverride" Target="../theme/themeOverr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xml"/><Relationship Id="rId1" Type="http://schemas.openxmlformats.org/officeDocument/2006/relationships/themeOverride" Target="../theme/themeOverride20.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xml"/><Relationship Id="rId1" Type="http://schemas.openxmlformats.org/officeDocument/2006/relationships/themeOverride" Target="../theme/themeOverr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hemeOverride" Target="../theme/themeOverr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xml"/><Relationship Id="rId1" Type="http://schemas.openxmlformats.org/officeDocument/2006/relationships/themeOverride" Target="../theme/themeOverr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xml"/><Relationship Id="rId1" Type="http://schemas.openxmlformats.org/officeDocument/2006/relationships/themeOverride" Target="../theme/themeOverride24.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xml"/><Relationship Id="rId1" Type="http://schemas.openxmlformats.org/officeDocument/2006/relationships/themeOverride" Target="../theme/themeOverride25.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themeOverride" Target="../theme/themeOverride2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hemeOverride" Target="../theme/themeOverride27.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hemeOverride" Target="../theme/themeOverride28.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hemeOverride" Target="../theme/themeOverride29.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xml"/><Relationship Id="rId1" Type="http://schemas.openxmlformats.org/officeDocument/2006/relationships/themeOverride" Target="../theme/themeOverr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xml"/><Relationship Id="rId1" Type="http://schemas.openxmlformats.org/officeDocument/2006/relationships/themeOverride" Target="../theme/themeOverride31.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xml"/><Relationship Id="rId1" Type="http://schemas.openxmlformats.org/officeDocument/2006/relationships/themeOverride" Target="../theme/themeOverride3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hemeOverride" Target="../theme/themeOverride33.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themeOverride" Target="../theme/themeOverride34.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hemeOverride" Target="../theme/themeOverride35.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hemeOverride" Target="../theme/themeOverride36.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hemeOverride" Target="../theme/themeOverride3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hemeOverride" Target="../theme/themeOverride38.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xml"/><Relationship Id="rId1" Type="http://schemas.openxmlformats.org/officeDocument/2006/relationships/themeOverride" Target="../theme/themeOverride39.xml"/></Relationships>
</file>

<file path=ppt/slides/_rels/slide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hemeOverride" Target="../theme/themeOverride5.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hemeOverride" Target="../theme/themeOverr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endParaRPr sz="1013" dirty="0"/>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dirty="0">
              <a:solidFill>
                <a:schemeClr val="bg1">
                  <a:alpha val="75000"/>
                </a:schemeClr>
              </a:solidFill>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endParaRPr sz="1013" dirty="0"/>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E7FF34C8-A6D8-437B-A2D8-E6752C229A9C}"/>
              </a:ext>
            </a:extLst>
          </p:cNvPr>
          <p:cNvSpPr/>
          <p:nvPr/>
        </p:nvSpPr>
        <p:spPr>
          <a:xfrm>
            <a:off x="708489" y="1899443"/>
            <a:ext cx="10775023" cy="3059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0" dirty="0">
                <a:solidFill>
                  <a:schemeClr val="tx2"/>
                </a:solidFill>
                <a:latin typeface="Traveling _Typewriter" panose="02000506000000020004" pitchFamily="2" charset="0"/>
              </a:rPr>
              <a:t>50 Mathematical</a:t>
            </a:r>
            <a:br>
              <a:rPr lang="en-GB" sz="10000" dirty="0">
                <a:solidFill>
                  <a:schemeClr val="tx2"/>
                </a:solidFill>
                <a:latin typeface="Traveling _Typewriter" panose="02000506000000020004" pitchFamily="2" charset="0"/>
              </a:rPr>
            </a:br>
            <a:r>
              <a:rPr lang="en-GB" sz="10000" dirty="0">
                <a:solidFill>
                  <a:schemeClr val="tx2"/>
                </a:solidFill>
                <a:latin typeface="Traveling _Typewriter" panose="02000506000000020004" pitchFamily="2" charset="0"/>
              </a:rPr>
              <a:t>Quotations</a:t>
            </a:r>
          </a:p>
        </p:txBody>
      </p: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066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The Indomitable Style of Bob Dylan | GQ">
            <a:extLst>
              <a:ext uri="{FF2B5EF4-FFF2-40B4-BE49-F238E27FC236}">
                <a16:creationId xmlns:a16="http://schemas.microsoft.com/office/drawing/2014/main" id="{D53D53F3-6BD5-4EA3-83CC-C30D52C5498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31680" y="1104516"/>
            <a:ext cx="3753130" cy="4648965"/>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7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1E78BE">
                    <a:lumMod val="50000"/>
                  </a:srgbClr>
                </a:solidFill>
                <a:effectLst/>
                <a:uLnTx/>
                <a:uFillTx/>
                <a:latin typeface="Traveling _Typewriter" panose="02000506000000020004" pitchFamily="2" charset="0"/>
                <a:ea typeface="+mn-ea"/>
                <a:cs typeface="+mn-cs"/>
              </a:rPr>
              <a:t>I wouldn't even think about playing music if I was born in these times</a:t>
            </a:r>
            <a:r>
              <a:rPr lang="en-US" sz="5400" dirty="0">
                <a:solidFill>
                  <a:srgbClr val="1E78BE">
                    <a:lumMod val="50000"/>
                  </a:srgbClr>
                </a:solidFill>
                <a:latin typeface="Traveling _Typewriter" panose="02000506000000020004" pitchFamily="2" charset="0"/>
              </a:rPr>
              <a:t>, </a:t>
            </a:r>
            <a:r>
              <a:rPr kumimoji="0" lang="en-US" sz="5400" b="0" i="0" u="none" strike="noStrike" kern="1200" cap="none" spc="0" normalizeH="0" baseline="0" noProof="0" dirty="0">
                <a:ln>
                  <a:noFill/>
                </a:ln>
                <a:solidFill>
                  <a:srgbClr val="1E78BE">
                    <a:lumMod val="50000"/>
                  </a:srgbClr>
                </a:solidFill>
                <a:effectLst/>
                <a:uLnTx/>
                <a:uFillTx/>
                <a:latin typeface="Traveling _Typewriter" panose="02000506000000020004" pitchFamily="2" charset="0"/>
                <a:ea typeface="+mn-ea"/>
                <a:cs typeface="+mn-cs"/>
              </a:rPr>
              <a:t>I'd probably turn to something like mathematics. That would interest me.</a:t>
            </a:r>
            <a:endParaRPr kumimoji="0" lang="en-GB" sz="5400" b="0" i="0" u="none" strike="noStrike" kern="1200" cap="none" spc="0" normalizeH="0" baseline="0" noProof="0" dirty="0">
              <a:ln>
                <a:noFill/>
              </a:ln>
              <a:solidFill>
                <a:srgbClr val="1E78BE">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E78BE">
                    <a:lumMod val="50000"/>
                  </a:srgbClr>
                </a:solidFill>
                <a:effectLst/>
                <a:uLnTx/>
                <a:uFillTx/>
                <a:latin typeface="Traveling _Typewriter" panose="02000506000000020004" pitchFamily="2" charset="0"/>
                <a:ea typeface="+mn-ea"/>
                <a:cs typeface="+mn-cs"/>
              </a:rPr>
              <a:t>Bob Dylan</a:t>
            </a:r>
          </a:p>
        </p:txBody>
      </p:sp>
    </p:spTree>
    <p:extLst>
      <p:ext uri="{BB962C8B-B14F-4D97-AF65-F5344CB8AC3E}">
        <p14:creationId xmlns:p14="http://schemas.microsoft.com/office/powerpoint/2010/main" val="3714414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ryam Mirzakhani">
            <a:extLst>
              <a:ext uri="{FF2B5EF4-FFF2-40B4-BE49-F238E27FC236}">
                <a16:creationId xmlns:a16="http://schemas.microsoft.com/office/drawing/2014/main" id="{DFCFABD6-A1CE-4895-8EBF-5E2BDA03D0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331109" y="1104515"/>
            <a:ext cx="3754270"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rPr>
              <a:t>It's not only the question, but the way you try to solve it.</a:t>
            </a:r>
            <a:endParaRPr kumimoji="0" lang="en-GB" sz="54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rPr>
              <a:t>Maryam Mirzakhani</a:t>
            </a:r>
          </a:p>
        </p:txBody>
      </p:sp>
    </p:spTree>
    <p:extLst>
      <p:ext uri="{BB962C8B-B14F-4D97-AF65-F5344CB8AC3E}">
        <p14:creationId xmlns:p14="http://schemas.microsoft.com/office/powerpoint/2010/main" val="1066101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hotograph of John Wilder Tukey">
            <a:extLst>
              <a:ext uri="{FF2B5EF4-FFF2-40B4-BE49-F238E27FC236}">
                <a16:creationId xmlns:a16="http://schemas.microsoft.com/office/drawing/2014/main" id="{7C05283A-C7C0-4388-81C1-22170EACCB4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329366" y="1104516"/>
            <a:ext cx="3755444"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44882"/>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There is no data that can be displayed in a pie chart, that cannot be displayed better in some other type of chart.</a:t>
            </a:r>
            <a:endParaRPr kumimoji="0" lang="en-GB" sz="40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John Tukey</a:t>
            </a:r>
          </a:p>
        </p:txBody>
      </p:sp>
    </p:spTree>
    <p:extLst>
      <p:ext uri="{BB962C8B-B14F-4D97-AF65-F5344CB8AC3E}">
        <p14:creationId xmlns:p14="http://schemas.microsoft.com/office/powerpoint/2010/main" val="3212056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ugenia Cheng! — Unbound Book Festival">
            <a:extLst>
              <a:ext uri="{FF2B5EF4-FFF2-40B4-BE49-F238E27FC236}">
                <a16:creationId xmlns:a16="http://schemas.microsoft.com/office/drawing/2014/main" id="{69059B79-7768-4C1A-B626-41C6D078941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31681" y="1104517"/>
            <a:ext cx="3753130"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rPr>
              <a:t>Some people think </a:t>
            </a:r>
            <a:r>
              <a:rPr kumimoji="0" lang="en-US" sz="4000" b="0" i="0" u="none" strike="noStrike" kern="1200" cap="none" spc="0" normalizeH="0" baseline="0" noProof="0" dirty="0" err="1">
                <a:ln>
                  <a:noFill/>
                </a:ln>
                <a:solidFill>
                  <a:srgbClr val="1CA385">
                    <a:lumMod val="50000"/>
                  </a:srgbClr>
                </a:solidFill>
                <a:effectLst/>
                <a:uLnTx/>
                <a:uFillTx/>
                <a:latin typeface="Traveling _Typewriter" panose="02000506000000020004" pitchFamily="2" charset="0"/>
                <a:ea typeface="+mn-ea"/>
                <a:cs typeface="+mn-cs"/>
              </a:rPr>
              <a:t>maths</a:t>
            </a:r>
            <a:r>
              <a:rPr kumimoji="0" lang="en-US" sz="40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rPr>
              <a:t> is all about getting the right answers, when </a:t>
            </a:r>
            <a:r>
              <a:rPr lang="en-US" sz="4000" dirty="0">
                <a:solidFill>
                  <a:srgbClr val="1CA385">
                    <a:lumMod val="50000"/>
                  </a:srgbClr>
                </a:solidFill>
                <a:latin typeface="Traveling _Typewriter" panose="02000506000000020004" pitchFamily="2" charset="0"/>
              </a:rPr>
              <a:t>i</a:t>
            </a:r>
            <a:r>
              <a:rPr kumimoji="0" lang="en-US" sz="40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rPr>
              <a:t>t’s actually about asking the right questions.</a:t>
            </a:r>
            <a:endParaRPr kumimoji="0" lang="en-GB" sz="40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61044"/>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rPr>
              <a:t>Eugenia Cheng</a:t>
            </a:r>
          </a:p>
        </p:txBody>
      </p:sp>
    </p:spTree>
    <p:extLst>
      <p:ext uri="{BB962C8B-B14F-4D97-AF65-F5344CB8AC3E}">
        <p14:creationId xmlns:p14="http://schemas.microsoft.com/office/powerpoint/2010/main" val="136886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onder Years Child Star Danica McKellar At 45">
            <a:extLst>
              <a:ext uri="{FF2B5EF4-FFF2-40B4-BE49-F238E27FC236}">
                <a16:creationId xmlns:a16="http://schemas.microsoft.com/office/drawing/2014/main" id="{44F79FE6-5646-4D1E-83A9-94BE60CAB0C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42632" y="1104516"/>
            <a:ext cx="3742177"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29B27">
                    <a:lumMod val="50000"/>
                  </a:srgbClr>
                </a:solidFill>
                <a:effectLst/>
                <a:uLnTx/>
                <a:uFillTx/>
                <a:latin typeface="Traveling _Typewriter" panose="02000506000000020004" pitchFamily="2" charset="0"/>
                <a:ea typeface="+mn-ea"/>
                <a:cs typeface="+mn-cs"/>
              </a:rPr>
              <a:t>Maths is the only place where truth and beauty mean the same thing.</a:t>
            </a:r>
            <a:endParaRPr kumimoji="0" lang="en-GB" sz="4800" b="0" i="0" u="none" strike="noStrike" kern="1200" cap="none" spc="0" normalizeH="0" baseline="0" noProof="0" dirty="0">
              <a:ln>
                <a:noFill/>
              </a:ln>
              <a:solidFill>
                <a:srgbClr val="F29B27">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29B27">
                    <a:lumMod val="50000"/>
                  </a:srgbClr>
                </a:solidFill>
                <a:effectLst/>
                <a:uLnTx/>
                <a:uFillTx/>
                <a:latin typeface="Traveling _Typewriter" panose="02000506000000020004" pitchFamily="2" charset="0"/>
                <a:ea typeface="+mn-ea"/>
                <a:cs typeface="+mn-cs"/>
              </a:rPr>
              <a:t>Danica McKellar</a:t>
            </a:r>
          </a:p>
        </p:txBody>
      </p:sp>
    </p:spTree>
    <p:extLst>
      <p:ext uri="{BB962C8B-B14F-4D97-AF65-F5344CB8AC3E}">
        <p14:creationId xmlns:p14="http://schemas.microsoft.com/office/powerpoint/2010/main" val="2070860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enri Poincaré (1854-1912) at the time when he submitted his ...">
            <a:extLst>
              <a:ext uri="{FF2B5EF4-FFF2-40B4-BE49-F238E27FC236}">
                <a16:creationId xmlns:a16="http://schemas.microsoft.com/office/drawing/2014/main" id="{553E14BD-A925-43D7-BB54-9A633DD095F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7331680" y="1104516"/>
            <a:ext cx="3753130" cy="4664703"/>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E78BE">
                    <a:lumMod val="50000"/>
                  </a:srgbClr>
                </a:solidFill>
                <a:effectLst/>
                <a:uLnTx/>
                <a:uFillTx/>
                <a:latin typeface="Traveling _Typewriter" panose="02000506000000020004" pitchFamily="2" charset="0"/>
                <a:ea typeface="+mn-ea"/>
                <a:cs typeface="+mn-cs"/>
              </a:rPr>
              <a:t>It is by logic we prove, it is by intuition that we invent.</a:t>
            </a:r>
            <a:endParaRPr kumimoji="0" lang="en-GB" sz="4800" b="0" i="0" u="none" strike="noStrike" kern="1200" cap="none" spc="0" normalizeH="0" baseline="0" noProof="0" dirty="0">
              <a:ln>
                <a:noFill/>
              </a:ln>
              <a:solidFill>
                <a:srgbClr val="1E78BE">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E78BE">
                    <a:lumMod val="50000"/>
                  </a:srgbClr>
                </a:solidFill>
                <a:effectLst/>
                <a:uLnTx/>
                <a:uFillTx/>
                <a:latin typeface="Traveling _Typewriter" panose="02000506000000020004" pitchFamily="2" charset="0"/>
                <a:ea typeface="+mn-ea"/>
                <a:cs typeface="+mn-cs"/>
              </a:rPr>
              <a:t>Henri Poincaré</a:t>
            </a:r>
          </a:p>
        </p:txBody>
      </p:sp>
    </p:spTree>
    <p:extLst>
      <p:ext uri="{BB962C8B-B14F-4D97-AF65-F5344CB8AC3E}">
        <p14:creationId xmlns:p14="http://schemas.microsoft.com/office/powerpoint/2010/main" val="1280334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imone Weil and perfectly pure desire – Curlew River">
            <a:extLst>
              <a:ext uri="{FF2B5EF4-FFF2-40B4-BE49-F238E27FC236}">
                <a16:creationId xmlns:a16="http://schemas.microsoft.com/office/drawing/2014/main" id="{41CCF77F-1FDA-4723-9360-C53DE168533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35950" y="1104516"/>
            <a:ext cx="3748860"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rPr>
              <a:t>What is beautiful in mathematics is that which makes abundantly clear to us that they are not something which we have manufactured ourselves.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rPr>
              <a:t>That thing is contradiction.</a:t>
            </a:r>
            <a:br>
              <a:rPr kumimoji="0" lang="en-US" sz="28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rPr>
            </a:br>
            <a:r>
              <a:rPr kumimoji="0" lang="en-US" sz="2800" b="0" i="0" u="none" strike="noStrike" kern="1200" cap="none" spc="484" normalizeH="0" baseline="0" noProof="0" dirty="0">
                <a:ln>
                  <a:noFill/>
                </a:ln>
                <a:solidFill>
                  <a:srgbClr val="9CBB5D">
                    <a:lumMod val="50000"/>
                  </a:srgbClr>
                </a:solidFill>
                <a:effectLst/>
                <a:uLnTx/>
                <a:uFillTx/>
                <a:latin typeface="Traveling _Typewriter" panose="02000506000000020004" pitchFamily="2" charset="0"/>
                <a:ea typeface="+mn-ea"/>
                <a:cs typeface="+mn-cs"/>
              </a:rPr>
              <a:t>...</a:t>
            </a:r>
            <a:r>
              <a:rPr kumimoji="0" lang="en-US" sz="28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rPr>
              <a:t>The beauty of mathematics lies in contradiction.</a:t>
            </a:r>
            <a:endParaRPr kumimoji="0" lang="en-GB" sz="28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rPr>
              <a:t>Simone Weil</a:t>
            </a:r>
          </a:p>
        </p:txBody>
      </p:sp>
    </p:spTree>
    <p:extLst>
      <p:ext uri="{BB962C8B-B14F-4D97-AF65-F5344CB8AC3E}">
        <p14:creationId xmlns:p14="http://schemas.microsoft.com/office/powerpoint/2010/main" val="844017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lfred Renyi - Alchetron, The Free Social Encyclopedia">
            <a:extLst>
              <a:ext uri="{FF2B5EF4-FFF2-40B4-BE49-F238E27FC236}">
                <a16:creationId xmlns:a16="http://schemas.microsoft.com/office/drawing/2014/main" id="{65FE6531-4308-49BA-B6A5-85119F458E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331680" y="1104516"/>
            <a:ext cx="3753130" cy="4648967"/>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If I feel unhappy, I do mathematics to become happy. If I am happy, I do mathematics to keep happy.</a:t>
            </a:r>
            <a:endParaRPr kumimoji="0" lang="en-GB" sz="44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Alfred </a:t>
            </a:r>
            <a:r>
              <a:rPr kumimoji="0" lang="en-GB" sz="2000" b="0" i="0" u="none" strike="noStrike" kern="1200" cap="none" spc="0" normalizeH="0" baseline="0" noProof="0" dirty="0" err="1">
                <a:ln>
                  <a:noFill/>
                </a:ln>
                <a:solidFill>
                  <a:srgbClr val="BD382F">
                    <a:lumMod val="50000"/>
                  </a:srgbClr>
                </a:solidFill>
                <a:effectLst/>
                <a:uLnTx/>
                <a:uFillTx/>
                <a:latin typeface="Traveling _Typewriter" panose="02000506000000020004" pitchFamily="2" charset="0"/>
                <a:ea typeface="+mn-ea"/>
                <a:cs typeface="+mn-cs"/>
              </a:rPr>
              <a:t>Rényi</a:t>
            </a:r>
            <a:endParaRPr kumimoji="0" lang="en-GB" sz="20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endParaRPr>
          </a:p>
        </p:txBody>
      </p:sp>
    </p:spTree>
    <p:extLst>
      <p:ext uri="{BB962C8B-B14F-4D97-AF65-F5344CB8AC3E}">
        <p14:creationId xmlns:p14="http://schemas.microsoft.com/office/powerpoint/2010/main" val="1070773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ank You, Sophie, and I'm Sorry">
            <a:extLst>
              <a:ext uri="{FF2B5EF4-FFF2-40B4-BE49-F238E27FC236}">
                <a16:creationId xmlns:a16="http://schemas.microsoft.com/office/drawing/2014/main" id="{ACA029C4-3481-46B6-B5F5-5CD6B6A97C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flipH="1">
            <a:off x="7331681" y="1104516"/>
            <a:ext cx="3753130"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endParaRPr sz="1013" dirty="0"/>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dirty="0">
              <a:solidFill>
                <a:schemeClr val="bg1">
                  <a:alpha val="75000"/>
                </a:schemeClr>
              </a:solidFill>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endParaRPr sz="1013" dirty="0"/>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92500"/>
          </a:bodyPr>
          <a:lstStyle/>
          <a:p>
            <a:pPr algn="ctr"/>
            <a:r>
              <a:rPr lang="en-US" sz="4400" dirty="0">
                <a:solidFill>
                  <a:schemeClr val="accent1">
                    <a:lumMod val="50000"/>
                  </a:schemeClr>
                </a:solidFill>
                <a:latin typeface="Traveling _Typewriter" panose="02000506000000020004" pitchFamily="2" charset="0"/>
              </a:rPr>
              <a:t>Algebra is nothing more than geometry, in words.</a:t>
            </a:r>
          </a:p>
          <a:p>
            <a:pPr algn="ctr"/>
            <a:r>
              <a:rPr lang="en-US" sz="4400" dirty="0">
                <a:solidFill>
                  <a:schemeClr val="accent1">
                    <a:lumMod val="50000"/>
                  </a:schemeClr>
                </a:solidFill>
                <a:latin typeface="Traveling _Typewriter" panose="02000506000000020004" pitchFamily="2" charset="0"/>
              </a:rPr>
              <a:t>Geometry is nothing more than algebra, in pictures.</a:t>
            </a:r>
            <a:endParaRPr lang="en-GB" sz="4400" dirty="0">
              <a:solidFill>
                <a:schemeClr val="accent1">
                  <a:lumMod val="50000"/>
                </a:schemeClr>
              </a:solidFill>
              <a:latin typeface="Traveling _Typewriter" panose="02000506000000020004" pitchFamily="2" charset="0"/>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chemeClr val="accent1">
                    <a:lumMod val="50000"/>
                  </a:schemeClr>
                </a:solidFill>
                <a:latin typeface="Traveling _Typewriter" panose="02000506000000020004" pitchFamily="2" charset="0"/>
              </a:rPr>
              <a:t>Sophie Germain</a:t>
            </a:r>
          </a:p>
        </p:txBody>
      </p:sp>
    </p:spTree>
    <p:extLst>
      <p:ext uri="{BB962C8B-B14F-4D97-AF65-F5344CB8AC3E}">
        <p14:creationId xmlns:p14="http://schemas.microsoft.com/office/powerpoint/2010/main" val="1145637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elebratio Mathematica — Rudin — K. Kunen &amp; A. Miller">
            <a:extLst>
              <a:ext uri="{FF2B5EF4-FFF2-40B4-BE49-F238E27FC236}">
                <a16:creationId xmlns:a16="http://schemas.microsoft.com/office/drawing/2014/main" id="{78644F70-C822-4977-94A2-0E86B16036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29366" y="1104516"/>
            <a:ext cx="3755444"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54026"/>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1">
                    <a:lumMod val="50000"/>
                  </a:schemeClr>
                </a:solidFill>
                <a:effectLst/>
                <a:uLnTx/>
                <a:uFillTx/>
                <a:latin typeface="Traveling _Typewriter" panose="02000506000000020004" pitchFamily="2" charset="0"/>
                <a:ea typeface="+mn-ea"/>
                <a:cs typeface="+mn-cs"/>
              </a:rPr>
              <a:t>I draw little pictures and try this thing and that thing. I'm interested in how ideas fit together. Actually, I'm very geometric in my thinking. I'm not really interested in numbers.</a:t>
            </a:r>
            <a:endParaRPr kumimoji="0" lang="en-GB" sz="3200" b="0" i="0" u="none" strike="noStrike" kern="1200" cap="none" spc="0" normalizeH="0" baseline="0" noProof="0" dirty="0">
              <a:ln>
                <a:noFill/>
              </a:ln>
              <a:solidFill>
                <a:schemeClr val="accent1">
                  <a:lumMod val="50000"/>
                </a:scheme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Traveling _Typewriter" panose="02000506000000020004" pitchFamily="2" charset="0"/>
                <a:ea typeface="+mn-ea"/>
                <a:cs typeface="+mn-cs"/>
              </a:rPr>
              <a:t>Mary Ellen Rudin</a:t>
            </a:r>
          </a:p>
        </p:txBody>
      </p:sp>
    </p:spTree>
    <p:extLst>
      <p:ext uri="{BB962C8B-B14F-4D97-AF65-F5344CB8AC3E}">
        <p14:creationId xmlns:p14="http://schemas.microsoft.com/office/powerpoint/2010/main" val="3581933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l Friedrich Gauss - Wikipedia">
            <a:extLst>
              <a:ext uri="{FF2B5EF4-FFF2-40B4-BE49-F238E27FC236}">
                <a16:creationId xmlns:a16="http://schemas.microsoft.com/office/drawing/2014/main" id="{A50A99B7-7596-454C-9B45-E282912672F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flipH="1">
            <a:off x="7331680" y="1104516"/>
            <a:ext cx="3753130" cy="4648964"/>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44882"/>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endParaRPr sz="1013" dirty="0"/>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dirty="0">
              <a:solidFill>
                <a:schemeClr val="bg1">
                  <a:alpha val="75000"/>
                </a:schemeClr>
              </a:solidFill>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endParaRPr sz="1013" dirty="0"/>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a:bodyPr>
          <a:lstStyle/>
          <a:p>
            <a:pPr algn="ctr"/>
            <a:r>
              <a:rPr lang="en-US" sz="4000" dirty="0">
                <a:solidFill>
                  <a:schemeClr val="accent1">
                    <a:lumMod val="50000"/>
                  </a:schemeClr>
                </a:solidFill>
                <a:latin typeface="Traveling _Typewriter" panose="02000506000000020004" pitchFamily="2" charset="0"/>
              </a:rPr>
              <a:t>Mathematics is the queen of the</a:t>
            </a:r>
          </a:p>
          <a:p>
            <a:pPr algn="ctr"/>
            <a:r>
              <a:rPr lang="en-US" sz="4000" dirty="0">
                <a:solidFill>
                  <a:schemeClr val="accent1">
                    <a:lumMod val="50000"/>
                  </a:schemeClr>
                </a:solidFill>
                <a:latin typeface="Traveling _Typewriter" panose="02000506000000020004" pitchFamily="2" charset="0"/>
              </a:rPr>
              <a:t>sciences and number theory is the</a:t>
            </a:r>
          </a:p>
          <a:p>
            <a:pPr algn="ctr"/>
            <a:r>
              <a:rPr lang="en-US" sz="4000" dirty="0">
                <a:solidFill>
                  <a:schemeClr val="accent1">
                    <a:lumMod val="50000"/>
                  </a:schemeClr>
                </a:solidFill>
                <a:latin typeface="Traveling _Typewriter" panose="02000506000000020004" pitchFamily="2" charset="0"/>
              </a:rPr>
              <a:t>queen of mathematics.</a:t>
            </a:r>
            <a:endParaRPr lang="en-GB" sz="4000" dirty="0">
              <a:solidFill>
                <a:schemeClr val="accent1">
                  <a:lumMod val="50000"/>
                </a:schemeClr>
              </a:solidFill>
              <a:latin typeface="Traveling _Typewriter" panose="02000506000000020004" pitchFamily="2" charset="0"/>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chemeClr val="accent1">
                    <a:lumMod val="50000"/>
                  </a:schemeClr>
                </a:solidFill>
                <a:latin typeface="Traveling _Typewriter" panose="02000506000000020004" pitchFamily="2" charset="0"/>
              </a:rPr>
              <a:t>Carl Friedrich Gauss</a:t>
            </a:r>
          </a:p>
        </p:txBody>
      </p:sp>
    </p:spTree>
    <p:extLst>
      <p:ext uri="{BB962C8B-B14F-4D97-AF65-F5344CB8AC3E}">
        <p14:creationId xmlns:p14="http://schemas.microsoft.com/office/powerpoint/2010/main" val="2618570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1E78BE">
                    <a:lumMod val="50000"/>
                  </a:srgbClr>
                </a:solidFill>
                <a:effectLst/>
                <a:uLnTx/>
                <a:uFillTx/>
                <a:latin typeface="Traveling _Typewriter" panose="02000506000000020004" pitchFamily="2" charset="0"/>
                <a:ea typeface="+mn-ea"/>
                <a:cs typeface="+mn-cs"/>
              </a:rPr>
              <a:t>I rarely go any place where there</a:t>
            </a:r>
            <a:br>
              <a:rPr kumimoji="0" lang="en-US" sz="6000" b="0" i="0" u="none" strike="noStrike" kern="1200" cap="none" spc="0" normalizeH="0" baseline="0" noProof="0" dirty="0">
                <a:ln>
                  <a:noFill/>
                </a:ln>
                <a:solidFill>
                  <a:srgbClr val="1E78BE">
                    <a:lumMod val="50000"/>
                  </a:srgbClr>
                </a:solidFill>
                <a:effectLst/>
                <a:uLnTx/>
                <a:uFillTx/>
                <a:latin typeface="Traveling _Typewriter" panose="02000506000000020004" pitchFamily="2" charset="0"/>
                <a:ea typeface="+mn-ea"/>
                <a:cs typeface="+mn-cs"/>
              </a:rPr>
            </a:br>
            <a:r>
              <a:rPr kumimoji="0" lang="en-US" sz="6000" b="0" i="0" u="none" strike="noStrike" kern="1200" cap="none" spc="0" normalizeH="0" baseline="0" noProof="0" dirty="0">
                <a:ln>
                  <a:noFill/>
                </a:ln>
                <a:solidFill>
                  <a:srgbClr val="1E78BE">
                    <a:lumMod val="50000"/>
                  </a:srgbClr>
                </a:solidFill>
                <a:effectLst/>
                <a:uLnTx/>
                <a:uFillTx/>
                <a:latin typeface="Traveling _Typewriter" panose="02000506000000020004" pitchFamily="2" charset="0"/>
                <a:ea typeface="+mn-ea"/>
                <a:cs typeface="+mn-cs"/>
              </a:rPr>
              <a:t>is no mathematics.</a:t>
            </a:r>
            <a:endParaRPr kumimoji="0" lang="en-GB" sz="6000" b="0" i="0" u="none" strike="noStrike" kern="1200" cap="none" spc="0" normalizeH="0" baseline="0" noProof="0" dirty="0">
              <a:ln>
                <a:noFill/>
              </a:ln>
              <a:solidFill>
                <a:srgbClr val="1E78BE">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E78BE">
                    <a:lumMod val="50000"/>
                  </a:srgbClr>
                </a:solidFill>
                <a:effectLst/>
                <a:uLnTx/>
                <a:uFillTx/>
                <a:latin typeface="Traveling _Typewriter" panose="02000506000000020004" pitchFamily="2" charset="0"/>
                <a:ea typeface="+mn-ea"/>
                <a:cs typeface="+mn-cs"/>
              </a:rPr>
              <a:t>Paul </a:t>
            </a:r>
            <a:r>
              <a:rPr kumimoji="0" lang="en-GB" sz="2200" b="0" i="0" u="none" strike="noStrike" kern="1200" cap="none" spc="0" normalizeH="0" baseline="0" noProof="0" dirty="0" err="1">
                <a:ln>
                  <a:noFill/>
                </a:ln>
                <a:solidFill>
                  <a:srgbClr val="1E78BE">
                    <a:lumMod val="50000"/>
                  </a:srgbClr>
                </a:solidFill>
                <a:effectLst/>
                <a:uLnTx/>
                <a:uFillTx/>
                <a:latin typeface="Traveling _Typewriter" panose="02000506000000020004" pitchFamily="2" charset="0"/>
                <a:ea typeface="+mn-ea"/>
                <a:cs typeface="+mn-cs"/>
              </a:rPr>
              <a:t>Erdös</a:t>
            </a:r>
            <a:endParaRPr kumimoji="0" lang="en-GB" sz="2200" b="0" i="0" u="none" strike="noStrike" kern="1200" cap="none" spc="0" normalizeH="0" baseline="0" noProof="0" dirty="0">
              <a:ln>
                <a:noFill/>
              </a:ln>
              <a:solidFill>
                <a:srgbClr val="1E78BE">
                  <a:lumMod val="50000"/>
                </a:srgbClr>
              </a:solidFill>
              <a:effectLst/>
              <a:uLnTx/>
              <a:uFillTx/>
              <a:latin typeface="Traveling _Typewriter" panose="02000506000000020004" pitchFamily="2" charset="0"/>
              <a:ea typeface="+mn-ea"/>
              <a:cs typeface="+mn-cs"/>
            </a:endParaRPr>
          </a:p>
        </p:txBody>
      </p:sp>
      <p:pic>
        <p:nvPicPr>
          <p:cNvPr id="2" name="Picture 2" descr="The Mathematical Nomad, Paul Erdős | by Jørgen Veisdal | Cantor's ...">
            <a:extLst>
              <a:ext uri="{FF2B5EF4-FFF2-40B4-BE49-F238E27FC236}">
                <a16:creationId xmlns:a16="http://schemas.microsoft.com/office/drawing/2014/main" id="{00024E51-2C7E-4913-B5E0-4E91C407C53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7331680" y="1112384"/>
            <a:ext cx="3753130" cy="464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591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nterview (in Dutch) with Holly Krieger in NRC | The John Adams ...">
            <a:extLst>
              <a:ext uri="{FF2B5EF4-FFF2-40B4-BE49-F238E27FC236}">
                <a16:creationId xmlns:a16="http://schemas.microsoft.com/office/drawing/2014/main" id="{50C9A241-07DA-4474-B902-11BA953F299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29365" y="1104516"/>
            <a:ext cx="3781491"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rPr>
              <a:t>Just as learning the historical context of a painting or a novel can significantly and permanently change your perception of and personal attachment to it, learning mathematics changes the way you view nature, art, and music. </a:t>
            </a:r>
            <a:endParaRPr kumimoji="0" lang="en-GB" sz="28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rPr>
              <a:t>Holly Krieger</a:t>
            </a:r>
          </a:p>
        </p:txBody>
      </p:sp>
    </p:spTree>
    <p:extLst>
      <p:ext uri="{BB962C8B-B14F-4D97-AF65-F5344CB8AC3E}">
        <p14:creationId xmlns:p14="http://schemas.microsoft.com/office/powerpoint/2010/main" val="940878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ristotle - Wikipedia">
            <a:extLst>
              <a:ext uri="{FF2B5EF4-FFF2-40B4-BE49-F238E27FC236}">
                <a16:creationId xmlns:a16="http://schemas.microsoft.com/office/drawing/2014/main" id="{B9B32D4B-3227-42E5-8281-83F42CC701A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331680" y="1104516"/>
            <a:ext cx="3753130" cy="4648964"/>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The qualities of numbers exist in a musical scale, in the heavens, and in many other things.</a:t>
            </a:r>
            <a:endParaRPr kumimoji="0" lang="en-GB" sz="44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Aristotle</a:t>
            </a:r>
          </a:p>
        </p:txBody>
      </p:sp>
    </p:spTree>
    <p:extLst>
      <p:ext uri="{BB962C8B-B14F-4D97-AF65-F5344CB8AC3E}">
        <p14:creationId xmlns:p14="http://schemas.microsoft.com/office/powerpoint/2010/main" val="756982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ank You, Sophie, and I'm Sorry">
            <a:extLst>
              <a:ext uri="{FF2B5EF4-FFF2-40B4-BE49-F238E27FC236}">
                <a16:creationId xmlns:a16="http://schemas.microsoft.com/office/drawing/2014/main" id="{ACA029C4-3481-46B6-B5F5-5CD6B6A97C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flipH="1">
            <a:off x="7331681" y="1104516"/>
            <a:ext cx="3753130"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endParaRPr sz="1013" dirty="0"/>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dirty="0">
              <a:solidFill>
                <a:schemeClr val="bg1">
                  <a:alpha val="75000"/>
                </a:schemeClr>
              </a:solidFill>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endParaRPr sz="1013" dirty="0"/>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a:bodyPr>
          <a:lstStyle/>
          <a:p>
            <a:pPr algn="ctr"/>
            <a:r>
              <a:rPr lang="en-US" sz="4000" dirty="0">
                <a:solidFill>
                  <a:schemeClr val="accent1">
                    <a:lumMod val="50000"/>
                  </a:schemeClr>
                </a:solidFill>
                <a:latin typeface="Traveling _Typewriter" panose="02000506000000020004" pitchFamily="2" charset="0"/>
              </a:rPr>
              <a:t>It matters little who first arrives</a:t>
            </a:r>
          </a:p>
          <a:p>
            <a:pPr algn="ctr"/>
            <a:r>
              <a:rPr lang="en-US" sz="4000" dirty="0">
                <a:solidFill>
                  <a:schemeClr val="accent1">
                    <a:lumMod val="50000"/>
                  </a:schemeClr>
                </a:solidFill>
                <a:latin typeface="Traveling _Typewriter" panose="02000506000000020004" pitchFamily="2" charset="0"/>
              </a:rPr>
              <a:t>at an idea, rather what is significant is how far that idea can go.</a:t>
            </a:r>
            <a:endParaRPr lang="en-GB" sz="4000" dirty="0">
              <a:solidFill>
                <a:schemeClr val="accent1">
                  <a:lumMod val="50000"/>
                </a:schemeClr>
              </a:solidFill>
              <a:latin typeface="Traveling _Typewriter" panose="02000506000000020004" pitchFamily="2" charset="0"/>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chemeClr val="accent1">
                    <a:lumMod val="50000"/>
                  </a:schemeClr>
                </a:solidFill>
                <a:latin typeface="Traveling _Typewriter" panose="02000506000000020004" pitchFamily="2" charset="0"/>
              </a:rPr>
              <a:t>Sophie Germain</a:t>
            </a:r>
          </a:p>
        </p:txBody>
      </p:sp>
    </p:spTree>
    <p:extLst>
      <p:ext uri="{BB962C8B-B14F-4D97-AF65-F5344CB8AC3E}">
        <p14:creationId xmlns:p14="http://schemas.microsoft.com/office/powerpoint/2010/main" val="1851176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John Allen Paulos">
            <a:extLst>
              <a:ext uri="{FF2B5EF4-FFF2-40B4-BE49-F238E27FC236}">
                <a16:creationId xmlns:a16="http://schemas.microsoft.com/office/drawing/2014/main" id="{571628DF-03FA-4D68-A85F-A096700F2B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31680" y="1104516"/>
            <a:ext cx="3753130" cy="4664694"/>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29B27">
                    <a:lumMod val="50000"/>
                  </a:srgbClr>
                </a:solidFill>
                <a:effectLst/>
                <a:uLnTx/>
                <a:uFillTx/>
                <a:latin typeface="Traveling _Typewriter" panose="02000506000000020004" pitchFamily="2" charset="0"/>
                <a:ea typeface="+mn-ea"/>
                <a:cs typeface="+mn-cs"/>
              </a:rPr>
              <a:t>Mathematics is no more computation than typing is literature.</a:t>
            </a:r>
            <a:endParaRPr kumimoji="0" lang="en-GB" sz="4400" b="0" i="0" u="none" strike="noStrike" kern="1200" cap="none" spc="0" normalizeH="0" baseline="0" noProof="0" dirty="0">
              <a:ln>
                <a:noFill/>
              </a:ln>
              <a:solidFill>
                <a:srgbClr val="F29B27">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29B27">
                    <a:lumMod val="50000"/>
                  </a:srgbClr>
                </a:solidFill>
                <a:effectLst/>
                <a:uLnTx/>
                <a:uFillTx/>
                <a:latin typeface="Traveling _Typewriter" panose="02000506000000020004" pitchFamily="2" charset="0"/>
                <a:ea typeface="+mn-ea"/>
                <a:cs typeface="+mn-cs"/>
              </a:rPr>
              <a:t>John Allen </a:t>
            </a:r>
            <a:r>
              <a:rPr kumimoji="0" lang="en-GB" sz="2200" b="0" i="0" u="none" strike="noStrike" kern="1200" cap="none" spc="0" normalizeH="0" baseline="0" noProof="0" dirty="0" err="1">
                <a:ln>
                  <a:noFill/>
                </a:ln>
                <a:solidFill>
                  <a:srgbClr val="F29B27">
                    <a:lumMod val="50000"/>
                  </a:srgbClr>
                </a:solidFill>
                <a:effectLst/>
                <a:uLnTx/>
                <a:uFillTx/>
                <a:latin typeface="Traveling _Typewriter" panose="02000506000000020004" pitchFamily="2" charset="0"/>
                <a:ea typeface="+mn-ea"/>
                <a:cs typeface="+mn-cs"/>
              </a:rPr>
              <a:t>Paulos</a:t>
            </a:r>
            <a:endParaRPr kumimoji="0" lang="en-GB" sz="2200" b="0" i="0" u="none" strike="noStrike" kern="1200" cap="none" spc="0" normalizeH="0" baseline="0" noProof="0" dirty="0">
              <a:ln>
                <a:noFill/>
              </a:ln>
              <a:solidFill>
                <a:srgbClr val="F29B27">
                  <a:lumMod val="50000"/>
                </a:srgbClr>
              </a:solidFill>
              <a:effectLst/>
              <a:uLnTx/>
              <a:uFillTx/>
              <a:latin typeface="Traveling _Typewriter" panose="02000506000000020004" pitchFamily="2" charset="0"/>
              <a:ea typeface="+mn-ea"/>
              <a:cs typeface="+mn-cs"/>
            </a:endParaRPr>
          </a:p>
        </p:txBody>
      </p:sp>
    </p:spTree>
    <p:extLst>
      <p:ext uri="{BB962C8B-B14F-4D97-AF65-F5344CB8AC3E}">
        <p14:creationId xmlns:p14="http://schemas.microsoft.com/office/powerpoint/2010/main" val="3683373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y Sarton, during her years in York, Maine. | Literature, Author ...">
            <a:extLst>
              <a:ext uri="{FF2B5EF4-FFF2-40B4-BE49-F238E27FC236}">
                <a16:creationId xmlns:a16="http://schemas.microsoft.com/office/drawing/2014/main" id="{8D65CD6E-7CBD-4BB4-BA61-56A1DDA381E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29366" y="1104516"/>
            <a:ext cx="3755444"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1E78BE">
                    <a:lumMod val="50000"/>
                  </a:srgbClr>
                </a:solidFill>
                <a:effectLst/>
                <a:uLnTx/>
                <a:uFillTx/>
                <a:latin typeface="Traveling _Typewriter" panose="02000506000000020004" pitchFamily="2" charset="0"/>
                <a:ea typeface="+mn-ea"/>
                <a:cs typeface="+mn-cs"/>
              </a:rPr>
              <a:t>I see a certain order in the universe, and </a:t>
            </a:r>
            <a:r>
              <a:rPr kumimoji="0" lang="en-US" sz="5400" b="0" i="0" u="none" strike="noStrike" kern="1200" cap="none" spc="0" normalizeH="0" baseline="0" noProof="0" dirty="0" err="1">
                <a:ln>
                  <a:noFill/>
                </a:ln>
                <a:solidFill>
                  <a:srgbClr val="1E78BE">
                    <a:lumMod val="50000"/>
                  </a:srgbClr>
                </a:solidFill>
                <a:effectLst/>
                <a:uLnTx/>
                <a:uFillTx/>
                <a:latin typeface="Traveling _Typewriter" panose="02000506000000020004" pitchFamily="2" charset="0"/>
                <a:ea typeface="+mn-ea"/>
                <a:cs typeface="+mn-cs"/>
              </a:rPr>
              <a:t>maths</a:t>
            </a:r>
            <a:r>
              <a:rPr kumimoji="0" lang="en-US" sz="5400" b="0" i="0" u="none" strike="noStrike" kern="1200" cap="none" spc="0" normalizeH="0" baseline="0" noProof="0" dirty="0">
                <a:ln>
                  <a:noFill/>
                </a:ln>
                <a:solidFill>
                  <a:srgbClr val="1E78BE">
                    <a:lumMod val="50000"/>
                  </a:srgbClr>
                </a:solidFill>
                <a:effectLst/>
                <a:uLnTx/>
                <a:uFillTx/>
                <a:latin typeface="Traveling _Typewriter" panose="02000506000000020004" pitchFamily="2" charset="0"/>
                <a:ea typeface="+mn-ea"/>
                <a:cs typeface="+mn-cs"/>
              </a:rPr>
              <a:t> is one way of making it visible.</a:t>
            </a:r>
            <a:endParaRPr kumimoji="0" lang="en-GB" sz="5400" b="0" i="0" u="none" strike="noStrike" kern="1200" cap="none" spc="0" normalizeH="0" baseline="0" noProof="0" dirty="0">
              <a:ln>
                <a:noFill/>
              </a:ln>
              <a:solidFill>
                <a:srgbClr val="1E78BE">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E78BE">
                    <a:lumMod val="50000"/>
                  </a:srgbClr>
                </a:solidFill>
                <a:effectLst/>
                <a:uLnTx/>
                <a:uFillTx/>
                <a:latin typeface="Traveling _Typewriter" panose="02000506000000020004" pitchFamily="2" charset="0"/>
                <a:ea typeface="+mn-ea"/>
                <a:cs typeface="+mn-cs"/>
              </a:rPr>
              <a:t>May Sarton</a:t>
            </a:r>
          </a:p>
        </p:txBody>
      </p:sp>
    </p:spTree>
    <p:extLst>
      <p:ext uri="{BB962C8B-B14F-4D97-AF65-F5344CB8AC3E}">
        <p14:creationId xmlns:p14="http://schemas.microsoft.com/office/powerpoint/2010/main" val="1746336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Alfred Renyi - Alchetron, The Free Social Encyclopedia">
            <a:extLst>
              <a:ext uri="{FF2B5EF4-FFF2-40B4-BE49-F238E27FC236}">
                <a16:creationId xmlns:a16="http://schemas.microsoft.com/office/drawing/2014/main" id="{06BCD020-4CB4-4C4A-89FA-A4F12EC8191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31680" y="1104516"/>
            <a:ext cx="3753130" cy="4648967"/>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925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rPr>
              <a:t>A mathematician is a machine for turning coffee into theorems.</a:t>
            </a:r>
            <a:endParaRPr kumimoji="0" lang="en-GB" sz="54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rPr>
              <a:t>Alfred </a:t>
            </a:r>
            <a:r>
              <a:rPr kumimoji="0" lang="en-GB" sz="2200" b="0" i="0" u="none" strike="noStrike" kern="1200" cap="none" spc="0" normalizeH="0" baseline="0" noProof="0" dirty="0" err="1">
                <a:ln>
                  <a:noFill/>
                </a:ln>
                <a:solidFill>
                  <a:srgbClr val="9CBB5D">
                    <a:lumMod val="50000"/>
                  </a:srgbClr>
                </a:solidFill>
                <a:effectLst/>
                <a:uLnTx/>
                <a:uFillTx/>
                <a:latin typeface="Traveling _Typewriter" panose="02000506000000020004" pitchFamily="2" charset="0"/>
                <a:ea typeface="+mn-ea"/>
                <a:cs typeface="+mn-cs"/>
              </a:rPr>
              <a:t>Rényi</a:t>
            </a:r>
            <a:endParaRPr kumimoji="0" lang="en-GB" sz="22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endParaRPr>
          </a:p>
        </p:txBody>
      </p:sp>
    </p:spTree>
    <p:extLst>
      <p:ext uri="{BB962C8B-B14F-4D97-AF65-F5344CB8AC3E}">
        <p14:creationId xmlns:p14="http://schemas.microsoft.com/office/powerpoint/2010/main" val="2847147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83679DB-70F8-41DE-A514-DB64D7F4FE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331680" y="1104514"/>
            <a:ext cx="3753130"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There’s barely any aspect of our modern lives that hasn’t had a mathematical contribution at some point; everything from politics to films, to everyday decision-making, to animals making football predictions.</a:t>
            </a:r>
            <a:endParaRPr kumimoji="0" lang="en-GB" sz="32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Hannah Fry</a:t>
            </a:r>
          </a:p>
        </p:txBody>
      </p:sp>
    </p:spTree>
    <p:extLst>
      <p:ext uri="{BB962C8B-B14F-4D97-AF65-F5344CB8AC3E}">
        <p14:creationId xmlns:p14="http://schemas.microsoft.com/office/powerpoint/2010/main" val="612233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ohn von Neumann - Wikiquote">
            <a:extLst>
              <a:ext uri="{FF2B5EF4-FFF2-40B4-BE49-F238E27FC236}">
                <a16:creationId xmlns:a16="http://schemas.microsoft.com/office/drawing/2014/main" id="{C750D6C7-AD65-4FC5-A486-7E7A8BBBC77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7331680" y="1096647"/>
            <a:ext cx="3753130" cy="4664706"/>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850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rPr>
              <a:t>Young man, in Mathematics you don't understand things. You just get used to them.</a:t>
            </a:r>
            <a:endParaRPr kumimoji="0" lang="en-GB" sz="54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rPr>
              <a:t>John von Neumann</a:t>
            </a:r>
          </a:p>
        </p:txBody>
      </p:sp>
    </p:spTree>
    <p:extLst>
      <p:ext uri="{BB962C8B-B14F-4D97-AF65-F5344CB8AC3E}">
        <p14:creationId xmlns:p14="http://schemas.microsoft.com/office/powerpoint/2010/main" val="3544670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ryam Mirzakhani">
            <a:extLst>
              <a:ext uri="{FF2B5EF4-FFF2-40B4-BE49-F238E27FC236}">
                <a16:creationId xmlns:a16="http://schemas.microsoft.com/office/drawing/2014/main" id="{DFCFABD6-A1CE-4895-8EBF-5E2BDA03D0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331109" y="1104515"/>
            <a:ext cx="3754270"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925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accent1">
                    <a:lumMod val="50000"/>
                  </a:schemeClr>
                </a:solidFill>
                <a:effectLst/>
                <a:uLnTx/>
                <a:uFillTx/>
                <a:latin typeface="Traveling _Typewriter" panose="02000506000000020004" pitchFamily="2" charset="0"/>
                <a:ea typeface="+mn-ea"/>
                <a:cs typeface="+mn-cs"/>
              </a:rPr>
              <a:t>The beauty of mathematics only shows itself to more patient followers.</a:t>
            </a:r>
            <a:endParaRPr kumimoji="0" lang="en-GB" sz="4800" b="0" i="0" u="none" strike="noStrike" kern="1200" cap="none" spc="0" normalizeH="0" baseline="0" noProof="0" dirty="0">
              <a:ln>
                <a:noFill/>
              </a:ln>
              <a:solidFill>
                <a:schemeClr val="accent1">
                  <a:lumMod val="50000"/>
                </a:scheme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Traveling _Typewriter" panose="02000506000000020004" pitchFamily="2" charset="0"/>
                <a:ea typeface="+mn-ea"/>
                <a:cs typeface="+mn-cs"/>
              </a:rPr>
              <a:t>Maryam Mirzakhani</a:t>
            </a:r>
          </a:p>
        </p:txBody>
      </p:sp>
    </p:spTree>
    <p:extLst>
      <p:ext uri="{BB962C8B-B14F-4D97-AF65-F5344CB8AC3E}">
        <p14:creationId xmlns:p14="http://schemas.microsoft.com/office/powerpoint/2010/main" val="3639660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upload.wikimedia.org/wikipedia/commons/f/f6/Sofja_Wassiljewna_Kowalewskaja_1.jpg">
            <a:extLst>
              <a:ext uri="{FF2B5EF4-FFF2-40B4-BE49-F238E27FC236}">
                <a16:creationId xmlns:a16="http://schemas.microsoft.com/office/drawing/2014/main" id="{7969E281-44B7-4DC0-AFB1-A9108998C2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flipH="1">
            <a:off x="7331108" y="1104516"/>
            <a:ext cx="3754274"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44882"/>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endParaRPr sz="1013" dirty="0"/>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dirty="0">
              <a:solidFill>
                <a:schemeClr val="bg1">
                  <a:alpha val="75000"/>
                </a:schemeClr>
              </a:solidFill>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endParaRPr sz="1013" dirty="0"/>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a:bodyPr>
          <a:lstStyle/>
          <a:p>
            <a:pPr algn="ctr"/>
            <a:r>
              <a:rPr lang="en-US" sz="4800" dirty="0">
                <a:solidFill>
                  <a:schemeClr val="accent1">
                    <a:lumMod val="50000"/>
                  </a:schemeClr>
                </a:solidFill>
                <a:latin typeface="Traveling _Typewriter" panose="02000506000000020004" pitchFamily="2" charset="0"/>
              </a:rPr>
              <a:t>It is impossible to be a</a:t>
            </a:r>
          </a:p>
          <a:p>
            <a:pPr algn="ctr"/>
            <a:r>
              <a:rPr lang="en-US" sz="4800" dirty="0">
                <a:solidFill>
                  <a:schemeClr val="accent1">
                    <a:lumMod val="50000"/>
                  </a:schemeClr>
                </a:solidFill>
                <a:latin typeface="Traveling _Typewriter" panose="02000506000000020004" pitchFamily="2" charset="0"/>
              </a:rPr>
              <a:t>mathematician without being</a:t>
            </a:r>
          </a:p>
          <a:p>
            <a:pPr algn="ctr"/>
            <a:r>
              <a:rPr lang="en-US" sz="4800" dirty="0">
                <a:solidFill>
                  <a:schemeClr val="accent1">
                    <a:lumMod val="50000"/>
                  </a:schemeClr>
                </a:solidFill>
                <a:latin typeface="Traveling _Typewriter" panose="02000506000000020004" pitchFamily="2" charset="0"/>
              </a:rPr>
              <a:t>a poet in soul.</a:t>
            </a:r>
            <a:endParaRPr lang="en-GB" sz="4800" dirty="0">
              <a:solidFill>
                <a:schemeClr val="accent1">
                  <a:lumMod val="50000"/>
                </a:schemeClr>
              </a:solidFill>
              <a:latin typeface="Traveling _Typewriter" panose="02000506000000020004" pitchFamily="2" charset="0"/>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chemeClr val="accent1">
                    <a:lumMod val="50000"/>
                  </a:schemeClr>
                </a:solidFill>
                <a:latin typeface="Traveling _Typewriter" panose="02000506000000020004" pitchFamily="2" charset="0"/>
              </a:rPr>
              <a:t>Sofia </a:t>
            </a:r>
            <a:r>
              <a:rPr lang="en-GB" sz="2200" dirty="0" err="1">
                <a:solidFill>
                  <a:schemeClr val="accent1">
                    <a:lumMod val="50000"/>
                  </a:schemeClr>
                </a:solidFill>
                <a:latin typeface="Traveling _Typewriter" panose="02000506000000020004" pitchFamily="2" charset="0"/>
              </a:rPr>
              <a:t>Kovalevskaya</a:t>
            </a:r>
            <a:endParaRPr lang="en-GB" sz="2200" dirty="0">
              <a:solidFill>
                <a:schemeClr val="accent1">
                  <a:lumMod val="50000"/>
                </a:schemeClr>
              </a:solidFill>
              <a:latin typeface="Traveling _Typewriter" panose="02000506000000020004" pitchFamily="2" charset="0"/>
            </a:endParaRPr>
          </a:p>
        </p:txBody>
      </p:sp>
    </p:spTree>
    <p:extLst>
      <p:ext uri="{BB962C8B-B14F-4D97-AF65-F5344CB8AC3E}">
        <p14:creationId xmlns:p14="http://schemas.microsoft.com/office/powerpoint/2010/main" val="2711211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eonardo da Vinci - Paintings, Inventions &amp; Quotes - Biography">
            <a:extLst>
              <a:ext uri="{FF2B5EF4-FFF2-40B4-BE49-F238E27FC236}">
                <a16:creationId xmlns:a16="http://schemas.microsoft.com/office/drawing/2014/main" id="{F59DBC8A-D937-4E24-8E34-483EDC204B7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29366" y="1104516"/>
            <a:ext cx="3755444"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endParaRPr sz="1013" dirty="0"/>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dirty="0">
              <a:solidFill>
                <a:schemeClr val="bg1">
                  <a:alpha val="75000"/>
                </a:schemeClr>
              </a:solidFill>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endParaRPr sz="1013" dirty="0"/>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a:bodyPr>
          <a:lstStyle/>
          <a:p>
            <a:pPr algn="ctr"/>
            <a:r>
              <a:rPr lang="en-US" sz="4000" dirty="0">
                <a:solidFill>
                  <a:schemeClr val="accent1">
                    <a:lumMod val="50000"/>
                  </a:schemeClr>
                </a:solidFill>
                <a:latin typeface="Traveling _Typewriter" panose="02000506000000020004" pitchFamily="2" charset="0"/>
              </a:rPr>
              <a:t>No human investigation can</a:t>
            </a:r>
          </a:p>
          <a:p>
            <a:pPr algn="ctr"/>
            <a:r>
              <a:rPr lang="en-US" sz="4000" dirty="0">
                <a:solidFill>
                  <a:schemeClr val="accent1">
                    <a:lumMod val="50000"/>
                  </a:schemeClr>
                </a:solidFill>
                <a:latin typeface="Traveling _Typewriter" panose="02000506000000020004" pitchFamily="2" charset="0"/>
              </a:rPr>
              <a:t>be called real science if it cannot be demonstrated mathematically.</a:t>
            </a:r>
            <a:endParaRPr lang="en-GB" sz="4000" dirty="0">
              <a:solidFill>
                <a:schemeClr val="accent1">
                  <a:lumMod val="50000"/>
                </a:schemeClr>
              </a:solidFill>
              <a:latin typeface="Traveling _Typewriter" panose="02000506000000020004" pitchFamily="2" charset="0"/>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chemeClr val="accent1">
                    <a:lumMod val="50000"/>
                  </a:schemeClr>
                </a:solidFill>
                <a:latin typeface="Traveling _Typewriter" panose="02000506000000020004" pitchFamily="2" charset="0"/>
              </a:rPr>
              <a:t>Leonardo da Vinci</a:t>
            </a:r>
          </a:p>
        </p:txBody>
      </p:sp>
    </p:spTree>
    <p:extLst>
      <p:ext uri="{BB962C8B-B14F-4D97-AF65-F5344CB8AC3E}">
        <p14:creationId xmlns:p14="http://schemas.microsoft.com/office/powerpoint/2010/main" val="3501019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Bharti Krishna Tirtha (भारति कृष्ण तीर्थ ...">
            <a:extLst>
              <a:ext uri="{FF2B5EF4-FFF2-40B4-BE49-F238E27FC236}">
                <a16:creationId xmlns:a16="http://schemas.microsoft.com/office/drawing/2014/main" id="{7A33676A-7E58-4DEA-BBE3-76487ACC0E5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31680" y="1104516"/>
            <a:ext cx="3753130" cy="4664706"/>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44882"/>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925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rPr>
              <a:t>It is magic until you understand it, and mathematics thereafter.</a:t>
            </a:r>
            <a:endParaRPr kumimoji="0" lang="en-GB" sz="54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rPr>
              <a:t>Bharati Krishna Tirtha</a:t>
            </a:r>
          </a:p>
        </p:txBody>
      </p:sp>
    </p:spTree>
    <p:extLst>
      <p:ext uri="{BB962C8B-B14F-4D97-AF65-F5344CB8AC3E}">
        <p14:creationId xmlns:p14="http://schemas.microsoft.com/office/powerpoint/2010/main" val="4115782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An Overlooked Novel from 1935 by the Godmother of Feminist ...">
            <a:extLst>
              <a:ext uri="{FF2B5EF4-FFF2-40B4-BE49-F238E27FC236}">
                <a16:creationId xmlns:a16="http://schemas.microsoft.com/office/drawing/2014/main" id="{7AE4A0E5-59CB-4C01-A15B-131AD08CB9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304466" y="1104516"/>
            <a:ext cx="3780344"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44882"/>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Have you noticed that the astronomers and mathematicians are much the most cheerful people of the lot?</a:t>
            </a:r>
            <a:endParaRPr kumimoji="0" lang="en-GB" sz="40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Dorothy L. Sayers</a:t>
            </a:r>
          </a:p>
        </p:txBody>
      </p:sp>
    </p:spTree>
    <p:extLst>
      <p:ext uri="{BB962C8B-B14F-4D97-AF65-F5344CB8AC3E}">
        <p14:creationId xmlns:p14="http://schemas.microsoft.com/office/powerpoint/2010/main" val="2591580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bgstrialofgod.files.wordpress.com/2012/04/blase-pascal1.jpg">
            <a:extLst>
              <a:ext uri="{FF2B5EF4-FFF2-40B4-BE49-F238E27FC236}">
                <a16:creationId xmlns:a16="http://schemas.microsoft.com/office/drawing/2014/main" id="{1854DF78-8A73-4F92-9561-BE98DCF5C1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331109" y="1104516"/>
            <a:ext cx="3754270" cy="4648968"/>
          </a:xfrm>
          <a:prstGeom prst="rect">
            <a:avLst/>
          </a:prstGeom>
          <a:noFill/>
          <a:ln w="57150">
            <a:noFill/>
          </a:ln>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rPr>
              <a:t>Reason is the slow and tortuous method by which those who do not understand the truth discover it.</a:t>
            </a:r>
            <a:endParaRPr kumimoji="0" lang="en-GB" sz="54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rPr>
              <a:t>Blaise Pascal</a:t>
            </a:r>
          </a:p>
        </p:txBody>
      </p:sp>
    </p:spTree>
    <p:extLst>
      <p:ext uri="{BB962C8B-B14F-4D97-AF65-F5344CB8AC3E}">
        <p14:creationId xmlns:p14="http://schemas.microsoft.com/office/powerpoint/2010/main" val="1150183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metrouk2.files.wordpress.com/2013/10/ay95895977ada-lovelace-engl.jpg">
            <a:extLst>
              <a:ext uri="{FF2B5EF4-FFF2-40B4-BE49-F238E27FC236}">
                <a16:creationId xmlns:a16="http://schemas.microsoft.com/office/drawing/2014/main" id="{91FDC780-C5BC-480E-AF32-0E8DDE92C6F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7336582" y="1104516"/>
            <a:ext cx="3754275"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925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29B27">
                    <a:lumMod val="50000"/>
                  </a:srgbClr>
                </a:solidFill>
                <a:effectLst/>
                <a:uLnTx/>
                <a:uFillTx/>
                <a:latin typeface="Traveling _Typewriter" panose="02000506000000020004" pitchFamily="2" charset="0"/>
                <a:ea typeface="+mn-ea"/>
                <a:cs typeface="+mn-cs"/>
              </a:rPr>
              <a:t>Maths shows what is. It is the language of unseen relations between things. But to use and apply that language, we must be able to fully to appreciate, to feel, to seize the unseen, the unconscious.</a:t>
            </a:r>
            <a:endParaRPr kumimoji="0" lang="en-GB" sz="3200" b="0" i="0" u="none" strike="noStrike" kern="1200" cap="none" spc="0" normalizeH="0" baseline="0" noProof="0" dirty="0">
              <a:ln>
                <a:noFill/>
              </a:ln>
              <a:solidFill>
                <a:srgbClr val="F29B27">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29B27">
                    <a:lumMod val="50000"/>
                  </a:srgbClr>
                </a:solidFill>
                <a:effectLst/>
                <a:uLnTx/>
                <a:uFillTx/>
                <a:latin typeface="Traveling _Typewriter" panose="02000506000000020004" pitchFamily="2" charset="0"/>
                <a:ea typeface="+mn-ea"/>
                <a:cs typeface="+mn-cs"/>
              </a:rPr>
              <a:t>Ada Lovelace</a:t>
            </a:r>
          </a:p>
        </p:txBody>
      </p:sp>
    </p:spTree>
    <p:extLst>
      <p:ext uri="{BB962C8B-B14F-4D97-AF65-F5344CB8AC3E}">
        <p14:creationId xmlns:p14="http://schemas.microsoft.com/office/powerpoint/2010/main" val="2038455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aul Lockhart (Author of A Mathematician's Lament)">
            <a:extLst>
              <a:ext uri="{FF2B5EF4-FFF2-40B4-BE49-F238E27FC236}">
                <a16:creationId xmlns:a16="http://schemas.microsoft.com/office/drawing/2014/main" id="{87789D01-69D4-4149-9260-B0E13E8810B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7329366" y="1111222"/>
            <a:ext cx="3781492"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1">
                    <a:lumMod val="50000"/>
                  </a:schemeClr>
                </a:solidFill>
                <a:effectLst/>
                <a:uLnTx/>
                <a:uFillTx/>
                <a:latin typeface="Traveling _Typewriter" panose="02000506000000020004" pitchFamily="2" charset="0"/>
                <a:ea typeface="+mn-ea"/>
                <a:cs typeface="+mn-cs"/>
              </a:rPr>
              <a:t>There is nothing as dreamy and poetic, nothing as radical, subversive, and psychedelic, as mathematics. It is every bit as mind blowing as cosmology or physics and allows more freedom of expression than poetry, art, or music.</a:t>
            </a:r>
            <a:endParaRPr kumimoji="0" lang="en-GB" sz="2800" b="0" i="0" u="none" strike="noStrike" kern="1200" cap="none" spc="0" normalizeH="0" baseline="0" noProof="0" dirty="0">
              <a:ln>
                <a:noFill/>
              </a:ln>
              <a:solidFill>
                <a:schemeClr val="accent1">
                  <a:lumMod val="50000"/>
                </a:scheme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Traveling _Typewriter" panose="02000506000000020004" pitchFamily="2" charset="0"/>
                <a:ea typeface="+mn-ea"/>
                <a:cs typeface="+mn-cs"/>
              </a:rPr>
              <a:t>Paul Lockhart</a:t>
            </a:r>
          </a:p>
        </p:txBody>
      </p:sp>
    </p:spTree>
    <p:extLst>
      <p:ext uri="{BB962C8B-B14F-4D97-AF65-F5344CB8AC3E}">
        <p14:creationId xmlns:p14="http://schemas.microsoft.com/office/powerpoint/2010/main" val="3097876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eek Archaeologist Says He Has Found Aristotle's Tomb - The New ...">
            <a:extLst>
              <a:ext uri="{FF2B5EF4-FFF2-40B4-BE49-F238E27FC236}">
                <a16:creationId xmlns:a16="http://schemas.microsoft.com/office/drawing/2014/main" id="{F638B790-49B1-400F-B5CF-EBE4C4CA8D7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7331680" y="1104517"/>
            <a:ext cx="3753130"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925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rPr>
              <a:t>To Thales the primary question was not 'What do we know?' but 'How do we know it?'</a:t>
            </a:r>
            <a:endParaRPr kumimoji="0" lang="en-GB" sz="48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9CBB5D">
                    <a:lumMod val="50000"/>
                  </a:srgbClr>
                </a:solidFill>
                <a:latin typeface="Traveling _Typewriter" panose="02000506000000020004" pitchFamily="2" charset="0"/>
              </a:rPr>
              <a:t>Aristotle</a:t>
            </a:r>
            <a:endParaRPr kumimoji="0" lang="en-GB" sz="22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endParaRPr>
          </a:p>
        </p:txBody>
      </p:sp>
    </p:spTree>
    <p:extLst>
      <p:ext uri="{BB962C8B-B14F-4D97-AF65-F5344CB8AC3E}">
        <p14:creationId xmlns:p14="http://schemas.microsoft.com/office/powerpoint/2010/main" val="136455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G Wells: An outline of his cricketing history — CricketMash">
            <a:extLst>
              <a:ext uri="{FF2B5EF4-FFF2-40B4-BE49-F238E27FC236}">
                <a16:creationId xmlns:a16="http://schemas.microsoft.com/office/drawing/2014/main" id="{928F9C0F-2D9E-44C9-A411-733611C5A4C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flipH="1">
            <a:off x="7331680" y="1088778"/>
            <a:ext cx="3753130" cy="4648963"/>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Statistical thinking will one day be as necessary for efficient citizenship as the ability to read or write.</a:t>
            </a:r>
            <a:endParaRPr kumimoji="0" lang="en-GB" sz="44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H. G. Wells</a:t>
            </a:r>
          </a:p>
        </p:txBody>
      </p:sp>
    </p:spTree>
    <p:extLst>
      <p:ext uri="{BB962C8B-B14F-4D97-AF65-F5344CB8AC3E}">
        <p14:creationId xmlns:p14="http://schemas.microsoft.com/office/powerpoint/2010/main" val="3766144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onder Years Child Star Danica McKellar At 45">
            <a:extLst>
              <a:ext uri="{FF2B5EF4-FFF2-40B4-BE49-F238E27FC236}">
                <a16:creationId xmlns:a16="http://schemas.microsoft.com/office/drawing/2014/main" id="{D104495B-6C0A-47DB-89BE-F831E98958D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42632" y="1104516"/>
            <a:ext cx="3742177"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925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rPr>
              <a:t>Let's face it; by and large </a:t>
            </a:r>
            <a:r>
              <a:rPr kumimoji="0" lang="en-US" sz="3600" b="0" i="0" u="none" strike="noStrike" kern="1200" cap="none" spc="0" normalizeH="0" baseline="0" noProof="0" dirty="0" err="1">
                <a:ln>
                  <a:noFill/>
                </a:ln>
                <a:solidFill>
                  <a:srgbClr val="1CA385">
                    <a:lumMod val="50000"/>
                  </a:srgbClr>
                </a:solidFill>
                <a:effectLst/>
                <a:uLnTx/>
                <a:uFillTx/>
                <a:latin typeface="Traveling _Typewriter" panose="02000506000000020004" pitchFamily="2" charset="0"/>
                <a:ea typeface="+mn-ea"/>
                <a:cs typeface="+mn-cs"/>
              </a:rPr>
              <a:t>maths</a:t>
            </a:r>
            <a:r>
              <a:rPr kumimoji="0" lang="en-US" sz="36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rPr>
              <a:t> is not easy, but that's what makes it so rewarding when you conquer a problem and reach new heights of understanding.</a:t>
            </a:r>
            <a:endParaRPr kumimoji="0" lang="en-GB" sz="36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rPr>
              <a:t>Danica McKellar</a:t>
            </a:r>
          </a:p>
        </p:txBody>
      </p:sp>
    </p:spTree>
    <p:extLst>
      <p:ext uri="{BB962C8B-B14F-4D97-AF65-F5344CB8AC3E}">
        <p14:creationId xmlns:p14="http://schemas.microsoft.com/office/powerpoint/2010/main" val="3288982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a:extLst>
              <a:ext uri="{FF2B5EF4-FFF2-40B4-BE49-F238E27FC236}">
                <a16:creationId xmlns:a16="http://schemas.microsoft.com/office/drawing/2014/main" id="{93F31FE3-4276-4A4A-9333-71096B03F9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99"/>
          <a:stretch/>
        </p:blipFill>
        <p:spPr bwMode="auto">
          <a:xfrm flipH="1">
            <a:off x="7331680" y="1104516"/>
            <a:ext cx="3753132"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850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29B27">
                    <a:lumMod val="50000"/>
                  </a:srgbClr>
                </a:solidFill>
                <a:effectLst/>
                <a:uLnTx/>
                <a:uFillTx/>
                <a:latin typeface="Traveling _Typewriter" panose="02000506000000020004" pitchFamily="2" charset="0"/>
                <a:ea typeface="+mn-ea"/>
                <a:cs typeface="+mn-cs"/>
              </a:rPr>
              <a:t>Imaginary numbers are a fine and wonderful refuge of the divine spirit almost an amphibian between being and non-being.</a:t>
            </a:r>
            <a:endParaRPr kumimoji="0" lang="en-GB" sz="4400" b="0" i="0" u="none" strike="noStrike" kern="1200" cap="none" spc="0" normalizeH="0" baseline="0" noProof="0" dirty="0">
              <a:ln>
                <a:noFill/>
              </a:ln>
              <a:solidFill>
                <a:srgbClr val="F29B27">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29B27">
                    <a:lumMod val="50000"/>
                  </a:srgbClr>
                </a:solidFill>
                <a:effectLst/>
                <a:uLnTx/>
                <a:uFillTx/>
                <a:latin typeface="Traveling _Typewriter" panose="02000506000000020004" pitchFamily="2" charset="0"/>
                <a:ea typeface="+mn-ea"/>
                <a:cs typeface="+mn-cs"/>
              </a:rPr>
              <a:t>Gottfried Leibniz</a:t>
            </a:r>
          </a:p>
        </p:txBody>
      </p:sp>
    </p:spTree>
    <p:extLst>
      <p:ext uri="{BB962C8B-B14F-4D97-AF65-F5344CB8AC3E}">
        <p14:creationId xmlns:p14="http://schemas.microsoft.com/office/powerpoint/2010/main" val="2519834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upload.wikimedia.org/wikipedia/commons/3/39/GodfreyKneller-IsaacNewton-1689.jpg">
            <a:extLst>
              <a:ext uri="{FF2B5EF4-FFF2-40B4-BE49-F238E27FC236}">
                <a16:creationId xmlns:a16="http://schemas.microsoft.com/office/drawing/2014/main" id="{23143A0B-6D70-4B2B-93F0-09CAF6E3A6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6" r="-408"/>
          <a:stretch/>
        </p:blipFill>
        <p:spPr bwMode="auto">
          <a:xfrm flipH="1">
            <a:off x="7318659" y="1104516"/>
            <a:ext cx="3779173"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endParaRPr sz="1013" dirty="0"/>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dirty="0">
              <a:solidFill>
                <a:schemeClr val="bg1">
                  <a:alpha val="75000"/>
                </a:schemeClr>
              </a:solidFill>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endParaRPr sz="1013" dirty="0"/>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9144"/>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a:bodyPr>
          <a:lstStyle/>
          <a:p>
            <a:pPr algn="ctr"/>
            <a:r>
              <a:rPr lang="en-US" sz="4000" dirty="0">
                <a:solidFill>
                  <a:schemeClr val="accent1">
                    <a:lumMod val="50000"/>
                  </a:schemeClr>
                </a:solidFill>
                <a:latin typeface="Traveling _Typewriter" panose="02000506000000020004" pitchFamily="2" charset="0"/>
              </a:rPr>
              <a:t>If I have been able to see further,</a:t>
            </a:r>
          </a:p>
          <a:p>
            <a:pPr algn="ctr"/>
            <a:r>
              <a:rPr lang="en-US" sz="4000" dirty="0">
                <a:solidFill>
                  <a:schemeClr val="accent1">
                    <a:lumMod val="50000"/>
                  </a:schemeClr>
                </a:solidFill>
                <a:latin typeface="Traveling _Typewriter" panose="02000506000000020004" pitchFamily="2" charset="0"/>
              </a:rPr>
              <a:t>it was only because I stood on the</a:t>
            </a:r>
          </a:p>
          <a:p>
            <a:pPr algn="ctr"/>
            <a:r>
              <a:rPr lang="en-US" sz="4000" dirty="0">
                <a:solidFill>
                  <a:schemeClr val="accent1">
                    <a:lumMod val="50000"/>
                  </a:schemeClr>
                </a:solidFill>
                <a:latin typeface="Traveling _Typewriter" panose="02000506000000020004" pitchFamily="2" charset="0"/>
              </a:rPr>
              <a:t>shoulders of giants.</a:t>
            </a:r>
            <a:endParaRPr lang="en-GB" sz="4000" dirty="0">
              <a:solidFill>
                <a:schemeClr val="accent1">
                  <a:lumMod val="50000"/>
                </a:schemeClr>
              </a:solidFill>
              <a:latin typeface="Traveling _Typewriter" panose="02000506000000020004" pitchFamily="2" charset="0"/>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chemeClr val="accent1">
                    <a:lumMod val="50000"/>
                  </a:schemeClr>
                </a:solidFill>
                <a:latin typeface="Traveling _Typewriter" panose="02000506000000020004" pitchFamily="2" charset="0"/>
              </a:rPr>
              <a:t>Isaac Newton</a:t>
            </a:r>
          </a:p>
        </p:txBody>
      </p:sp>
    </p:spTree>
    <p:extLst>
      <p:ext uri="{BB962C8B-B14F-4D97-AF65-F5344CB8AC3E}">
        <p14:creationId xmlns:p14="http://schemas.microsoft.com/office/powerpoint/2010/main" val="274813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e Rehabilitation of Pearl Buck | Asia Society">
            <a:extLst>
              <a:ext uri="{FF2B5EF4-FFF2-40B4-BE49-F238E27FC236}">
                <a16:creationId xmlns:a16="http://schemas.microsoft.com/office/drawing/2014/main" id="{02283787-961A-4347-AEE3-B2A1B40765F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31680" y="1104515"/>
            <a:ext cx="3753130" cy="466470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9144"/>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925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1">
                    <a:lumMod val="50000"/>
                  </a:schemeClr>
                </a:solidFill>
                <a:effectLst/>
                <a:uLnTx/>
                <a:uFillTx/>
                <a:latin typeface="Traveling _Typewriter" panose="02000506000000020004" pitchFamily="2" charset="0"/>
                <a:ea typeface="+mn-ea"/>
                <a:cs typeface="+mn-cs"/>
              </a:rPr>
              <a:t>She had not understood mathematics until he explained to her that it was the symbolic language of relationships. "And relationships," he had told her, "contained the essential meaning of life."</a:t>
            </a:r>
            <a:endParaRPr kumimoji="0" lang="en-GB" sz="3200" b="0" i="0" u="none" strike="noStrike" kern="1200" cap="none" spc="0" normalizeH="0" baseline="0" noProof="0" dirty="0">
              <a:ln>
                <a:noFill/>
              </a:ln>
              <a:solidFill>
                <a:schemeClr val="accent1">
                  <a:lumMod val="50000"/>
                </a:scheme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Traveling _Typewriter" panose="02000506000000020004" pitchFamily="2" charset="0"/>
                <a:ea typeface="+mn-ea"/>
                <a:cs typeface="+mn-cs"/>
              </a:rPr>
              <a:t>Pearl S. Buck</a:t>
            </a:r>
          </a:p>
        </p:txBody>
      </p:sp>
    </p:spTree>
    <p:extLst>
      <p:ext uri="{BB962C8B-B14F-4D97-AF65-F5344CB8AC3E}">
        <p14:creationId xmlns:p14="http://schemas.microsoft.com/office/powerpoint/2010/main" val="312202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 H. Hardy (1908) and Hardy–Weinberg Equilibrium | Genetics">
            <a:extLst>
              <a:ext uri="{FF2B5EF4-FFF2-40B4-BE49-F238E27FC236}">
                <a16:creationId xmlns:a16="http://schemas.microsoft.com/office/drawing/2014/main" id="{87B9550F-A133-42C1-9614-7E5D7102275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31680" y="1104517"/>
            <a:ext cx="3753130"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rPr>
              <a:t>Beauty is the first test: there is no permanent place in the world for ugly mathematics.</a:t>
            </a:r>
            <a:endParaRPr kumimoji="0" lang="en-GB" sz="48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rPr>
              <a:t>G. H. </a:t>
            </a:r>
            <a:r>
              <a:rPr lang="en-GB" sz="2200" dirty="0">
                <a:solidFill>
                  <a:srgbClr val="9CBB5D">
                    <a:lumMod val="50000"/>
                  </a:srgbClr>
                </a:solidFill>
                <a:latin typeface="Traveling _Typewriter" panose="02000506000000020004" pitchFamily="2" charset="0"/>
              </a:rPr>
              <a:t>Hardy</a:t>
            </a:r>
            <a:endParaRPr kumimoji="0" lang="en-GB" sz="22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endParaRPr>
          </a:p>
        </p:txBody>
      </p:sp>
    </p:spTree>
    <p:extLst>
      <p:ext uri="{BB962C8B-B14F-4D97-AF65-F5344CB8AC3E}">
        <p14:creationId xmlns:p14="http://schemas.microsoft.com/office/powerpoint/2010/main" val="1919150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Who Was Katherine Johnson? | NASA">
            <a:extLst>
              <a:ext uri="{FF2B5EF4-FFF2-40B4-BE49-F238E27FC236}">
                <a16:creationId xmlns:a16="http://schemas.microsoft.com/office/drawing/2014/main" id="{506B7A02-70CC-4BA9-8592-01BB12199FF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317501" y="1104516"/>
            <a:ext cx="3779173"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Some things will drop out of the public eye and go away, but there will always be science, engineering and technology.</a:t>
            </a:r>
            <a:br>
              <a:rPr kumimoji="0" lang="en-US" sz="32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br>
            <a:r>
              <a:rPr kumimoji="0" lang="en-US" sz="32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And there will always, always be mathematics.</a:t>
            </a:r>
            <a:endParaRPr kumimoji="0" lang="en-GB" sz="32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Katherine Johnson</a:t>
            </a:r>
          </a:p>
        </p:txBody>
      </p:sp>
    </p:spTree>
    <p:extLst>
      <p:ext uri="{BB962C8B-B14F-4D97-AF65-F5344CB8AC3E}">
        <p14:creationId xmlns:p14="http://schemas.microsoft.com/office/powerpoint/2010/main" val="31005515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atie Mack, Astrophysicist">
            <a:extLst>
              <a:ext uri="{FF2B5EF4-FFF2-40B4-BE49-F238E27FC236}">
                <a16:creationId xmlns:a16="http://schemas.microsoft.com/office/drawing/2014/main" id="{07A4BFA6-FC0B-4272-83DA-D157207CC44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7304465" y="1104516"/>
            <a:ext cx="3780343"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54026"/>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925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rPr>
              <a:t>So far, all of reality seems to be described by exquisite, elegant mathematical equations. We can't stop now - it's got to be beautiful all the way down.</a:t>
            </a:r>
            <a:endParaRPr kumimoji="0" lang="en-GB" sz="36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rPr>
              <a:t>Katie Mack</a:t>
            </a:r>
          </a:p>
        </p:txBody>
      </p:sp>
    </p:spTree>
    <p:extLst>
      <p:ext uri="{BB962C8B-B14F-4D97-AF65-F5344CB8AC3E}">
        <p14:creationId xmlns:p14="http://schemas.microsoft.com/office/powerpoint/2010/main" val="4667018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ertrand Russell - Wikipedia">
            <a:extLst>
              <a:ext uri="{FF2B5EF4-FFF2-40B4-BE49-F238E27FC236}">
                <a16:creationId xmlns:a16="http://schemas.microsoft.com/office/drawing/2014/main" id="{029F4E4C-2209-4AEA-A1B9-1AF0849EB36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7331680" y="1104517"/>
            <a:ext cx="3753130"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925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29B27">
                    <a:lumMod val="50000"/>
                  </a:srgbClr>
                </a:solidFill>
                <a:effectLst/>
                <a:uLnTx/>
                <a:uFillTx/>
                <a:latin typeface="Traveling _Typewriter" panose="02000506000000020004" pitchFamily="2" charset="0"/>
                <a:ea typeface="+mn-ea"/>
                <a:cs typeface="+mn-cs"/>
              </a:rPr>
              <a:t>The greatest challenge to any thinker is stating the problem in a way that will allow a solution.</a:t>
            </a:r>
            <a:endParaRPr kumimoji="0" lang="en-GB" sz="4400" b="0" i="0" u="none" strike="noStrike" kern="1200" cap="none" spc="0" normalizeH="0" baseline="0" noProof="0" dirty="0">
              <a:ln>
                <a:noFill/>
              </a:ln>
              <a:solidFill>
                <a:srgbClr val="F29B27">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29B27">
                    <a:lumMod val="50000"/>
                  </a:srgbClr>
                </a:solidFill>
                <a:effectLst/>
                <a:uLnTx/>
                <a:uFillTx/>
                <a:latin typeface="Traveling _Typewriter" panose="02000506000000020004" pitchFamily="2" charset="0"/>
                <a:ea typeface="+mn-ea"/>
                <a:cs typeface="+mn-cs"/>
              </a:rPr>
              <a:t>Bertrand Russell</a:t>
            </a:r>
          </a:p>
        </p:txBody>
      </p:sp>
    </p:spTree>
    <p:extLst>
      <p:ext uri="{BB962C8B-B14F-4D97-AF65-F5344CB8AC3E}">
        <p14:creationId xmlns:p14="http://schemas.microsoft.com/office/powerpoint/2010/main" val="2170405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Oréal Honors Mathematician Ingrid Daubechies for Her STEM ...">
            <a:extLst>
              <a:ext uri="{FF2B5EF4-FFF2-40B4-BE49-F238E27FC236}">
                <a16:creationId xmlns:a16="http://schemas.microsoft.com/office/drawing/2014/main" id="{E288F525-A300-46F3-8EDC-381C600EC17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43547" y="1111222"/>
            <a:ext cx="3753130"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22040"/>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1">
                    <a:lumMod val="50000"/>
                  </a:schemeClr>
                </a:solidFill>
                <a:effectLst/>
                <a:uLnTx/>
                <a:uFillTx/>
                <a:latin typeface="Traveling _Typewriter" panose="02000506000000020004" pitchFamily="2" charset="0"/>
                <a:ea typeface="+mn-ea"/>
                <a:cs typeface="+mn-cs"/>
              </a:rPr>
              <a:t>Think about what it means to find something beautiful. For me,  it’s feeling of joy, awe, and reverence. It gladdens the heart and lights up the eye.</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chemeClr val="accent1">
                    <a:lumMod val="50000"/>
                  </a:schemeClr>
                </a:solidFill>
                <a:effectLst/>
                <a:uLnTx/>
                <a:uFillTx/>
                <a:latin typeface="Traveling _Typewriter" panose="02000506000000020004" pitchFamily="2" charset="0"/>
                <a:ea typeface="+mn-ea"/>
                <a:cs typeface="+mn-cs"/>
              </a:rPr>
            </a:br>
            <a:r>
              <a:rPr kumimoji="0" lang="en-US" sz="2800" b="0" i="0" u="none" strike="noStrike" kern="1200" cap="none" spc="0" normalizeH="0" baseline="0" noProof="0" dirty="0">
                <a:ln>
                  <a:noFill/>
                </a:ln>
                <a:solidFill>
                  <a:schemeClr val="accent1">
                    <a:lumMod val="50000"/>
                  </a:schemeClr>
                </a:solidFill>
                <a:effectLst/>
                <a:uLnTx/>
                <a:uFillTx/>
                <a:latin typeface="Traveling _Typewriter" panose="02000506000000020004" pitchFamily="2" charset="0"/>
                <a:ea typeface="+mn-ea"/>
                <a:cs typeface="+mn-cs"/>
              </a:rPr>
              <a:t>Mathematics is beautiful as it elicits the same emotions in us. It is awe-inspiring and joy-inspiring at the same time. </a:t>
            </a:r>
            <a:endParaRPr kumimoji="0" lang="en-GB" sz="2800" b="0" i="0" u="none" strike="noStrike" kern="1200" cap="none" spc="0" normalizeH="0" baseline="0" noProof="0" dirty="0">
              <a:ln>
                <a:noFill/>
              </a:ln>
              <a:solidFill>
                <a:schemeClr val="accent1">
                  <a:lumMod val="50000"/>
                </a:scheme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Traveling _Typewriter" panose="02000506000000020004" pitchFamily="2" charset="0"/>
                <a:ea typeface="+mn-ea"/>
                <a:cs typeface="+mn-cs"/>
              </a:rPr>
              <a:t>Ingrid Daubechies</a:t>
            </a:r>
          </a:p>
        </p:txBody>
      </p:sp>
    </p:spTree>
    <p:extLst>
      <p:ext uri="{BB962C8B-B14F-4D97-AF65-F5344CB8AC3E}">
        <p14:creationId xmlns:p14="http://schemas.microsoft.com/office/powerpoint/2010/main" val="3125003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ohannes Kepler - Wikipedia">
            <a:extLst>
              <a:ext uri="{FF2B5EF4-FFF2-40B4-BE49-F238E27FC236}">
                <a16:creationId xmlns:a16="http://schemas.microsoft.com/office/drawing/2014/main" id="{3AA1C941-2F95-48BD-8CCD-1CE87DDEA57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7331680" y="1104516"/>
            <a:ext cx="3753130" cy="4648966"/>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rPr>
              <a:t>Where there is matter, there is geometry.</a:t>
            </a:r>
            <a:endParaRPr kumimoji="0" lang="en-GB" sz="54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rPr>
              <a:t>Johannes Kepler</a:t>
            </a:r>
          </a:p>
        </p:txBody>
      </p:sp>
    </p:spTree>
    <p:extLst>
      <p:ext uri="{BB962C8B-B14F-4D97-AF65-F5344CB8AC3E}">
        <p14:creationId xmlns:p14="http://schemas.microsoft.com/office/powerpoint/2010/main" val="32814494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sa Randall: 'It's really important for people like me to keep ...">
            <a:extLst>
              <a:ext uri="{FF2B5EF4-FFF2-40B4-BE49-F238E27FC236}">
                <a16:creationId xmlns:a16="http://schemas.microsoft.com/office/drawing/2014/main" id="{6BC5EE06-70B0-42F6-B8E4-118C1B54946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28221" y="1104516"/>
            <a:ext cx="3756590"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Although I was first drawn to </a:t>
            </a:r>
            <a:r>
              <a:rPr kumimoji="0" lang="en-US" sz="4000" b="0" i="0" u="none" strike="noStrike" kern="1200" cap="none" spc="0" normalizeH="0" baseline="0" noProof="0" dirty="0" err="1">
                <a:ln>
                  <a:noFill/>
                </a:ln>
                <a:solidFill>
                  <a:srgbClr val="BD382F">
                    <a:lumMod val="50000"/>
                  </a:srgbClr>
                </a:solidFill>
                <a:effectLst/>
                <a:uLnTx/>
                <a:uFillTx/>
                <a:latin typeface="Traveling _Typewriter" panose="02000506000000020004" pitchFamily="2" charset="0"/>
                <a:ea typeface="+mn-ea"/>
                <a:cs typeface="+mn-cs"/>
              </a:rPr>
              <a:t>maths</a:t>
            </a:r>
            <a:r>
              <a:rPr kumimoji="0" lang="en-US" sz="40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 by the certainty it promised, today I find the unanswered questions and the unexpected connections at least as attractive.</a:t>
            </a:r>
            <a:endParaRPr kumimoji="0" lang="en-GB" sz="40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Lisa Randall</a:t>
            </a:r>
          </a:p>
        </p:txBody>
      </p:sp>
    </p:spTree>
    <p:extLst>
      <p:ext uri="{BB962C8B-B14F-4D97-AF65-F5344CB8AC3E}">
        <p14:creationId xmlns:p14="http://schemas.microsoft.com/office/powerpoint/2010/main" val="20483891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Yoko Ogawa is as Captivating as Ever with 'Instantanés d'Ambre ...">
            <a:extLst>
              <a:ext uri="{FF2B5EF4-FFF2-40B4-BE49-F238E27FC236}">
                <a16:creationId xmlns:a16="http://schemas.microsoft.com/office/drawing/2014/main" id="{516EAAD4-FFFB-4BF1-8D02-A2F7CA19ACD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31680" y="1104514"/>
            <a:ext cx="3753130" cy="4648969"/>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rPr>
              <a:t>In mathematics, the truth is somewhere out there in a place no one knows, beyond all the beaten paths. And it's not always at the top of the mountain. It might be in a crack on the smoothest cliff or somewhere deep in the valley.</a:t>
            </a:r>
            <a:endParaRPr kumimoji="0" lang="en-GB" sz="36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CA385">
                    <a:lumMod val="50000"/>
                  </a:srgbClr>
                </a:solidFill>
                <a:effectLst/>
                <a:uLnTx/>
                <a:uFillTx/>
                <a:latin typeface="Traveling _Typewriter" panose="02000506000000020004" pitchFamily="2" charset="0"/>
                <a:ea typeface="+mn-ea"/>
                <a:cs typeface="+mn-cs"/>
              </a:rPr>
              <a:t>Yōko</a:t>
            </a:r>
            <a:r>
              <a:rPr kumimoji="0" lang="en-GB" sz="22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rPr>
              <a:t> Ogawa</a:t>
            </a:r>
          </a:p>
        </p:txBody>
      </p:sp>
    </p:spTree>
    <p:extLst>
      <p:ext uri="{BB962C8B-B14F-4D97-AF65-F5344CB8AC3E}">
        <p14:creationId xmlns:p14="http://schemas.microsoft.com/office/powerpoint/2010/main" val="6269276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ofessor Dusa McDuff Receives Royal Society Medal on Behalf of ...">
            <a:extLst>
              <a:ext uri="{FF2B5EF4-FFF2-40B4-BE49-F238E27FC236}">
                <a16:creationId xmlns:a16="http://schemas.microsoft.com/office/drawing/2014/main" id="{BD0C6D09-CD05-4422-AB2B-DC93C7C46B65}"/>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p:blipFill>
        <p:spPr bwMode="auto">
          <a:xfrm flipH="1">
            <a:off x="7335113" y="1120253"/>
            <a:ext cx="3746222" cy="4633231"/>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29B27">
                    <a:lumMod val="50000"/>
                  </a:srgbClr>
                </a:solidFill>
                <a:effectLst/>
                <a:uLnTx/>
                <a:uFillTx/>
                <a:latin typeface="Traveling _Typewriter" panose="02000506000000020004" pitchFamily="2" charset="0"/>
                <a:ea typeface="+mn-ea"/>
                <a:cs typeface="+mn-cs"/>
              </a:rPr>
              <a:t>Gel’fand</a:t>
            </a:r>
            <a:r>
              <a:rPr kumimoji="0" lang="en-US" sz="2800" b="0" i="0" u="none" strike="noStrike" kern="1200" cap="none" spc="0" normalizeH="0" baseline="0" noProof="0" dirty="0">
                <a:ln>
                  <a:noFill/>
                </a:ln>
                <a:solidFill>
                  <a:srgbClr val="F29B27">
                    <a:lumMod val="50000"/>
                  </a:srgbClr>
                </a:solidFill>
                <a:effectLst/>
                <a:uLnTx/>
                <a:uFillTx/>
                <a:latin typeface="Traveling _Typewriter" panose="02000506000000020004" pitchFamily="2" charset="0"/>
                <a:ea typeface="+mn-ea"/>
                <a:cs typeface="+mn-cs"/>
              </a:rPr>
              <a:t> amazed me by talking of mathematics as though it were poetry. </a:t>
            </a:r>
            <a:br>
              <a:rPr kumimoji="0" lang="en-US" sz="2800" b="0" i="0" u="none" strike="noStrike" kern="1200" cap="none" spc="0" normalizeH="0" baseline="0" noProof="0" dirty="0">
                <a:ln>
                  <a:noFill/>
                </a:ln>
                <a:solidFill>
                  <a:srgbClr val="F29B27">
                    <a:lumMod val="50000"/>
                  </a:srgbClr>
                </a:solidFill>
                <a:effectLst/>
                <a:uLnTx/>
                <a:uFillTx/>
                <a:latin typeface="Traveling _Typewriter" panose="02000506000000020004" pitchFamily="2" charset="0"/>
                <a:ea typeface="+mn-ea"/>
                <a:cs typeface="+mn-cs"/>
              </a:rPr>
            </a:br>
            <a:r>
              <a:rPr kumimoji="0" lang="en-US" sz="2800" b="0" i="0" u="none" strike="noStrike" kern="1200" cap="none" spc="0" normalizeH="0" baseline="0" noProof="0" dirty="0">
                <a:ln>
                  <a:noFill/>
                </a:ln>
                <a:solidFill>
                  <a:srgbClr val="F29B27">
                    <a:lumMod val="50000"/>
                  </a:srgbClr>
                </a:solidFill>
                <a:effectLst/>
                <a:uLnTx/>
                <a:uFillTx/>
                <a:latin typeface="Traveling _Typewriter" panose="02000506000000020004" pitchFamily="2" charset="0"/>
                <a:ea typeface="+mn-ea"/>
                <a:cs typeface="+mn-cs"/>
              </a:rPr>
              <a:t>I had always thought of mathematics as being much more straightforward: a formula is a formula, and an algebra is an algebra, but </a:t>
            </a:r>
            <a:r>
              <a:rPr kumimoji="0" lang="en-US" sz="2800" b="0" i="0" u="none" strike="noStrike" kern="1200" cap="none" spc="0" normalizeH="0" baseline="0" noProof="0" dirty="0" err="1">
                <a:ln>
                  <a:noFill/>
                </a:ln>
                <a:solidFill>
                  <a:srgbClr val="F29B27">
                    <a:lumMod val="50000"/>
                  </a:srgbClr>
                </a:solidFill>
                <a:effectLst/>
                <a:uLnTx/>
                <a:uFillTx/>
                <a:latin typeface="Traveling _Typewriter" panose="02000506000000020004" pitchFamily="2" charset="0"/>
                <a:ea typeface="+mn-ea"/>
                <a:cs typeface="+mn-cs"/>
              </a:rPr>
              <a:t>Gel’fand</a:t>
            </a:r>
            <a:r>
              <a:rPr kumimoji="0" lang="en-US" sz="2800" b="0" i="0" u="none" strike="noStrike" kern="1200" cap="none" spc="0" normalizeH="0" baseline="0" noProof="0" dirty="0">
                <a:ln>
                  <a:noFill/>
                </a:ln>
                <a:solidFill>
                  <a:srgbClr val="F29B27">
                    <a:lumMod val="50000"/>
                  </a:srgbClr>
                </a:solidFill>
                <a:effectLst/>
                <a:uLnTx/>
                <a:uFillTx/>
                <a:latin typeface="Traveling _Typewriter" panose="02000506000000020004" pitchFamily="2" charset="0"/>
                <a:ea typeface="+mn-ea"/>
                <a:cs typeface="+mn-cs"/>
              </a:rPr>
              <a:t> found hedgehogs lurking in the rows of his spectral sequences!</a:t>
            </a:r>
            <a:endParaRPr kumimoji="0" lang="en-GB" sz="2800" b="0" i="0" u="none" strike="noStrike" kern="1200" cap="none" spc="0" normalizeH="0" baseline="0" noProof="0" dirty="0">
              <a:ln>
                <a:noFill/>
              </a:ln>
              <a:solidFill>
                <a:srgbClr val="F29B27">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F29B27">
                    <a:lumMod val="50000"/>
                  </a:srgbClr>
                </a:solidFill>
                <a:effectLst/>
                <a:uLnTx/>
                <a:uFillTx/>
                <a:latin typeface="Traveling _Typewriter" panose="02000506000000020004" pitchFamily="2" charset="0"/>
                <a:ea typeface="+mn-ea"/>
                <a:cs typeface="+mn-cs"/>
              </a:rPr>
              <a:t>Dusa</a:t>
            </a:r>
            <a:r>
              <a:rPr kumimoji="0" lang="en-GB" sz="2200" b="0" i="0" u="none" strike="noStrike" kern="1200" cap="none" spc="0" normalizeH="0" baseline="0" noProof="0" dirty="0">
                <a:ln>
                  <a:noFill/>
                </a:ln>
                <a:solidFill>
                  <a:srgbClr val="F29B27">
                    <a:lumMod val="50000"/>
                  </a:srgbClr>
                </a:solidFill>
                <a:effectLst/>
                <a:uLnTx/>
                <a:uFillTx/>
                <a:latin typeface="Traveling _Typewriter" panose="02000506000000020004" pitchFamily="2" charset="0"/>
                <a:ea typeface="+mn-ea"/>
                <a:cs typeface="+mn-cs"/>
              </a:rPr>
              <a:t> McDuff</a:t>
            </a:r>
          </a:p>
        </p:txBody>
      </p:sp>
    </p:spTree>
    <p:extLst>
      <p:ext uri="{BB962C8B-B14F-4D97-AF65-F5344CB8AC3E}">
        <p14:creationId xmlns:p14="http://schemas.microsoft.com/office/powerpoint/2010/main" val="608817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Mary Everest Boole | Darwin Correspondence Project">
            <a:extLst>
              <a:ext uri="{FF2B5EF4-FFF2-40B4-BE49-F238E27FC236}">
                <a16:creationId xmlns:a16="http://schemas.microsoft.com/office/drawing/2014/main" id="{C8F372F1-1FCD-4503-B3EA-3E0B3EA46CA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31680" y="1104515"/>
            <a:ext cx="3753130" cy="4664707"/>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47525"/>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E78BE">
                    <a:lumMod val="50000"/>
                  </a:srgbClr>
                </a:solidFill>
                <a:effectLst/>
                <a:uLnTx/>
                <a:uFillTx/>
                <a:latin typeface="Traveling _Typewriter" panose="02000506000000020004" pitchFamily="2" charset="0"/>
                <a:ea typeface="+mn-ea"/>
                <a:cs typeface="+mn-cs"/>
              </a:rPr>
              <a:t>Only dead mathematics can be taught where the attitude of competition prevails; living mathematics must always be a communal possession.</a:t>
            </a:r>
            <a:endParaRPr kumimoji="0" lang="en-GB" sz="3600" b="0" i="0" u="none" strike="noStrike" kern="1200" cap="none" spc="0" normalizeH="0" baseline="0" noProof="0" dirty="0">
              <a:ln>
                <a:noFill/>
              </a:ln>
              <a:solidFill>
                <a:srgbClr val="1E78BE">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E78BE">
                    <a:lumMod val="50000"/>
                  </a:srgbClr>
                </a:solidFill>
                <a:effectLst/>
                <a:uLnTx/>
                <a:uFillTx/>
                <a:latin typeface="Traveling _Typewriter" panose="02000506000000020004" pitchFamily="2" charset="0"/>
                <a:ea typeface="+mn-ea"/>
                <a:cs typeface="+mn-cs"/>
              </a:rPr>
              <a:t>Mary Everest Boole</a:t>
            </a:r>
          </a:p>
        </p:txBody>
      </p:sp>
    </p:spTree>
    <p:extLst>
      <p:ext uri="{BB962C8B-B14F-4D97-AF65-F5344CB8AC3E}">
        <p14:creationId xmlns:p14="http://schemas.microsoft.com/office/powerpoint/2010/main" val="40172338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terence tao">
            <a:extLst>
              <a:ext uri="{FF2B5EF4-FFF2-40B4-BE49-F238E27FC236}">
                <a16:creationId xmlns:a16="http://schemas.microsoft.com/office/drawing/2014/main" id="{F6E987D6-0046-4078-9E15-862D183E197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7331108" y="1104515"/>
            <a:ext cx="3754274"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rPr>
              <a:t>Ask yourself dumb questions - and answer them.</a:t>
            </a:r>
            <a:endParaRPr kumimoji="0" lang="en-GB" sz="54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9CBB5D">
                    <a:lumMod val="50000"/>
                  </a:srgbClr>
                </a:solidFill>
                <a:effectLst/>
                <a:uLnTx/>
                <a:uFillTx/>
                <a:latin typeface="Traveling _Typewriter" panose="02000506000000020004" pitchFamily="2" charset="0"/>
                <a:ea typeface="+mn-ea"/>
                <a:cs typeface="+mn-cs"/>
              </a:rPr>
              <a:t>Terry Tao</a:t>
            </a:r>
          </a:p>
        </p:txBody>
      </p:sp>
    </p:spTree>
    <p:extLst>
      <p:ext uri="{BB962C8B-B14F-4D97-AF65-F5344CB8AC3E}">
        <p14:creationId xmlns:p14="http://schemas.microsoft.com/office/powerpoint/2010/main" val="35573729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terview (in Dutch) with Holly Krieger in NRC | The John Adams ...">
            <a:extLst>
              <a:ext uri="{FF2B5EF4-FFF2-40B4-BE49-F238E27FC236}">
                <a16:creationId xmlns:a16="http://schemas.microsoft.com/office/drawing/2014/main" id="{9C40ABB8-0F09-4D3F-88E9-CA9509F88B0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329365" y="1104516"/>
            <a:ext cx="3781491"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One moment, you have no clue what some piece of mathematics is saying, and suddenly there’s this neurological shift and it clicks into place. Then, not only do you understand it, but it’s almost incomprehensible that you didn’t understand it five seconds ago. I find that really satisfying.</a:t>
            </a:r>
            <a:endParaRPr kumimoji="0" lang="en-GB" sz="28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Holly Krieger</a:t>
            </a:r>
          </a:p>
        </p:txBody>
      </p:sp>
    </p:spTree>
    <p:extLst>
      <p:ext uri="{BB962C8B-B14F-4D97-AF65-F5344CB8AC3E}">
        <p14:creationId xmlns:p14="http://schemas.microsoft.com/office/powerpoint/2010/main" val="33572394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cording of &quot;Meet a Mathematician&quot;: Catriona Agg — June 24, 2021 -  National Museum of MathematicsNational Museum of Mathematics">
            <a:extLst>
              <a:ext uri="{FF2B5EF4-FFF2-40B4-BE49-F238E27FC236}">
                <a16:creationId xmlns:a16="http://schemas.microsoft.com/office/drawing/2014/main" id="{F210B05F-648C-DD3F-A536-20282D5B50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68" r="6468"/>
          <a:stretch/>
        </p:blipFill>
        <p:spPr bwMode="auto">
          <a:xfrm>
            <a:off x="7329365" y="1104516"/>
            <a:ext cx="3781491" cy="464896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a:bodyPr>
          <a:lstStyle/>
          <a:p>
            <a:pPr algn="ctr">
              <a:defRPr/>
            </a:pPr>
            <a:r>
              <a:rPr lang="en-GB" sz="3200" dirty="0">
                <a:solidFill>
                  <a:srgbClr val="BD382F">
                    <a:lumMod val="50000"/>
                  </a:srgbClr>
                </a:solidFill>
                <a:latin typeface="Traveling _Typewriter" panose="02000506000000020004" pitchFamily="2" charset="0"/>
              </a:rPr>
              <a:t>T</a:t>
            </a:r>
            <a:r>
              <a:rPr kumimoji="0" lang="en-GB" sz="32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he point of statistics: </a:t>
            </a:r>
            <a:br>
              <a:rPr kumimoji="0" lang="en-GB" sz="32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br>
            <a:br>
              <a:rPr kumimoji="0" lang="en-GB" sz="32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br>
            <a:r>
              <a:rPr kumimoji="0" lang="en-GB" sz="54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Using data to uncover the truth.</a:t>
            </a:r>
            <a:endParaRPr kumimoji="0" lang="en-GB" sz="28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BD382F">
                    <a:lumMod val="50000"/>
                  </a:srgbClr>
                </a:solidFill>
                <a:effectLst/>
                <a:uLnTx/>
                <a:uFillTx/>
                <a:latin typeface="Traveling _Typewriter" panose="02000506000000020004" pitchFamily="2" charset="0"/>
                <a:ea typeface="+mn-ea"/>
                <a:cs typeface="+mn-cs"/>
              </a:rPr>
              <a:t>Catriona Agg</a:t>
            </a:r>
          </a:p>
        </p:txBody>
      </p:sp>
    </p:spTree>
    <p:extLst>
      <p:ext uri="{BB962C8B-B14F-4D97-AF65-F5344CB8AC3E}">
        <p14:creationId xmlns:p14="http://schemas.microsoft.com/office/powerpoint/2010/main" val="3499544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Albert Einstein - Wikipedia">
            <a:extLst>
              <a:ext uri="{FF2B5EF4-FFF2-40B4-BE49-F238E27FC236}">
                <a16:creationId xmlns:a16="http://schemas.microsoft.com/office/drawing/2014/main" id="{30FD906A-F504-4254-A663-CB188BFD12A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31680" y="1104516"/>
            <a:ext cx="3753130" cy="4648966"/>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endParaRPr sz="1013" dirty="0"/>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dirty="0">
              <a:solidFill>
                <a:schemeClr val="bg1">
                  <a:alpha val="75000"/>
                </a:schemeClr>
              </a:solidFill>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endParaRPr sz="1013" dirty="0"/>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92500"/>
          </a:bodyPr>
          <a:lstStyle/>
          <a:p>
            <a:pPr algn="ctr"/>
            <a:r>
              <a:rPr lang="en-US" sz="4400" dirty="0">
                <a:solidFill>
                  <a:schemeClr val="accent1">
                    <a:lumMod val="50000"/>
                  </a:schemeClr>
                </a:solidFill>
                <a:latin typeface="Traveling _Typewriter" panose="02000506000000020004" pitchFamily="2" charset="0"/>
              </a:rPr>
              <a:t>Do not worry about your difficulties in Mathematics.</a:t>
            </a:r>
          </a:p>
          <a:p>
            <a:pPr algn="ctr"/>
            <a:r>
              <a:rPr lang="en-US" sz="4400" dirty="0">
                <a:solidFill>
                  <a:schemeClr val="accent1">
                    <a:lumMod val="50000"/>
                  </a:schemeClr>
                </a:solidFill>
                <a:latin typeface="Traveling _Typewriter" panose="02000506000000020004" pitchFamily="2" charset="0"/>
              </a:rPr>
              <a:t>I can assure you mine are still</a:t>
            </a:r>
          </a:p>
          <a:p>
            <a:pPr algn="ctr"/>
            <a:r>
              <a:rPr lang="en-US" sz="4400" dirty="0">
                <a:solidFill>
                  <a:schemeClr val="accent1">
                    <a:lumMod val="50000"/>
                  </a:schemeClr>
                </a:solidFill>
                <a:latin typeface="Traveling _Typewriter" panose="02000506000000020004" pitchFamily="2" charset="0"/>
              </a:rPr>
              <a:t>greater.</a:t>
            </a:r>
            <a:endParaRPr lang="en-GB" sz="4400" dirty="0">
              <a:solidFill>
                <a:schemeClr val="accent1">
                  <a:lumMod val="50000"/>
                </a:schemeClr>
              </a:solidFill>
              <a:latin typeface="Traveling _Typewriter" panose="02000506000000020004" pitchFamily="2" charset="0"/>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chemeClr val="accent1">
                    <a:lumMod val="50000"/>
                  </a:schemeClr>
                </a:solidFill>
                <a:latin typeface="Traveling _Typewriter" panose="02000506000000020004" pitchFamily="2" charset="0"/>
              </a:rPr>
              <a:t>Albert Einstein</a:t>
            </a:r>
          </a:p>
        </p:txBody>
      </p:sp>
    </p:spTree>
    <p:extLst>
      <p:ext uri="{BB962C8B-B14F-4D97-AF65-F5344CB8AC3E}">
        <p14:creationId xmlns:p14="http://schemas.microsoft.com/office/powerpoint/2010/main" val="2168937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ypatia | Death, Facts, &amp; Biography | Britannica">
            <a:extLst>
              <a:ext uri="{FF2B5EF4-FFF2-40B4-BE49-F238E27FC236}">
                <a16:creationId xmlns:a16="http://schemas.microsoft.com/office/drawing/2014/main" id="{8AF9E1DD-42D8-4E2B-A5AD-EED732D99D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331680" y="1096645"/>
            <a:ext cx="3753130" cy="4664706"/>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endParaRPr sz="1013" dirty="0"/>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dirty="0">
              <a:solidFill>
                <a:schemeClr val="bg1">
                  <a:alpha val="75000"/>
                </a:schemeClr>
              </a:solidFill>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endParaRPr sz="1013" dirty="0"/>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fontScale="92500" lnSpcReduction="10000"/>
          </a:bodyPr>
          <a:lstStyle/>
          <a:p>
            <a:pPr algn="ctr"/>
            <a:r>
              <a:rPr lang="en-US" sz="4800" dirty="0">
                <a:solidFill>
                  <a:schemeClr val="accent1">
                    <a:lumMod val="50000"/>
                  </a:schemeClr>
                </a:solidFill>
                <a:latin typeface="Traveling _Typewriter" panose="02000506000000020004" pitchFamily="2" charset="0"/>
              </a:rPr>
              <a:t>Reserve your right to think,</a:t>
            </a:r>
          </a:p>
          <a:p>
            <a:pPr algn="ctr"/>
            <a:r>
              <a:rPr lang="en-US" sz="4800" dirty="0">
                <a:solidFill>
                  <a:schemeClr val="accent1">
                    <a:lumMod val="50000"/>
                  </a:schemeClr>
                </a:solidFill>
                <a:latin typeface="Traveling _Typewriter" panose="02000506000000020004" pitchFamily="2" charset="0"/>
              </a:rPr>
              <a:t>for even to think wrongly is better than not to think at all.</a:t>
            </a:r>
            <a:endParaRPr lang="en-GB" sz="4800" dirty="0">
              <a:solidFill>
                <a:schemeClr val="accent1">
                  <a:lumMod val="50000"/>
                </a:schemeClr>
              </a:solidFill>
              <a:latin typeface="Traveling _Typewriter" panose="02000506000000020004" pitchFamily="2" charset="0"/>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1">
                    <a:lumMod val="50000"/>
                  </a:schemeClr>
                </a:solidFill>
                <a:latin typeface="Traveling _Typewriter" panose="02000506000000020004" pitchFamily="2" charset="0"/>
              </a:rPr>
              <a:t>Hypatia of Alexandria</a:t>
            </a:r>
          </a:p>
        </p:txBody>
      </p:sp>
    </p:spTree>
    <p:extLst>
      <p:ext uri="{BB962C8B-B14F-4D97-AF65-F5344CB8AC3E}">
        <p14:creationId xmlns:p14="http://schemas.microsoft.com/office/powerpoint/2010/main" val="1109928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ilbert's problems - Wikipedia">
            <a:extLst>
              <a:ext uri="{FF2B5EF4-FFF2-40B4-BE49-F238E27FC236}">
                <a16:creationId xmlns:a16="http://schemas.microsoft.com/office/drawing/2014/main" id="{83974048-39F4-44B9-A102-71EFC456047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35113" y="1104516"/>
            <a:ext cx="3775744" cy="4664706"/>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FFFFFF"/>
              </a:solidFill>
              <a:effectLst/>
              <a:uLnTx/>
              <a:uFillTx/>
              <a:latin typeface="Bahnschrift Light"/>
              <a:ea typeface="+mn-ea"/>
              <a:cs typeface="+mn-cs"/>
            </a:endParaRPr>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Bahnschrift Light"/>
              <a:ea typeface="+mn-ea"/>
              <a:cs typeface="+mn-cs"/>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srgbClr val="000000"/>
              </a:solidFill>
              <a:effectLst/>
              <a:uLnTx/>
              <a:uFillTx/>
              <a:latin typeface="Bahnschrift Light"/>
              <a:ea typeface="+mn-ea"/>
              <a:cs typeface="+mn-cs"/>
            </a:endParaRPr>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Bahnschrift Light"/>
              <a:ea typeface="+mn-ea"/>
              <a:cs typeface="+mn-cs"/>
            </a:endParaRPr>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rPr>
              <a:t>That I have been</a:t>
            </a:r>
            <a:br>
              <a:rPr kumimoji="0" lang="en-US" sz="36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rPr>
            </a:br>
            <a:r>
              <a:rPr kumimoji="0" lang="en-US" sz="36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rPr>
              <a:t>able to accomplish anything in mathematics is </a:t>
            </a:r>
            <a:br>
              <a:rPr kumimoji="0" lang="en-US" sz="36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rPr>
            </a:br>
            <a:r>
              <a:rPr kumimoji="0" lang="en-US" sz="36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rPr>
              <a:t>really due to the fact that I have always found it so difficult.</a:t>
            </a:r>
            <a:endParaRPr kumimoji="0" lang="en-GB" sz="36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CA385">
                    <a:lumMod val="50000"/>
                  </a:srgbClr>
                </a:solidFill>
                <a:effectLst/>
                <a:uLnTx/>
                <a:uFillTx/>
                <a:latin typeface="Traveling _Typewriter" panose="02000506000000020004" pitchFamily="2" charset="0"/>
                <a:ea typeface="+mn-ea"/>
                <a:cs typeface="+mn-cs"/>
              </a:rPr>
              <a:t>David Hilbert</a:t>
            </a:r>
          </a:p>
        </p:txBody>
      </p:sp>
    </p:spTree>
    <p:extLst>
      <p:ext uri="{BB962C8B-B14F-4D97-AF65-F5344CB8AC3E}">
        <p14:creationId xmlns:p14="http://schemas.microsoft.com/office/powerpoint/2010/main" val="1828430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his week in science history: The woman who found hydrogen in the ...">
            <a:extLst>
              <a:ext uri="{FF2B5EF4-FFF2-40B4-BE49-F238E27FC236}">
                <a16:creationId xmlns:a16="http://schemas.microsoft.com/office/drawing/2014/main" id="{DFF124AC-628D-4B46-8735-EC88A93260C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0"/>
          <a:stretch/>
        </p:blipFill>
        <p:spPr bwMode="auto">
          <a:xfrm flipH="1">
            <a:off x="7331680" y="1104515"/>
            <a:ext cx="3753130" cy="4648967"/>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DFE76992-C9BA-45E0-AC64-70F94525089C}"/>
              </a:ext>
            </a:extLst>
          </p:cNvPr>
          <p:cNvSpPr/>
          <p:nvPr/>
        </p:nvSpPr>
        <p:spPr bwMode="black">
          <a:xfrm flipH="1">
            <a:off x="1147200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63" name="Rectangle 62">
            <a:extLst>
              <a:ext uri="{FF2B5EF4-FFF2-40B4-BE49-F238E27FC236}">
                <a16:creationId xmlns:a16="http://schemas.microsoft.com/office/drawing/2014/main" id="{1BA3E06A-E19E-4DB1-9179-EB0CBA43A924}"/>
              </a:ext>
            </a:extLst>
          </p:cNvPr>
          <p:cNvSpPr/>
          <p:nvPr/>
        </p:nvSpPr>
        <p:spPr bwMode="black">
          <a:xfrm>
            <a:off x="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57" name="Rectangle 56">
            <a:extLst>
              <a:ext uri="{FF2B5EF4-FFF2-40B4-BE49-F238E27FC236}">
                <a16:creationId xmlns:a16="http://schemas.microsoft.com/office/drawing/2014/main" id="{0D1D49D7-ADE8-41FD-806C-41D74F4C703A}"/>
              </a:ext>
            </a:extLst>
          </p:cNvPr>
          <p:cNvSpPr/>
          <p:nvPr/>
        </p:nvSpPr>
        <p:spPr bwMode="black">
          <a:xfrm flipH="1">
            <a:off x="0" y="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3" name="Rectangle 42">
            <a:extLst>
              <a:ext uri="{FF2B5EF4-FFF2-40B4-BE49-F238E27FC236}">
                <a16:creationId xmlns:a16="http://schemas.microsoft.com/office/drawing/2014/main" id="{14BBCD41-7CFE-4D69-9114-D3C2E94FFC88}"/>
              </a:ext>
            </a:extLst>
          </p:cNvPr>
          <p:cNvSpPr/>
          <p:nvPr/>
        </p:nvSpPr>
        <p:spPr bwMode="ltGray">
          <a:xfrm flipH="1">
            <a:off x="11473143" y="712896"/>
            <a:ext cx="718857" cy="5432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31" name="Rectangle 30">
            <a:extLst>
              <a:ext uri="{FF2B5EF4-FFF2-40B4-BE49-F238E27FC236}">
                <a16:creationId xmlns:a16="http://schemas.microsoft.com/office/drawing/2014/main" id="{BBB075C1-9BDF-461E-A2B5-B986A1028374}"/>
              </a:ext>
            </a:extLst>
          </p:cNvPr>
          <p:cNvSpPr/>
          <p:nvPr/>
        </p:nvSpPr>
        <p:spPr bwMode="ltGray">
          <a:xfrm flipH="1">
            <a:off x="0" y="735738"/>
            <a:ext cx="718857" cy="53865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22" name="Pi">
            <a:extLst>
              <a:ext uri="{FF2B5EF4-FFF2-40B4-BE49-F238E27FC236}">
                <a16:creationId xmlns:a16="http://schemas.microsoft.com/office/drawing/2014/main" id="{F0FE0664-126A-4309-8417-339B20B2A69C}"/>
              </a:ext>
            </a:extLst>
          </p:cNvPr>
          <p:cNvSpPr>
            <a:spLocks/>
          </p:cNvSpPr>
          <p:nvPr/>
        </p:nvSpPr>
        <p:spPr bwMode="white">
          <a:xfrm>
            <a:off x="141802" y="16266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endParaRPr sz="1013" dirty="0"/>
          </a:p>
        </p:txBody>
      </p:sp>
      <p:sp>
        <p:nvSpPr>
          <p:cNvPr id="34" name="Rectangle 33">
            <a:extLst>
              <a:ext uri="{FF2B5EF4-FFF2-40B4-BE49-F238E27FC236}">
                <a16:creationId xmlns:a16="http://schemas.microsoft.com/office/drawing/2014/main" id="{A58D590B-DE07-4794-9270-AFAD5BC2F59E}"/>
              </a:ext>
            </a:extLst>
          </p:cNvPr>
          <p:cNvSpPr/>
          <p:nvPr/>
        </p:nvSpPr>
        <p:spPr bwMode="gray">
          <a:xfrm flipH="1">
            <a:off x="720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35" name="Rectangle 34">
            <a:extLst>
              <a:ext uri="{FF2B5EF4-FFF2-40B4-BE49-F238E27FC236}">
                <a16:creationId xmlns:a16="http://schemas.microsoft.com/office/drawing/2014/main" id="{2C234163-322F-4BE2-AF79-73D7DD04264A}"/>
              </a:ext>
            </a:extLst>
          </p:cNvPr>
          <p:cNvSpPr/>
          <p:nvPr/>
        </p:nvSpPr>
        <p:spPr bwMode="gray">
          <a:xfrm flipH="1">
            <a:off x="11112000" y="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37" name="Rectangle 36">
            <a:extLst>
              <a:ext uri="{FF2B5EF4-FFF2-40B4-BE49-F238E27FC236}">
                <a16:creationId xmlns:a16="http://schemas.microsoft.com/office/drawing/2014/main" id="{BF2392E1-2398-42C1-A629-1BBF6A7E3297}"/>
              </a:ext>
            </a:extLst>
          </p:cNvPr>
          <p:cNvSpPr>
            <a:spLocks/>
          </p:cNvSpPr>
          <p:nvPr/>
        </p:nvSpPr>
        <p:spPr bwMode="ltGray">
          <a:xfrm flipH="1">
            <a:off x="1104900" y="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FF">
                  <a:alpha val="75000"/>
                </a:srgbClr>
              </a:solidFill>
              <a:effectLst/>
              <a:uLnTx/>
              <a:uFillTx/>
              <a:latin typeface="+mn-lt"/>
              <a:ea typeface="+mn-ea"/>
              <a:cs typeface="+mn-cs"/>
            </a:endParaRPr>
          </a:p>
        </p:txBody>
      </p:sp>
      <p:sp>
        <p:nvSpPr>
          <p:cNvPr id="45" name="Rectangle 44">
            <a:extLst>
              <a:ext uri="{FF2B5EF4-FFF2-40B4-BE49-F238E27FC236}">
                <a16:creationId xmlns:a16="http://schemas.microsoft.com/office/drawing/2014/main" id="{DD3DFBB1-4D9E-4155-949B-0901A1E67E78}"/>
              </a:ext>
            </a:extLst>
          </p:cNvPr>
          <p:cNvSpPr/>
          <p:nvPr/>
        </p:nvSpPr>
        <p:spPr bwMode="gray">
          <a:xfrm>
            <a:off x="11112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6" name="Rectangle 45">
            <a:extLst>
              <a:ext uri="{FF2B5EF4-FFF2-40B4-BE49-F238E27FC236}">
                <a16:creationId xmlns:a16="http://schemas.microsoft.com/office/drawing/2014/main" id="{7C657C93-3EAD-4117-A66C-34ABE8FAC16E}"/>
              </a:ext>
            </a:extLst>
          </p:cNvPr>
          <p:cNvSpPr/>
          <p:nvPr/>
        </p:nvSpPr>
        <p:spPr bwMode="gray">
          <a:xfrm>
            <a:off x="720000" y="6138000"/>
            <a:ext cx="36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7" name="Rectangle 46">
            <a:extLst>
              <a:ext uri="{FF2B5EF4-FFF2-40B4-BE49-F238E27FC236}">
                <a16:creationId xmlns:a16="http://schemas.microsoft.com/office/drawing/2014/main" id="{561105A8-CB5B-4365-8F83-25E5970DE4C8}"/>
              </a:ext>
            </a:extLst>
          </p:cNvPr>
          <p:cNvSpPr/>
          <p:nvPr/>
        </p:nvSpPr>
        <p:spPr bwMode="black">
          <a:xfrm>
            <a:off x="11472000" y="6138000"/>
            <a:ext cx="720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algn="ctr"/>
            <a:endParaRPr sz="1013" dirty="0"/>
          </a:p>
        </p:txBody>
      </p:sp>
      <p:sp>
        <p:nvSpPr>
          <p:cNvPr id="48" name="Rectangle 47">
            <a:extLst>
              <a:ext uri="{FF2B5EF4-FFF2-40B4-BE49-F238E27FC236}">
                <a16:creationId xmlns:a16="http://schemas.microsoft.com/office/drawing/2014/main" id="{C84A3B3B-6E25-4456-9C02-F93F96064459}"/>
              </a:ext>
            </a:extLst>
          </p:cNvPr>
          <p:cNvSpPr/>
          <p:nvPr/>
        </p:nvSpPr>
        <p:spPr bwMode="ltGray">
          <a:xfrm>
            <a:off x="1104900" y="6138000"/>
            <a:ext cx="99822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3" rIns="68586" bIns="342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dirty="0">
              <a:solidFill>
                <a:schemeClr val="bg1">
                  <a:alpha val="75000"/>
                </a:schemeClr>
              </a:solidFill>
            </a:endParaRPr>
          </a:p>
        </p:txBody>
      </p:sp>
      <p:sp>
        <p:nvSpPr>
          <p:cNvPr id="52" name="Pi">
            <a:extLst>
              <a:ext uri="{FF2B5EF4-FFF2-40B4-BE49-F238E27FC236}">
                <a16:creationId xmlns:a16="http://schemas.microsoft.com/office/drawing/2014/main" id="{F73FE611-4BE2-4584-B9F9-9CD2B248752D}"/>
              </a:ext>
            </a:extLst>
          </p:cNvPr>
          <p:cNvSpPr>
            <a:spLocks/>
          </p:cNvSpPr>
          <p:nvPr/>
        </p:nvSpPr>
        <p:spPr bwMode="white">
          <a:xfrm>
            <a:off x="11632851" y="6319719"/>
            <a:ext cx="417346" cy="375612"/>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68586" tIns="34293" rIns="68586" bIns="34293" numCol="1" anchor="t" anchorCtr="0" compatLnSpc="1">
            <a:prstTxWarp prst="textNoShape">
              <a:avLst/>
            </a:prstTxWarp>
          </a:bodyPr>
          <a:lstStyle/>
          <a:p>
            <a:endParaRPr sz="1013" dirty="0"/>
          </a:p>
        </p:txBody>
      </p:sp>
      <p:cxnSp>
        <p:nvCxnSpPr>
          <p:cNvPr id="39" name="Straight Connector 38">
            <a:extLst>
              <a:ext uri="{FF2B5EF4-FFF2-40B4-BE49-F238E27FC236}">
                <a16:creationId xmlns:a16="http://schemas.microsoft.com/office/drawing/2014/main" id="{F5356D59-0ED4-4E62-8E75-EDCA319F9E55}"/>
              </a:ext>
            </a:extLst>
          </p:cNvPr>
          <p:cNvCxnSpPr>
            <a:cxnSpLocks/>
          </p:cNvCxnSpPr>
          <p:nvPr/>
        </p:nvCxnSpPr>
        <p:spPr bwMode="white">
          <a:xfrm>
            <a:off x="720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4A6226-DD90-42D9-8F37-E300CB3AFCAD}"/>
              </a:ext>
            </a:extLst>
          </p:cNvPr>
          <p:cNvCxnSpPr>
            <a:cxnSpLocks/>
          </p:cNvCxnSpPr>
          <p:nvPr/>
        </p:nvCxnSpPr>
        <p:spPr bwMode="white">
          <a:xfrm>
            <a:off x="11472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068247B-736E-48AA-85EF-E69A58D9186D}"/>
              </a:ext>
            </a:extLst>
          </p:cNvPr>
          <p:cNvCxnSpPr>
            <a:cxnSpLocks/>
          </p:cNvCxnSpPr>
          <p:nvPr/>
        </p:nvCxnSpPr>
        <p:spPr bwMode="white">
          <a:xfrm flipH="1">
            <a:off x="0" y="720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6E0343-B5CF-48A6-BF0C-2BB81485F882}"/>
              </a:ext>
            </a:extLst>
          </p:cNvPr>
          <p:cNvCxnSpPr>
            <a:cxnSpLocks/>
          </p:cNvCxnSpPr>
          <p:nvPr/>
        </p:nvCxnSpPr>
        <p:spPr bwMode="white">
          <a:xfrm flipH="1">
            <a:off x="0" y="613800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238418-4673-455A-BA08-A82C4F619324}"/>
              </a:ext>
            </a:extLst>
          </p:cNvPr>
          <p:cNvSpPr>
            <a:spLocks/>
          </p:cNvSpPr>
          <p:nvPr/>
        </p:nvSpPr>
        <p:spPr>
          <a:xfrm>
            <a:off x="7331680" y="1104516"/>
            <a:ext cx="3753130" cy="4648968"/>
          </a:xfrm>
          <a:prstGeom prst="rect">
            <a:avLst/>
          </a:prstGeom>
          <a:noFill/>
          <a:ln w="57150" cap="flat" cmpd="sng" algn="ctr">
            <a:solidFill>
              <a:schemeClr val="accent1">
                <a:lumMod val="50000"/>
              </a:schemeClr>
            </a:solidFill>
            <a:prstDash val="solid"/>
            <a:miter lim="800000"/>
          </a:ln>
          <a:effectLst/>
        </p:spPr>
        <p:txBody>
          <a:bodyPr tIns="144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D5EAF"/>
              </a:solidFill>
              <a:effectLst/>
              <a:uLnTx/>
              <a:uFillTx/>
              <a:latin typeface="Bahnschrift Light"/>
              <a:ea typeface="+mn-ea"/>
              <a:cs typeface="+mn-cs"/>
            </a:endParaRPr>
          </a:p>
        </p:txBody>
      </p:sp>
      <p:sp>
        <p:nvSpPr>
          <p:cNvPr id="5" name="Speech Bubble: Rectangle 3">
            <a:extLst>
              <a:ext uri="{FF2B5EF4-FFF2-40B4-BE49-F238E27FC236}">
                <a16:creationId xmlns:a16="http://schemas.microsoft.com/office/drawing/2014/main" id="{7733162F-6781-4303-AAE8-23078D8859C7}"/>
              </a:ext>
            </a:extLst>
          </p:cNvPr>
          <p:cNvSpPr/>
          <p:nvPr/>
        </p:nvSpPr>
        <p:spPr>
          <a:xfrm>
            <a:off x="1103757" y="1104516"/>
            <a:ext cx="5844168" cy="4648968"/>
          </a:xfrm>
          <a:custGeom>
            <a:avLst/>
            <a:gdLst>
              <a:gd name="connsiteX0" fmla="*/ 0 w 11472863"/>
              <a:gd name="connsiteY0" fmla="*/ 0 h 5603875"/>
              <a:gd name="connsiteX1" fmla="*/ 1912144 w 11472863"/>
              <a:gd name="connsiteY1" fmla="*/ 0 h 5603875"/>
              <a:gd name="connsiteX2" fmla="*/ 1912144 w 11472863"/>
              <a:gd name="connsiteY2" fmla="*/ 0 h 5603875"/>
              <a:gd name="connsiteX3" fmla="*/ 4780360 w 11472863"/>
              <a:gd name="connsiteY3" fmla="*/ 0 h 5603875"/>
              <a:gd name="connsiteX4" fmla="*/ 11472863 w 11472863"/>
              <a:gd name="connsiteY4" fmla="*/ 0 h 5603875"/>
              <a:gd name="connsiteX5" fmla="*/ 11472863 w 11472863"/>
              <a:gd name="connsiteY5" fmla="*/ 3268927 h 5603875"/>
              <a:gd name="connsiteX6" fmla="*/ 11472863 w 11472863"/>
              <a:gd name="connsiteY6" fmla="*/ 3268927 h 5603875"/>
              <a:gd name="connsiteX7" fmla="*/ 11472863 w 11472863"/>
              <a:gd name="connsiteY7" fmla="*/ 4669896 h 5603875"/>
              <a:gd name="connsiteX8" fmla="*/ 11472863 w 11472863"/>
              <a:gd name="connsiteY8" fmla="*/ 5603875 h 5603875"/>
              <a:gd name="connsiteX9" fmla="*/ 4780360 w 11472863"/>
              <a:gd name="connsiteY9" fmla="*/ 5603875 h 5603875"/>
              <a:gd name="connsiteX10" fmla="*/ 4783840 w 11472863"/>
              <a:gd name="connsiteY10" fmla="*/ 6232238 h 5603875"/>
              <a:gd name="connsiteX11" fmla="*/ 1912144 w 11472863"/>
              <a:gd name="connsiteY11" fmla="*/ 5603875 h 5603875"/>
              <a:gd name="connsiteX12" fmla="*/ 0 w 11472863"/>
              <a:gd name="connsiteY12" fmla="*/ 5603875 h 5603875"/>
              <a:gd name="connsiteX13" fmla="*/ 0 w 11472863"/>
              <a:gd name="connsiteY13" fmla="*/ 4669896 h 5603875"/>
              <a:gd name="connsiteX14" fmla="*/ 0 w 11472863"/>
              <a:gd name="connsiteY14" fmla="*/ 3268927 h 5603875"/>
              <a:gd name="connsiteX15" fmla="*/ 0 w 11472863"/>
              <a:gd name="connsiteY15" fmla="*/ 3268927 h 5603875"/>
              <a:gd name="connsiteX16" fmla="*/ 0 w 11472863"/>
              <a:gd name="connsiteY16" fmla="*/ 0 h 5603875"/>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780360 w 11472863"/>
              <a:gd name="connsiteY9" fmla="*/ 5603875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93340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4133"/>
              <a:gd name="connsiteX1" fmla="*/ 1912144 w 11472863"/>
              <a:gd name="connsiteY1" fmla="*/ 0 h 6144133"/>
              <a:gd name="connsiteX2" fmla="*/ 1912144 w 11472863"/>
              <a:gd name="connsiteY2" fmla="*/ 0 h 6144133"/>
              <a:gd name="connsiteX3" fmla="*/ 4780360 w 11472863"/>
              <a:gd name="connsiteY3" fmla="*/ 0 h 6144133"/>
              <a:gd name="connsiteX4" fmla="*/ 11472863 w 11472863"/>
              <a:gd name="connsiteY4" fmla="*/ 0 h 6144133"/>
              <a:gd name="connsiteX5" fmla="*/ 11472863 w 11472863"/>
              <a:gd name="connsiteY5" fmla="*/ 3268927 h 6144133"/>
              <a:gd name="connsiteX6" fmla="*/ 11472863 w 11472863"/>
              <a:gd name="connsiteY6" fmla="*/ 3268927 h 6144133"/>
              <a:gd name="connsiteX7" fmla="*/ 11472863 w 11472863"/>
              <a:gd name="connsiteY7" fmla="*/ 4669896 h 6144133"/>
              <a:gd name="connsiteX8" fmla="*/ 11472863 w 11472863"/>
              <a:gd name="connsiteY8" fmla="*/ 5603875 h 6144133"/>
              <a:gd name="connsiteX9" fmla="*/ 4589860 w 11472863"/>
              <a:gd name="connsiteY9" fmla="*/ 5608638 h 6144133"/>
              <a:gd name="connsiteX10" fmla="*/ 4583815 w 11472863"/>
              <a:gd name="connsiteY10" fmla="*/ 6144133 h 6144133"/>
              <a:gd name="connsiteX11" fmla="*/ 1912144 w 11472863"/>
              <a:gd name="connsiteY11" fmla="*/ 5603875 h 6144133"/>
              <a:gd name="connsiteX12" fmla="*/ 0 w 11472863"/>
              <a:gd name="connsiteY12" fmla="*/ 5603875 h 6144133"/>
              <a:gd name="connsiteX13" fmla="*/ 0 w 11472863"/>
              <a:gd name="connsiteY13" fmla="*/ 4669896 h 6144133"/>
              <a:gd name="connsiteX14" fmla="*/ 0 w 11472863"/>
              <a:gd name="connsiteY14" fmla="*/ 3268927 h 6144133"/>
              <a:gd name="connsiteX15" fmla="*/ 0 w 11472863"/>
              <a:gd name="connsiteY15" fmla="*/ 3268927 h 6144133"/>
              <a:gd name="connsiteX16" fmla="*/ 0 w 11472863"/>
              <a:gd name="connsiteY16" fmla="*/ 0 h 6144133"/>
              <a:gd name="connsiteX0" fmla="*/ 0 w 11472863"/>
              <a:gd name="connsiteY0" fmla="*/ 0 h 6132226"/>
              <a:gd name="connsiteX1" fmla="*/ 1912144 w 11472863"/>
              <a:gd name="connsiteY1" fmla="*/ 0 h 6132226"/>
              <a:gd name="connsiteX2" fmla="*/ 1912144 w 11472863"/>
              <a:gd name="connsiteY2" fmla="*/ 0 h 6132226"/>
              <a:gd name="connsiteX3" fmla="*/ 4780360 w 11472863"/>
              <a:gd name="connsiteY3" fmla="*/ 0 h 6132226"/>
              <a:gd name="connsiteX4" fmla="*/ 11472863 w 11472863"/>
              <a:gd name="connsiteY4" fmla="*/ 0 h 6132226"/>
              <a:gd name="connsiteX5" fmla="*/ 11472863 w 11472863"/>
              <a:gd name="connsiteY5" fmla="*/ 3268927 h 6132226"/>
              <a:gd name="connsiteX6" fmla="*/ 11472863 w 11472863"/>
              <a:gd name="connsiteY6" fmla="*/ 3268927 h 6132226"/>
              <a:gd name="connsiteX7" fmla="*/ 11472863 w 11472863"/>
              <a:gd name="connsiteY7" fmla="*/ 4669896 h 6132226"/>
              <a:gd name="connsiteX8" fmla="*/ 11472863 w 11472863"/>
              <a:gd name="connsiteY8" fmla="*/ 5603875 h 6132226"/>
              <a:gd name="connsiteX9" fmla="*/ 4589860 w 11472863"/>
              <a:gd name="connsiteY9" fmla="*/ 5608638 h 6132226"/>
              <a:gd name="connsiteX10" fmla="*/ 4586196 w 11472863"/>
              <a:gd name="connsiteY10" fmla="*/ 6132226 h 6132226"/>
              <a:gd name="connsiteX11" fmla="*/ 1912144 w 11472863"/>
              <a:gd name="connsiteY11" fmla="*/ 5603875 h 6132226"/>
              <a:gd name="connsiteX12" fmla="*/ 0 w 11472863"/>
              <a:gd name="connsiteY12" fmla="*/ 5603875 h 6132226"/>
              <a:gd name="connsiteX13" fmla="*/ 0 w 11472863"/>
              <a:gd name="connsiteY13" fmla="*/ 4669896 h 6132226"/>
              <a:gd name="connsiteX14" fmla="*/ 0 w 11472863"/>
              <a:gd name="connsiteY14" fmla="*/ 3268927 h 6132226"/>
              <a:gd name="connsiteX15" fmla="*/ 0 w 11472863"/>
              <a:gd name="connsiteY15" fmla="*/ 3268927 h 6132226"/>
              <a:gd name="connsiteX16" fmla="*/ 0 w 11472863"/>
              <a:gd name="connsiteY16" fmla="*/ 0 h 6132226"/>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1751"/>
              <a:gd name="connsiteX1" fmla="*/ 1912144 w 11472863"/>
              <a:gd name="connsiteY1" fmla="*/ 0 h 6141751"/>
              <a:gd name="connsiteX2" fmla="*/ 1912144 w 11472863"/>
              <a:gd name="connsiteY2" fmla="*/ 0 h 6141751"/>
              <a:gd name="connsiteX3" fmla="*/ 4780360 w 11472863"/>
              <a:gd name="connsiteY3" fmla="*/ 0 h 6141751"/>
              <a:gd name="connsiteX4" fmla="*/ 11472863 w 11472863"/>
              <a:gd name="connsiteY4" fmla="*/ 0 h 6141751"/>
              <a:gd name="connsiteX5" fmla="*/ 11472863 w 11472863"/>
              <a:gd name="connsiteY5" fmla="*/ 3268927 h 6141751"/>
              <a:gd name="connsiteX6" fmla="*/ 11472863 w 11472863"/>
              <a:gd name="connsiteY6" fmla="*/ 3268927 h 6141751"/>
              <a:gd name="connsiteX7" fmla="*/ 11472863 w 11472863"/>
              <a:gd name="connsiteY7" fmla="*/ 4669896 h 6141751"/>
              <a:gd name="connsiteX8" fmla="*/ 11472863 w 11472863"/>
              <a:gd name="connsiteY8" fmla="*/ 5603875 h 6141751"/>
              <a:gd name="connsiteX9" fmla="*/ 4589860 w 11472863"/>
              <a:gd name="connsiteY9" fmla="*/ 5608638 h 6141751"/>
              <a:gd name="connsiteX10" fmla="*/ 4593340 w 11472863"/>
              <a:gd name="connsiteY10" fmla="*/ 6141751 h 6141751"/>
              <a:gd name="connsiteX11" fmla="*/ 1912144 w 11472863"/>
              <a:gd name="connsiteY11" fmla="*/ 5603875 h 6141751"/>
              <a:gd name="connsiteX12" fmla="*/ 0 w 11472863"/>
              <a:gd name="connsiteY12" fmla="*/ 5603875 h 6141751"/>
              <a:gd name="connsiteX13" fmla="*/ 0 w 11472863"/>
              <a:gd name="connsiteY13" fmla="*/ 4669896 h 6141751"/>
              <a:gd name="connsiteX14" fmla="*/ 0 w 11472863"/>
              <a:gd name="connsiteY14" fmla="*/ 3268927 h 6141751"/>
              <a:gd name="connsiteX15" fmla="*/ 0 w 11472863"/>
              <a:gd name="connsiteY15" fmla="*/ 3268927 h 6141751"/>
              <a:gd name="connsiteX16" fmla="*/ 0 w 11472863"/>
              <a:gd name="connsiteY16" fmla="*/ 0 h 6141751"/>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9860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 name="connsiteX0" fmla="*/ 0 w 11472863"/>
              <a:gd name="connsiteY0" fmla="*/ 0 h 6142037"/>
              <a:gd name="connsiteX1" fmla="*/ 1912144 w 11472863"/>
              <a:gd name="connsiteY1" fmla="*/ 0 h 6142037"/>
              <a:gd name="connsiteX2" fmla="*/ 1912144 w 11472863"/>
              <a:gd name="connsiteY2" fmla="*/ 0 h 6142037"/>
              <a:gd name="connsiteX3" fmla="*/ 4780360 w 11472863"/>
              <a:gd name="connsiteY3" fmla="*/ 0 h 6142037"/>
              <a:gd name="connsiteX4" fmla="*/ 11472863 w 11472863"/>
              <a:gd name="connsiteY4" fmla="*/ 0 h 6142037"/>
              <a:gd name="connsiteX5" fmla="*/ 11472863 w 11472863"/>
              <a:gd name="connsiteY5" fmla="*/ 3268927 h 6142037"/>
              <a:gd name="connsiteX6" fmla="*/ 11472863 w 11472863"/>
              <a:gd name="connsiteY6" fmla="*/ 3268927 h 6142037"/>
              <a:gd name="connsiteX7" fmla="*/ 11472863 w 11472863"/>
              <a:gd name="connsiteY7" fmla="*/ 4669896 h 6142037"/>
              <a:gd name="connsiteX8" fmla="*/ 11472863 w 11472863"/>
              <a:gd name="connsiteY8" fmla="*/ 5603875 h 6142037"/>
              <a:gd name="connsiteX9" fmla="*/ 4587479 w 11472863"/>
              <a:gd name="connsiteY9" fmla="*/ 5608638 h 6142037"/>
              <a:gd name="connsiteX10" fmla="*/ 4589464 w 11472863"/>
              <a:gd name="connsiteY10" fmla="*/ 6142037 h 6142037"/>
              <a:gd name="connsiteX11" fmla="*/ 1912144 w 11472863"/>
              <a:gd name="connsiteY11" fmla="*/ 5603875 h 6142037"/>
              <a:gd name="connsiteX12" fmla="*/ 0 w 11472863"/>
              <a:gd name="connsiteY12" fmla="*/ 5603875 h 6142037"/>
              <a:gd name="connsiteX13" fmla="*/ 0 w 11472863"/>
              <a:gd name="connsiteY13" fmla="*/ 4669896 h 6142037"/>
              <a:gd name="connsiteX14" fmla="*/ 0 w 11472863"/>
              <a:gd name="connsiteY14" fmla="*/ 3268927 h 6142037"/>
              <a:gd name="connsiteX15" fmla="*/ 0 w 11472863"/>
              <a:gd name="connsiteY15" fmla="*/ 3268927 h 6142037"/>
              <a:gd name="connsiteX16" fmla="*/ 0 w 11472863"/>
              <a:gd name="connsiteY16" fmla="*/ 0 h 61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2863" h="6142037">
                <a:moveTo>
                  <a:pt x="0" y="0"/>
                </a:moveTo>
                <a:lnTo>
                  <a:pt x="1912144" y="0"/>
                </a:lnTo>
                <a:lnTo>
                  <a:pt x="1912144" y="0"/>
                </a:lnTo>
                <a:lnTo>
                  <a:pt x="4780360" y="0"/>
                </a:lnTo>
                <a:lnTo>
                  <a:pt x="11472863" y="0"/>
                </a:lnTo>
                <a:lnTo>
                  <a:pt x="11472863" y="3268927"/>
                </a:lnTo>
                <a:lnTo>
                  <a:pt x="11472863" y="3268927"/>
                </a:lnTo>
                <a:lnTo>
                  <a:pt x="11472863" y="4669896"/>
                </a:lnTo>
                <a:lnTo>
                  <a:pt x="11472863" y="5603875"/>
                </a:lnTo>
                <a:lnTo>
                  <a:pt x="4587479" y="5608638"/>
                </a:lnTo>
                <a:cubicBezTo>
                  <a:pt x="4588640" y="5990336"/>
                  <a:pt x="4589464" y="5725318"/>
                  <a:pt x="4589464" y="6142037"/>
                </a:cubicBezTo>
                <a:lnTo>
                  <a:pt x="1912144" y="5603875"/>
                </a:lnTo>
                <a:lnTo>
                  <a:pt x="0" y="5603875"/>
                </a:lnTo>
                <a:lnTo>
                  <a:pt x="0" y="4669896"/>
                </a:lnTo>
                <a:lnTo>
                  <a:pt x="0" y="3268927"/>
                </a:lnTo>
                <a:lnTo>
                  <a:pt x="0" y="3268927"/>
                </a:lnTo>
                <a:lnTo>
                  <a:pt x="0" y="0"/>
                </a:lnTo>
                <a:close/>
              </a:path>
            </a:pathLst>
          </a:custGeom>
          <a:solidFill>
            <a:schemeClr val="accent1">
              <a:lumMod val="20000"/>
              <a:lumOff val="80000"/>
              <a:alpha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E7FF34C8-A6D8-437B-A2D8-E6752C229A9C}"/>
              </a:ext>
            </a:extLst>
          </p:cNvPr>
          <p:cNvSpPr/>
          <p:nvPr/>
        </p:nvSpPr>
        <p:spPr>
          <a:xfrm>
            <a:off x="1102611" y="1104516"/>
            <a:ext cx="5845312" cy="4216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ormAutofit lnSpcReduction="10000"/>
          </a:bodyPr>
          <a:lstStyle/>
          <a:p>
            <a:pPr algn="ctr"/>
            <a:r>
              <a:rPr lang="en-US" sz="4000" dirty="0">
                <a:solidFill>
                  <a:schemeClr val="accent1">
                    <a:lumMod val="50000"/>
                  </a:schemeClr>
                </a:solidFill>
                <a:latin typeface="Traveling _Typewriter" panose="02000506000000020004" pitchFamily="2" charset="0"/>
              </a:rPr>
              <a:t>Your reward will be the widening of the horizon as you climb. And if you achieve that reward, you will ask no other.</a:t>
            </a:r>
            <a:endParaRPr lang="en-GB" sz="4000" dirty="0">
              <a:solidFill>
                <a:schemeClr val="accent1">
                  <a:lumMod val="50000"/>
                </a:schemeClr>
              </a:solidFill>
              <a:latin typeface="Traveling _Typewriter" panose="02000506000000020004" pitchFamily="2" charset="0"/>
            </a:endParaRPr>
          </a:p>
        </p:txBody>
      </p:sp>
      <p:sp>
        <p:nvSpPr>
          <p:cNvPr id="7" name="Rectangle 6">
            <a:extLst>
              <a:ext uri="{FF2B5EF4-FFF2-40B4-BE49-F238E27FC236}">
                <a16:creationId xmlns:a16="http://schemas.microsoft.com/office/drawing/2014/main" id="{1C1CE71F-9BF2-4D68-8BDA-D7314F9B8943}"/>
              </a:ext>
            </a:extLst>
          </p:cNvPr>
          <p:cNvSpPr/>
          <p:nvPr/>
        </p:nvSpPr>
        <p:spPr>
          <a:xfrm>
            <a:off x="3497263" y="5351519"/>
            <a:ext cx="3447203" cy="41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accent1">
                    <a:lumMod val="50000"/>
                  </a:schemeClr>
                </a:solidFill>
                <a:latin typeface="Traveling _Typewriter" panose="02000506000000020004" pitchFamily="2" charset="0"/>
              </a:rPr>
              <a:t>Cecilia Payne-</a:t>
            </a:r>
            <a:r>
              <a:rPr lang="en-GB" dirty="0" err="1">
                <a:solidFill>
                  <a:schemeClr val="accent1">
                    <a:lumMod val="50000"/>
                  </a:schemeClr>
                </a:solidFill>
                <a:latin typeface="Traveling _Typewriter" panose="02000506000000020004" pitchFamily="2" charset="0"/>
              </a:rPr>
              <a:t>Gaposchkin</a:t>
            </a:r>
            <a:endParaRPr lang="en-GB" dirty="0">
              <a:solidFill>
                <a:schemeClr val="accent1">
                  <a:lumMod val="50000"/>
                </a:schemeClr>
              </a:solidFill>
              <a:latin typeface="Traveling _Typewriter" panose="02000506000000020004" pitchFamily="2" charset="0"/>
            </a:endParaRPr>
          </a:p>
        </p:txBody>
      </p:sp>
    </p:spTree>
    <p:extLst>
      <p:ext uri="{BB962C8B-B14F-4D97-AF65-F5344CB8AC3E}">
        <p14:creationId xmlns:p14="http://schemas.microsoft.com/office/powerpoint/2010/main" val="4221191452"/>
      </p:ext>
    </p:extLst>
  </p:cSld>
  <p:clrMapOvr>
    <a:masterClrMapping/>
  </p:clrMapOvr>
</p:sld>
</file>

<file path=ppt/theme/theme1.xml><?xml version="1.0" encoding="utf-8"?>
<a:theme xmlns:a="http://schemas.openxmlformats.org/drawingml/2006/main" name="Office Theme">
  <a:themeElements>
    <a:clrScheme name="Col 4">
      <a:dk1>
        <a:srgbClr val="000000"/>
      </a:dk1>
      <a:lt1>
        <a:srgbClr val="FFFFFF"/>
      </a:lt1>
      <a:dk2>
        <a:srgbClr val="212745"/>
      </a:dk2>
      <a:lt2>
        <a:srgbClr val="B4DCFA"/>
      </a:lt2>
      <a:accent1>
        <a:srgbClr val="BD382F"/>
      </a:accent1>
      <a:accent2>
        <a:srgbClr val="9CBB5D"/>
      </a:accent2>
      <a:accent3>
        <a:srgbClr val="F29B27"/>
      </a:accent3>
      <a:accent4>
        <a:srgbClr val="1E78BE"/>
      </a:accent4>
      <a:accent5>
        <a:srgbClr val="1CA385"/>
      </a:accent5>
      <a:accent6>
        <a:srgbClr val="F14124"/>
      </a:accent6>
      <a:hlink>
        <a:srgbClr val="56C7AA"/>
      </a:hlink>
      <a:folHlink>
        <a:srgbClr val="59A8D1"/>
      </a:folHlink>
    </a:clrScheme>
    <a:fontScheme name="Custom 5">
      <a:majorFont>
        <a:latin typeface="Bahnschrift Light"/>
        <a:ea typeface=""/>
        <a:cs typeface=""/>
      </a:majorFont>
      <a:minorFont>
        <a:latin typeface="Bahnschrif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l 1">
    <a:dk1>
      <a:srgbClr val="000000"/>
    </a:dk1>
    <a:lt1>
      <a:srgbClr val="FFFFFF"/>
    </a:lt1>
    <a:dk2>
      <a:srgbClr val="212745"/>
    </a:dk2>
    <a:lt2>
      <a:srgbClr val="B4DCFA"/>
    </a:lt2>
    <a:accent1>
      <a:srgbClr val="1CA385"/>
    </a:accent1>
    <a:accent2>
      <a:srgbClr val="9CBB5D"/>
    </a:accent2>
    <a:accent3>
      <a:srgbClr val="F29B27"/>
    </a:accent3>
    <a:accent4>
      <a:srgbClr val="BD382F"/>
    </a:accent4>
    <a:accent5>
      <a:srgbClr val="1E78BE"/>
    </a:accent5>
    <a:accent6>
      <a:srgbClr val="F14124"/>
    </a:accent6>
    <a:hlink>
      <a:srgbClr val="56C7AA"/>
    </a:hlink>
    <a:folHlink>
      <a:srgbClr val="59A8D1"/>
    </a:folHlink>
  </a:clrScheme>
</a:themeOverride>
</file>

<file path=ppt/theme/themeOverride10.xml><?xml version="1.0" encoding="utf-8"?>
<a:themeOverride xmlns:a="http://schemas.openxmlformats.org/drawingml/2006/main">
  <a:clrScheme name="Col 3">
    <a:dk1>
      <a:srgbClr val="000000"/>
    </a:dk1>
    <a:lt1>
      <a:srgbClr val="FFFFFF"/>
    </a:lt1>
    <a:dk2>
      <a:srgbClr val="212745"/>
    </a:dk2>
    <a:lt2>
      <a:srgbClr val="B4DCFA"/>
    </a:lt2>
    <a:accent1>
      <a:srgbClr val="F29B27"/>
    </a:accent1>
    <a:accent2>
      <a:srgbClr val="9CBB5D"/>
    </a:accent2>
    <a:accent3>
      <a:srgbClr val="1E78BE"/>
    </a:accent3>
    <a:accent4>
      <a:srgbClr val="BD382F"/>
    </a:accent4>
    <a:accent5>
      <a:srgbClr val="1CA385"/>
    </a:accent5>
    <a:accent6>
      <a:srgbClr val="F14124"/>
    </a:accent6>
    <a:hlink>
      <a:srgbClr val="56C7AA"/>
    </a:hlink>
    <a:folHlink>
      <a:srgbClr val="59A8D1"/>
    </a:folHlink>
  </a:clrScheme>
</a:themeOverride>
</file>

<file path=ppt/theme/themeOverride11.xml><?xml version="1.0" encoding="utf-8"?>
<a:themeOverride xmlns:a="http://schemas.openxmlformats.org/drawingml/2006/main">
  <a:clrScheme name="Col 5">
    <a:dk1>
      <a:srgbClr val="000000"/>
    </a:dk1>
    <a:lt1>
      <a:srgbClr val="FFFFFF"/>
    </a:lt1>
    <a:dk2>
      <a:srgbClr val="212745"/>
    </a:dk2>
    <a:lt2>
      <a:srgbClr val="B4DCFA"/>
    </a:lt2>
    <a:accent1>
      <a:srgbClr val="1E78BE"/>
    </a:accent1>
    <a:accent2>
      <a:srgbClr val="9CBB5D"/>
    </a:accent2>
    <a:accent3>
      <a:srgbClr val="F29B27"/>
    </a:accent3>
    <a:accent4>
      <a:srgbClr val="BD382F"/>
    </a:accent4>
    <a:accent5>
      <a:srgbClr val="1CA385"/>
    </a:accent5>
    <a:accent6>
      <a:srgbClr val="F14124"/>
    </a:accent6>
    <a:hlink>
      <a:srgbClr val="56C7AA"/>
    </a:hlink>
    <a:folHlink>
      <a:srgbClr val="59A8D1"/>
    </a:folHlink>
  </a:clrScheme>
</a:themeOverride>
</file>

<file path=ppt/theme/themeOverride12.xml><?xml version="1.0" encoding="utf-8"?>
<a:themeOverride xmlns:a="http://schemas.openxmlformats.org/drawingml/2006/main">
  <a:clrScheme name="Col 2">
    <a:dk1>
      <a:srgbClr val="000000"/>
    </a:dk1>
    <a:lt1>
      <a:srgbClr val="FFFFFF"/>
    </a:lt1>
    <a:dk2>
      <a:srgbClr val="212745"/>
    </a:dk2>
    <a:lt2>
      <a:srgbClr val="B4DCFA"/>
    </a:lt2>
    <a:accent1>
      <a:srgbClr val="9CBB5D"/>
    </a:accent1>
    <a:accent2>
      <a:srgbClr val="1E78BE"/>
    </a:accent2>
    <a:accent3>
      <a:srgbClr val="F29B27"/>
    </a:accent3>
    <a:accent4>
      <a:srgbClr val="BD382F"/>
    </a:accent4>
    <a:accent5>
      <a:srgbClr val="1CA385"/>
    </a:accent5>
    <a:accent6>
      <a:srgbClr val="F14124"/>
    </a:accent6>
    <a:hlink>
      <a:srgbClr val="56C7AA"/>
    </a:hlink>
    <a:folHlink>
      <a:srgbClr val="59A8D1"/>
    </a:folHlink>
  </a:clrScheme>
</a:themeOverride>
</file>

<file path=ppt/theme/themeOverride13.xml><?xml version="1.0" encoding="utf-8"?>
<a:themeOverride xmlns:a="http://schemas.openxmlformats.org/drawingml/2006/main">
  <a:clrScheme name="Col 1">
    <a:dk1>
      <a:srgbClr val="000000"/>
    </a:dk1>
    <a:lt1>
      <a:srgbClr val="FFFFFF"/>
    </a:lt1>
    <a:dk2>
      <a:srgbClr val="212745"/>
    </a:dk2>
    <a:lt2>
      <a:srgbClr val="B4DCFA"/>
    </a:lt2>
    <a:accent1>
      <a:srgbClr val="1CA385"/>
    </a:accent1>
    <a:accent2>
      <a:srgbClr val="9CBB5D"/>
    </a:accent2>
    <a:accent3>
      <a:srgbClr val="F29B27"/>
    </a:accent3>
    <a:accent4>
      <a:srgbClr val="BD382F"/>
    </a:accent4>
    <a:accent5>
      <a:srgbClr val="1E78BE"/>
    </a:accent5>
    <a:accent6>
      <a:srgbClr val="F14124"/>
    </a:accent6>
    <a:hlink>
      <a:srgbClr val="56C7AA"/>
    </a:hlink>
    <a:folHlink>
      <a:srgbClr val="59A8D1"/>
    </a:folHlink>
  </a:clrScheme>
</a:themeOverride>
</file>

<file path=ppt/theme/themeOverride14.xml><?xml version="1.0" encoding="utf-8"?>
<a:themeOverride xmlns:a="http://schemas.openxmlformats.org/drawingml/2006/main">
  <a:clrScheme name="Col 3">
    <a:dk1>
      <a:srgbClr val="000000"/>
    </a:dk1>
    <a:lt1>
      <a:srgbClr val="FFFFFF"/>
    </a:lt1>
    <a:dk2>
      <a:srgbClr val="212745"/>
    </a:dk2>
    <a:lt2>
      <a:srgbClr val="B4DCFA"/>
    </a:lt2>
    <a:accent1>
      <a:srgbClr val="F29B27"/>
    </a:accent1>
    <a:accent2>
      <a:srgbClr val="9CBB5D"/>
    </a:accent2>
    <a:accent3>
      <a:srgbClr val="1E78BE"/>
    </a:accent3>
    <a:accent4>
      <a:srgbClr val="BD382F"/>
    </a:accent4>
    <a:accent5>
      <a:srgbClr val="1CA385"/>
    </a:accent5>
    <a:accent6>
      <a:srgbClr val="F14124"/>
    </a:accent6>
    <a:hlink>
      <a:srgbClr val="56C7AA"/>
    </a:hlink>
    <a:folHlink>
      <a:srgbClr val="59A8D1"/>
    </a:folHlink>
  </a:clrScheme>
</a:themeOverride>
</file>

<file path=ppt/theme/themeOverride15.xml><?xml version="1.0" encoding="utf-8"?>
<a:themeOverride xmlns:a="http://schemas.openxmlformats.org/drawingml/2006/main">
  <a:clrScheme name="Col 5">
    <a:dk1>
      <a:srgbClr val="000000"/>
    </a:dk1>
    <a:lt1>
      <a:srgbClr val="FFFFFF"/>
    </a:lt1>
    <a:dk2>
      <a:srgbClr val="212745"/>
    </a:dk2>
    <a:lt2>
      <a:srgbClr val="B4DCFA"/>
    </a:lt2>
    <a:accent1>
      <a:srgbClr val="1E78BE"/>
    </a:accent1>
    <a:accent2>
      <a:srgbClr val="9CBB5D"/>
    </a:accent2>
    <a:accent3>
      <a:srgbClr val="F29B27"/>
    </a:accent3>
    <a:accent4>
      <a:srgbClr val="BD382F"/>
    </a:accent4>
    <a:accent5>
      <a:srgbClr val="1CA385"/>
    </a:accent5>
    <a:accent6>
      <a:srgbClr val="F14124"/>
    </a:accent6>
    <a:hlink>
      <a:srgbClr val="56C7AA"/>
    </a:hlink>
    <a:folHlink>
      <a:srgbClr val="59A8D1"/>
    </a:folHlink>
  </a:clrScheme>
</a:themeOverride>
</file>

<file path=ppt/theme/themeOverride16.xml><?xml version="1.0" encoding="utf-8"?>
<a:themeOverride xmlns:a="http://schemas.openxmlformats.org/drawingml/2006/main">
  <a:clrScheme name="Col 2">
    <a:dk1>
      <a:srgbClr val="000000"/>
    </a:dk1>
    <a:lt1>
      <a:srgbClr val="FFFFFF"/>
    </a:lt1>
    <a:dk2>
      <a:srgbClr val="212745"/>
    </a:dk2>
    <a:lt2>
      <a:srgbClr val="B4DCFA"/>
    </a:lt2>
    <a:accent1>
      <a:srgbClr val="9CBB5D"/>
    </a:accent1>
    <a:accent2>
      <a:srgbClr val="1E78BE"/>
    </a:accent2>
    <a:accent3>
      <a:srgbClr val="F29B27"/>
    </a:accent3>
    <a:accent4>
      <a:srgbClr val="BD382F"/>
    </a:accent4>
    <a:accent5>
      <a:srgbClr val="1CA385"/>
    </a:accent5>
    <a:accent6>
      <a:srgbClr val="F14124"/>
    </a:accent6>
    <a:hlink>
      <a:srgbClr val="56C7AA"/>
    </a:hlink>
    <a:folHlink>
      <a:srgbClr val="59A8D1"/>
    </a:folHlink>
  </a:clrScheme>
</a:themeOverride>
</file>

<file path=ppt/theme/themeOverride17.xml><?xml version="1.0" encoding="utf-8"?>
<a:themeOverride xmlns:a="http://schemas.openxmlformats.org/drawingml/2006/main">
  <a:clrScheme name="Col 1">
    <a:dk1>
      <a:srgbClr val="000000"/>
    </a:dk1>
    <a:lt1>
      <a:srgbClr val="FFFFFF"/>
    </a:lt1>
    <a:dk2>
      <a:srgbClr val="212745"/>
    </a:dk2>
    <a:lt2>
      <a:srgbClr val="B4DCFA"/>
    </a:lt2>
    <a:accent1>
      <a:srgbClr val="1CA385"/>
    </a:accent1>
    <a:accent2>
      <a:srgbClr val="9CBB5D"/>
    </a:accent2>
    <a:accent3>
      <a:srgbClr val="F29B27"/>
    </a:accent3>
    <a:accent4>
      <a:srgbClr val="BD382F"/>
    </a:accent4>
    <a:accent5>
      <a:srgbClr val="1E78BE"/>
    </a:accent5>
    <a:accent6>
      <a:srgbClr val="F14124"/>
    </a:accent6>
    <a:hlink>
      <a:srgbClr val="56C7AA"/>
    </a:hlink>
    <a:folHlink>
      <a:srgbClr val="59A8D1"/>
    </a:folHlink>
  </a:clrScheme>
</a:themeOverride>
</file>

<file path=ppt/theme/themeOverride18.xml><?xml version="1.0" encoding="utf-8"?>
<a:themeOverride xmlns:a="http://schemas.openxmlformats.org/drawingml/2006/main">
  <a:clrScheme name="Col 3">
    <a:dk1>
      <a:srgbClr val="000000"/>
    </a:dk1>
    <a:lt1>
      <a:srgbClr val="FFFFFF"/>
    </a:lt1>
    <a:dk2>
      <a:srgbClr val="212745"/>
    </a:dk2>
    <a:lt2>
      <a:srgbClr val="B4DCFA"/>
    </a:lt2>
    <a:accent1>
      <a:srgbClr val="F29B27"/>
    </a:accent1>
    <a:accent2>
      <a:srgbClr val="9CBB5D"/>
    </a:accent2>
    <a:accent3>
      <a:srgbClr val="1E78BE"/>
    </a:accent3>
    <a:accent4>
      <a:srgbClr val="BD382F"/>
    </a:accent4>
    <a:accent5>
      <a:srgbClr val="1CA385"/>
    </a:accent5>
    <a:accent6>
      <a:srgbClr val="F14124"/>
    </a:accent6>
    <a:hlink>
      <a:srgbClr val="56C7AA"/>
    </a:hlink>
    <a:folHlink>
      <a:srgbClr val="59A8D1"/>
    </a:folHlink>
  </a:clrScheme>
</a:themeOverride>
</file>

<file path=ppt/theme/themeOverride19.xml><?xml version="1.0" encoding="utf-8"?>
<a:themeOverride xmlns:a="http://schemas.openxmlformats.org/drawingml/2006/main">
  <a:clrScheme name="Col 5">
    <a:dk1>
      <a:srgbClr val="000000"/>
    </a:dk1>
    <a:lt1>
      <a:srgbClr val="FFFFFF"/>
    </a:lt1>
    <a:dk2>
      <a:srgbClr val="212745"/>
    </a:dk2>
    <a:lt2>
      <a:srgbClr val="B4DCFA"/>
    </a:lt2>
    <a:accent1>
      <a:srgbClr val="1E78BE"/>
    </a:accent1>
    <a:accent2>
      <a:srgbClr val="9CBB5D"/>
    </a:accent2>
    <a:accent3>
      <a:srgbClr val="F29B27"/>
    </a:accent3>
    <a:accent4>
      <a:srgbClr val="BD382F"/>
    </a:accent4>
    <a:accent5>
      <a:srgbClr val="1CA385"/>
    </a:accent5>
    <a:accent6>
      <a:srgbClr val="F14124"/>
    </a:accent6>
    <a:hlink>
      <a:srgbClr val="56C7AA"/>
    </a:hlink>
    <a:folHlink>
      <a:srgbClr val="59A8D1"/>
    </a:folHlink>
  </a:clrScheme>
</a:themeOverride>
</file>

<file path=ppt/theme/themeOverride2.xml><?xml version="1.0" encoding="utf-8"?>
<a:themeOverride xmlns:a="http://schemas.openxmlformats.org/drawingml/2006/main">
  <a:clrScheme name="Col 3">
    <a:dk1>
      <a:srgbClr val="000000"/>
    </a:dk1>
    <a:lt1>
      <a:srgbClr val="FFFFFF"/>
    </a:lt1>
    <a:dk2>
      <a:srgbClr val="212745"/>
    </a:dk2>
    <a:lt2>
      <a:srgbClr val="B4DCFA"/>
    </a:lt2>
    <a:accent1>
      <a:srgbClr val="F29B27"/>
    </a:accent1>
    <a:accent2>
      <a:srgbClr val="9CBB5D"/>
    </a:accent2>
    <a:accent3>
      <a:srgbClr val="1E78BE"/>
    </a:accent3>
    <a:accent4>
      <a:srgbClr val="BD382F"/>
    </a:accent4>
    <a:accent5>
      <a:srgbClr val="1CA385"/>
    </a:accent5>
    <a:accent6>
      <a:srgbClr val="F14124"/>
    </a:accent6>
    <a:hlink>
      <a:srgbClr val="56C7AA"/>
    </a:hlink>
    <a:folHlink>
      <a:srgbClr val="59A8D1"/>
    </a:folHlink>
  </a:clrScheme>
</a:themeOverride>
</file>

<file path=ppt/theme/themeOverride20.xml><?xml version="1.0" encoding="utf-8"?>
<a:themeOverride xmlns:a="http://schemas.openxmlformats.org/drawingml/2006/main">
  <a:clrScheme name="Col 2">
    <a:dk1>
      <a:srgbClr val="000000"/>
    </a:dk1>
    <a:lt1>
      <a:srgbClr val="FFFFFF"/>
    </a:lt1>
    <a:dk2>
      <a:srgbClr val="212745"/>
    </a:dk2>
    <a:lt2>
      <a:srgbClr val="B4DCFA"/>
    </a:lt2>
    <a:accent1>
      <a:srgbClr val="9CBB5D"/>
    </a:accent1>
    <a:accent2>
      <a:srgbClr val="1E78BE"/>
    </a:accent2>
    <a:accent3>
      <a:srgbClr val="F29B27"/>
    </a:accent3>
    <a:accent4>
      <a:srgbClr val="BD382F"/>
    </a:accent4>
    <a:accent5>
      <a:srgbClr val="1CA385"/>
    </a:accent5>
    <a:accent6>
      <a:srgbClr val="F14124"/>
    </a:accent6>
    <a:hlink>
      <a:srgbClr val="56C7AA"/>
    </a:hlink>
    <a:folHlink>
      <a:srgbClr val="59A8D1"/>
    </a:folHlink>
  </a:clrScheme>
</a:themeOverride>
</file>

<file path=ppt/theme/themeOverride21.xml><?xml version="1.0" encoding="utf-8"?>
<a:themeOverride xmlns:a="http://schemas.openxmlformats.org/drawingml/2006/main">
  <a:clrScheme name="Col 1">
    <a:dk1>
      <a:srgbClr val="000000"/>
    </a:dk1>
    <a:lt1>
      <a:srgbClr val="FFFFFF"/>
    </a:lt1>
    <a:dk2>
      <a:srgbClr val="212745"/>
    </a:dk2>
    <a:lt2>
      <a:srgbClr val="B4DCFA"/>
    </a:lt2>
    <a:accent1>
      <a:srgbClr val="1CA385"/>
    </a:accent1>
    <a:accent2>
      <a:srgbClr val="9CBB5D"/>
    </a:accent2>
    <a:accent3>
      <a:srgbClr val="F29B27"/>
    </a:accent3>
    <a:accent4>
      <a:srgbClr val="BD382F"/>
    </a:accent4>
    <a:accent5>
      <a:srgbClr val="1E78BE"/>
    </a:accent5>
    <a:accent6>
      <a:srgbClr val="F14124"/>
    </a:accent6>
    <a:hlink>
      <a:srgbClr val="56C7AA"/>
    </a:hlink>
    <a:folHlink>
      <a:srgbClr val="59A8D1"/>
    </a:folHlink>
  </a:clrScheme>
</a:themeOverride>
</file>

<file path=ppt/theme/themeOverride22.xml><?xml version="1.0" encoding="utf-8"?>
<a:themeOverride xmlns:a="http://schemas.openxmlformats.org/drawingml/2006/main">
  <a:clrScheme name="Col 3">
    <a:dk1>
      <a:srgbClr val="000000"/>
    </a:dk1>
    <a:lt1>
      <a:srgbClr val="FFFFFF"/>
    </a:lt1>
    <a:dk2>
      <a:srgbClr val="212745"/>
    </a:dk2>
    <a:lt2>
      <a:srgbClr val="B4DCFA"/>
    </a:lt2>
    <a:accent1>
      <a:srgbClr val="F29B27"/>
    </a:accent1>
    <a:accent2>
      <a:srgbClr val="9CBB5D"/>
    </a:accent2>
    <a:accent3>
      <a:srgbClr val="1E78BE"/>
    </a:accent3>
    <a:accent4>
      <a:srgbClr val="BD382F"/>
    </a:accent4>
    <a:accent5>
      <a:srgbClr val="1CA385"/>
    </a:accent5>
    <a:accent6>
      <a:srgbClr val="F14124"/>
    </a:accent6>
    <a:hlink>
      <a:srgbClr val="56C7AA"/>
    </a:hlink>
    <a:folHlink>
      <a:srgbClr val="59A8D1"/>
    </a:folHlink>
  </a:clrScheme>
</a:themeOverride>
</file>

<file path=ppt/theme/themeOverride23.xml><?xml version="1.0" encoding="utf-8"?>
<a:themeOverride xmlns:a="http://schemas.openxmlformats.org/drawingml/2006/main">
  <a:clrScheme name="Col 5">
    <a:dk1>
      <a:srgbClr val="000000"/>
    </a:dk1>
    <a:lt1>
      <a:srgbClr val="FFFFFF"/>
    </a:lt1>
    <a:dk2>
      <a:srgbClr val="212745"/>
    </a:dk2>
    <a:lt2>
      <a:srgbClr val="B4DCFA"/>
    </a:lt2>
    <a:accent1>
      <a:srgbClr val="1E78BE"/>
    </a:accent1>
    <a:accent2>
      <a:srgbClr val="9CBB5D"/>
    </a:accent2>
    <a:accent3>
      <a:srgbClr val="F29B27"/>
    </a:accent3>
    <a:accent4>
      <a:srgbClr val="BD382F"/>
    </a:accent4>
    <a:accent5>
      <a:srgbClr val="1CA385"/>
    </a:accent5>
    <a:accent6>
      <a:srgbClr val="F14124"/>
    </a:accent6>
    <a:hlink>
      <a:srgbClr val="56C7AA"/>
    </a:hlink>
    <a:folHlink>
      <a:srgbClr val="59A8D1"/>
    </a:folHlink>
  </a:clrScheme>
</a:themeOverride>
</file>

<file path=ppt/theme/themeOverride24.xml><?xml version="1.0" encoding="utf-8"?>
<a:themeOverride xmlns:a="http://schemas.openxmlformats.org/drawingml/2006/main">
  <a:clrScheme name="Col 2">
    <a:dk1>
      <a:srgbClr val="000000"/>
    </a:dk1>
    <a:lt1>
      <a:srgbClr val="FFFFFF"/>
    </a:lt1>
    <a:dk2>
      <a:srgbClr val="212745"/>
    </a:dk2>
    <a:lt2>
      <a:srgbClr val="B4DCFA"/>
    </a:lt2>
    <a:accent1>
      <a:srgbClr val="9CBB5D"/>
    </a:accent1>
    <a:accent2>
      <a:srgbClr val="1E78BE"/>
    </a:accent2>
    <a:accent3>
      <a:srgbClr val="F29B27"/>
    </a:accent3>
    <a:accent4>
      <a:srgbClr val="BD382F"/>
    </a:accent4>
    <a:accent5>
      <a:srgbClr val="1CA385"/>
    </a:accent5>
    <a:accent6>
      <a:srgbClr val="F14124"/>
    </a:accent6>
    <a:hlink>
      <a:srgbClr val="56C7AA"/>
    </a:hlink>
    <a:folHlink>
      <a:srgbClr val="59A8D1"/>
    </a:folHlink>
  </a:clrScheme>
</a:themeOverride>
</file>

<file path=ppt/theme/themeOverride25.xml><?xml version="1.0" encoding="utf-8"?>
<a:themeOverride xmlns:a="http://schemas.openxmlformats.org/drawingml/2006/main">
  <a:clrScheme name="Col 1">
    <a:dk1>
      <a:srgbClr val="000000"/>
    </a:dk1>
    <a:lt1>
      <a:srgbClr val="FFFFFF"/>
    </a:lt1>
    <a:dk2>
      <a:srgbClr val="212745"/>
    </a:dk2>
    <a:lt2>
      <a:srgbClr val="B4DCFA"/>
    </a:lt2>
    <a:accent1>
      <a:srgbClr val="1CA385"/>
    </a:accent1>
    <a:accent2>
      <a:srgbClr val="9CBB5D"/>
    </a:accent2>
    <a:accent3>
      <a:srgbClr val="F29B27"/>
    </a:accent3>
    <a:accent4>
      <a:srgbClr val="BD382F"/>
    </a:accent4>
    <a:accent5>
      <a:srgbClr val="1E78BE"/>
    </a:accent5>
    <a:accent6>
      <a:srgbClr val="F14124"/>
    </a:accent6>
    <a:hlink>
      <a:srgbClr val="56C7AA"/>
    </a:hlink>
    <a:folHlink>
      <a:srgbClr val="59A8D1"/>
    </a:folHlink>
  </a:clrScheme>
</a:themeOverride>
</file>

<file path=ppt/theme/themeOverride26.xml><?xml version="1.0" encoding="utf-8"?>
<a:themeOverride xmlns:a="http://schemas.openxmlformats.org/drawingml/2006/main">
  <a:clrScheme name="Col 3">
    <a:dk1>
      <a:srgbClr val="000000"/>
    </a:dk1>
    <a:lt1>
      <a:srgbClr val="FFFFFF"/>
    </a:lt1>
    <a:dk2>
      <a:srgbClr val="212745"/>
    </a:dk2>
    <a:lt2>
      <a:srgbClr val="B4DCFA"/>
    </a:lt2>
    <a:accent1>
      <a:srgbClr val="F29B27"/>
    </a:accent1>
    <a:accent2>
      <a:srgbClr val="9CBB5D"/>
    </a:accent2>
    <a:accent3>
      <a:srgbClr val="1E78BE"/>
    </a:accent3>
    <a:accent4>
      <a:srgbClr val="BD382F"/>
    </a:accent4>
    <a:accent5>
      <a:srgbClr val="1CA385"/>
    </a:accent5>
    <a:accent6>
      <a:srgbClr val="F14124"/>
    </a:accent6>
    <a:hlink>
      <a:srgbClr val="56C7AA"/>
    </a:hlink>
    <a:folHlink>
      <a:srgbClr val="59A8D1"/>
    </a:folHlink>
  </a:clrScheme>
</a:themeOverride>
</file>

<file path=ppt/theme/themeOverride27.xml><?xml version="1.0" encoding="utf-8"?>
<a:themeOverride xmlns:a="http://schemas.openxmlformats.org/drawingml/2006/main">
  <a:clrScheme name="Col 5">
    <a:dk1>
      <a:srgbClr val="000000"/>
    </a:dk1>
    <a:lt1>
      <a:srgbClr val="FFFFFF"/>
    </a:lt1>
    <a:dk2>
      <a:srgbClr val="212745"/>
    </a:dk2>
    <a:lt2>
      <a:srgbClr val="B4DCFA"/>
    </a:lt2>
    <a:accent1>
      <a:srgbClr val="1E78BE"/>
    </a:accent1>
    <a:accent2>
      <a:srgbClr val="9CBB5D"/>
    </a:accent2>
    <a:accent3>
      <a:srgbClr val="F29B27"/>
    </a:accent3>
    <a:accent4>
      <a:srgbClr val="BD382F"/>
    </a:accent4>
    <a:accent5>
      <a:srgbClr val="1CA385"/>
    </a:accent5>
    <a:accent6>
      <a:srgbClr val="F14124"/>
    </a:accent6>
    <a:hlink>
      <a:srgbClr val="56C7AA"/>
    </a:hlink>
    <a:folHlink>
      <a:srgbClr val="59A8D1"/>
    </a:folHlink>
  </a:clrScheme>
</a:themeOverride>
</file>

<file path=ppt/theme/themeOverride28.xml><?xml version="1.0" encoding="utf-8"?>
<a:themeOverride xmlns:a="http://schemas.openxmlformats.org/drawingml/2006/main">
  <a:clrScheme name="Col 2">
    <a:dk1>
      <a:srgbClr val="000000"/>
    </a:dk1>
    <a:lt1>
      <a:srgbClr val="FFFFFF"/>
    </a:lt1>
    <a:dk2>
      <a:srgbClr val="212745"/>
    </a:dk2>
    <a:lt2>
      <a:srgbClr val="B4DCFA"/>
    </a:lt2>
    <a:accent1>
      <a:srgbClr val="9CBB5D"/>
    </a:accent1>
    <a:accent2>
      <a:srgbClr val="1E78BE"/>
    </a:accent2>
    <a:accent3>
      <a:srgbClr val="F29B27"/>
    </a:accent3>
    <a:accent4>
      <a:srgbClr val="BD382F"/>
    </a:accent4>
    <a:accent5>
      <a:srgbClr val="1CA385"/>
    </a:accent5>
    <a:accent6>
      <a:srgbClr val="F14124"/>
    </a:accent6>
    <a:hlink>
      <a:srgbClr val="56C7AA"/>
    </a:hlink>
    <a:folHlink>
      <a:srgbClr val="59A8D1"/>
    </a:folHlink>
  </a:clrScheme>
</a:themeOverride>
</file>

<file path=ppt/theme/themeOverride29.xml><?xml version="1.0" encoding="utf-8"?>
<a:themeOverride xmlns:a="http://schemas.openxmlformats.org/drawingml/2006/main">
  <a:clrScheme name="Col 1">
    <a:dk1>
      <a:srgbClr val="000000"/>
    </a:dk1>
    <a:lt1>
      <a:srgbClr val="FFFFFF"/>
    </a:lt1>
    <a:dk2>
      <a:srgbClr val="212745"/>
    </a:dk2>
    <a:lt2>
      <a:srgbClr val="B4DCFA"/>
    </a:lt2>
    <a:accent1>
      <a:srgbClr val="1CA385"/>
    </a:accent1>
    <a:accent2>
      <a:srgbClr val="9CBB5D"/>
    </a:accent2>
    <a:accent3>
      <a:srgbClr val="F29B27"/>
    </a:accent3>
    <a:accent4>
      <a:srgbClr val="BD382F"/>
    </a:accent4>
    <a:accent5>
      <a:srgbClr val="1E78BE"/>
    </a:accent5>
    <a:accent6>
      <a:srgbClr val="F14124"/>
    </a:accent6>
    <a:hlink>
      <a:srgbClr val="56C7AA"/>
    </a:hlink>
    <a:folHlink>
      <a:srgbClr val="59A8D1"/>
    </a:folHlink>
  </a:clrScheme>
</a:themeOverride>
</file>

<file path=ppt/theme/themeOverride3.xml><?xml version="1.0" encoding="utf-8"?>
<a:themeOverride xmlns:a="http://schemas.openxmlformats.org/drawingml/2006/main">
  <a:clrScheme name="Col 5">
    <a:dk1>
      <a:srgbClr val="000000"/>
    </a:dk1>
    <a:lt1>
      <a:srgbClr val="FFFFFF"/>
    </a:lt1>
    <a:dk2>
      <a:srgbClr val="212745"/>
    </a:dk2>
    <a:lt2>
      <a:srgbClr val="B4DCFA"/>
    </a:lt2>
    <a:accent1>
      <a:srgbClr val="1E78BE"/>
    </a:accent1>
    <a:accent2>
      <a:srgbClr val="9CBB5D"/>
    </a:accent2>
    <a:accent3>
      <a:srgbClr val="F29B27"/>
    </a:accent3>
    <a:accent4>
      <a:srgbClr val="BD382F"/>
    </a:accent4>
    <a:accent5>
      <a:srgbClr val="1CA385"/>
    </a:accent5>
    <a:accent6>
      <a:srgbClr val="F14124"/>
    </a:accent6>
    <a:hlink>
      <a:srgbClr val="56C7AA"/>
    </a:hlink>
    <a:folHlink>
      <a:srgbClr val="59A8D1"/>
    </a:folHlink>
  </a:clrScheme>
</a:themeOverride>
</file>

<file path=ppt/theme/themeOverride30.xml><?xml version="1.0" encoding="utf-8"?>
<a:themeOverride xmlns:a="http://schemas.openxmlformats.org/drawingml/2006/main">
  <a:clrScheme name="Col 3">
    <a:dk1>
      <a:srgbClr val="000000"/>
    </a:dk1>
    <a:lt1>
      <a:srgbClr val="FFFFFF"/>
    </a:lt1>
    <a:dk2>
      <a:srgbClr val="212745"/>
    </a:dk2>
    <a:lt2>
      <a:srgbClr val="B4DCFA"/>
    </a:lt2>
    <a:accent1>
      <a:srgbClr val="F29B27"/>
    </a:accent1>
    <a:accent2>
      <a:srgbClr val="9CBB5D"/>
    </a:accent2>
    <a:accent3>
      <a:srgbClr val="1E78BE"/>
    </a:accent3>
    <a:accent4>
      <a:srgbClr val="BD382F"/>
    </a:accent4>
    <a:accent5>
      <a:srgbClr val="1CA385"/>
    </a:accent5>
    <a:accent6>
      <a:srgbClr val="F14124"/>
    </a:accent6>
    <a:hlink>
      <a:srgbClr val="56C7AA"/>
    </a:hlink>
    <a:folHlink>
      <a:srgbClr val="59A8D1"/>
    </a:folHlink>
  </a:clrScheme>
</a:themeOverride>
</file>

<file path=ppt/theme/themeOverride31.xml><?xml version="1.0" encoding="utf-8"?>
<a:themeOverride xmlns:a="http://schemas.openxmlformats.org/drawingml/2006/main">
  <a:clrScheme name="Col 5">
    <a:dk1>
      <a:srgbClr val="000000"/>
    </a:dk1>
    <a:lt1>
      <a:srgbClr val="FFFFFF"/>
    </a:lt1>
    <a:dk2>
      <a:srgbClr val="212745"/>
    </a:dk2>
    <a:lt2>
      <a:srgbClr val="B4DCFA"/>
    </a:lt2>
    <a:accent1>
      <a:srgbClr val="1E78BE"/>
    </a:accent1>
    <a:accent2>
      <a:srgbClr val="9CBB5D"/>
    </a:accent2>
    <a:accent3>
      <a:srgbClr val="F29B27"/>
    </a:accent3>
    <a:accent4>
      <a:srgbClr val="BD382F"/>
    </a:accent4>
    <a:accent5>
      <a:srgbClr val="1CA385"/>
    </a:accent5>
    <a:accent6>
      <a:srgbClr val="F14124"/>
    </a:accent6>
    <a:hlink>
      <a:srgbClr val="56C7AA"/>
    </a:hlink>
    <a:folHlink>
      <a:srgbClr val="59A8D1"/>
    </a:folHlink>
  </a:clrScheme>
</a:themeOverride>
</file>

<file path=ppt/theme/themeOverride32.xml><?xml version="1.0" encoding="utf-8"?>
<a:themeOverride xmlns:a="http://schemas.openxmlformats.org/drawingml/2006/main">
  <a:clrScheme name="Col 2">
    <a:dk1>
      <a:srgbClr val="000000"/>
    </a:dk1>
    <a:lt1>
      <a:srgbClr val="FFFFFF"/>
    </a:lt1>
    <a:dk2>
      <a:srgbClr val="212745"/>
    </a:dk2>
    <a:lt2>
      <a:srgbClr val="B4DCFA"/>
    </a:lt2>
    <a:accent1>
      <a:srgbClr val="9CBB5D"/>
    </a:accent1>
    <a:accent2>
      <a:srgbClr val="1E78BE"/>
    </a:accent2>
    <a:accent3>
      <a:srgbClr val="F29B27"/>
    </a:accent3>
    <a:accent4>
      <a:srgbClr val="BD382F"/>
    </a:accent4>
    <a:accent5>
      <a:srgbClr val="1CA385"/>
    </a:accent5>
    <a:accent6>
      <a:srgbClr val="F14124"/>
    </a:accent6>
    <a:hlink>
      <a:srgbClr val="56C7AA"/>
    </a:hlink>
    <a:folHlink>
      <a:srgbClr val="59A8D1"/>
    </a:folHlink>
  </a:clrScheme>
</a:themeOverride>
</file>

<file path=ppt/theme/themeOverride33.xml><?xml version="1.0" encoding="utf-8"?>
<a:themeOverride xmlns:a="http://schemas.openxmlformats.org/drawingml/2006/main">
  <a:clrScheme name="Col 1">
    <a:dk1>
      <a:srgbClr val="000000"/>
    </a:dk1>
    <a:lt1>
      <a:srgbClr val="FFFFFF"/>
    </a:lt1>
    <a:dk2>
      <a:srgbClr val="212745"/>
    </a:dk2>
    <a:lt2>
      <a:srgbClr val="B4DCFA"/>
    </a:lt2>
    <a:accent1>
      <a:srgbClr val="1CA385"/>
    </a:accent1>
    <a:accent2>
      <a:srgbClr val="9CBB5D"/>
    </a:accent2>
    <a:accent3>
      <a:srgbClr val="F29B27"/>
    </a:accent3>
    <a:accent4>
      <a:srgbClr val="BD382F"/>
    </a:accent4>
    <a:accent5>
      <a:srgbClr val="1E78BE"/>
    </a:accent5>
    <a:accent6>
      <a:srgbClr val="F14124"/>
    </a:accent6>
    <a:hlink>
      <a:srgbClr val="56C7AA"/>
    </a:hlink>
    <a:folHlink>
      <a:srgbClr val="59A8D1"/>
    </a:folHlink>
  </a:clrScheme>
</a:themeOverride>
</file>

<file path=ppt/theme/themeOverride34.xml><?xml version="1.0" encoding="utf-8"?>
<a:themeOverride xmlns:a="http://schemas.openxmlformats.org/drawingml/2006/main">
  <a:clrScheme name="Col 3">
    <a:dk1>
      <a:srgbClr val="000000"/>
    </a:dk1>
    <a:lt1>
      <a:srgbClr val="FFFFFF"/>
    </a:lt1>
    <a:dk2>
      <a:srgbClr val="212745"/>
    </a:dk2>
    <a:lt2>
      <a:srgbClr val="B4DCFA"/>
    </a:lt2>
    <a:accent1>
      <a:srgbClr val="F29B27"/>
    </a:accent1>
    <a:accent2>
      <a:srgbClr val="9CBB5D"/>
    </a:accent2>
    <a:accent3>
      <a:srgbClr val="1E78BE"/>
    </a:accent3>
    <a:accent4>
      <a:srgbClr val="BD382F"/>
    </a:accent4>
    <a:accent5>
      <a:srgbClr val="1CA385"/>
    </a:accent5>
    <a:accent6>
      <a:srgbClr val="F14124"/>
    </a:accent6>
    <a:hlink>
      <a:srgbClr val="56C7AA"/>
    </a:hlink>
    <a:folHlink>
      <a:srgbClr val="59A8D1"/>
    </a:folHlink>
  </a:clrScheme>
</a:themeOverride>
</file>

<file path=ppt/theme/themeOverride35.xml><?xml version="1.0" encoding="utf-8"?>
<a:themeOverride xmlns:a="http://schemas.openxmlformats.org/drawingml/2006/main">
  <a:clrScheme name="Col 5">
    <a:dk1>
      <a:srgbClr val="000000"/>
    </a:dk1>
    <a:lt1>
      <a:srgbClr val="FFFFFF"/>
    </a:lt1>
    <a:dk2>
      <a:srgbClr val="212745"/>
    </a:dk2>
    <a:lt2>
      <a:srgbClr val="B4DCFA"/>
    </a:lt2>
    <a:accent1>
      <a:srgbClr val="1E78BE"/>
    </a:accent1>
    <a:accent2>
      <a:srgbClr val="9CBB5D"/>
    </a:accent2>
    <a:accent3>
      <a:srgbClr val="F29B27"/>
    </a:accent3>
    <a:accent4>
      <a:srgbClr val="BD382F"/>
    </a:accent4>
    <a:accent5>
      <a:srgbClr val="1CA385"/>
    </a:accent5>
    <a:accent6>
      <a:srgbClr val="F14124"/>
    </a:accent6>
    <a:hlink>
      <a:srgbClr val="56C7AA"/>
    </a:hlink>
    <a:folHlink>
      <a:srgbClr val="59A8D1"/>
    </a:folHlink>
  </a:clrScheme>
</a:themeOverride>
</file>

<file path=ppt/theme/themeOverride36.xml><?xml version="1.0" encoding="utf-8"?>
<a:themeOverride xmlns:a="http://schemas.openxmlformats.org/drawingml/2006/main">
  <a:clrScheme name="Col 2">
    <a:dk1>
      <a:srgbClr val="000000"/>
    </a:dk1>
    <a:lt1>
      <a:srgbClr val="FFFFFF"/>
    </a:lt1>
    <a:dk2>
      <a:srgbClr val="212745"/>
    </a:dk2>
    <a:lt2>
      <a:srgbClr val="B4DCFA"/>
    </a:lt2>
    <a:accent1>
      <a:srgbClr val="9CBB5D"/>
    </a:accent1>
    <a:accent2>
      <a:srgbClr val="1E78BE"/>
    </a:accent2>
    <a:accent3>
      <a:srgbClr val="F29B27"/>
    </a:accent3>
    <a:accent4>
      <a:srgbClr val="BD382F"/>
    </a:accent4>
    <a:accent5>
      <a:srgbClr val="1CA385"/>
    </a:accent5>
    <a:accent6>
      <a:srgbClr val="F14124"/>
    </a:accent6>
    <a:hlink>
      <a:srgbClr val="56C7AA"/>
    </a:hlink>
    <a:folHlink>
      <a:srgbClr val="59A8D1"/>
    </a:folHlink>
  </a:clrScheme>
</a:themeOverride>
</file>

<file path=ppt/theme/themeOverride37.xml><?xml version="1.0" encoding="utf-8"?>
<a:themeOverride xmlns:a="http://schemas.openxmlformats.org/drawingml/2006/main">
  <a:clrScheme name="Col 1">
    <a:dk1>
      <a:srgbClr val="000000"/>
    </a:dk1>
    <a:lt1>
      <a:srgbClr val="FFFFFF"/>
    </a:lt1>
    <a:dk2>
      <a:srgbClr val="212745"/>
    </a:dk2>
    <a:lt2>
      <a:srgbClr val="B4DCFA"/>
    </a:lt2>
    <a:accent1>
      <a:srgbClr val="1CA385"/>
    </a:accent1>
    <a:accent2>
      <a:srgbClr val="9CBB5D"/>
    </a:accent2>
    <a:accent3>
      <a:srgbClr val="F29B27"/>
    </a:accent3>
    <a:accent4>
      <a:srgbClr val="BD382F"/>
    </a:accent4>
    <a:accent5>
      <a:srgbClr val="1E78BE"/>
    </a:accent5>
    <a:accent6>
      <a:srgbClr val="F14124"/>
    </a:accent6>
    <a:hlink>
      <a:srgbClr val="56C7AA"/>
    </a:hlink>
    <a:folHlink>
      <a:srgbClr val="59A8D1"/>
    </a:folHlink>
  </a:clrScheme>
</a:themeOverride>
</file>

<file path=ppt/theme/themeOverride38.xml><?xml version="1.0" encoding="utf-8"?>
<a:themeOverride xmlns:a="http://schemas.openxmlformats.org/drawingml/2006/main">
  <a:clrScheme name="Col 3">
    <a:dk1>
      <a:srgbClr val="000000"/>
    </a:dk1>
    <a:lt1>
      <a:srgbClr val="FFFFFF"/>
    </a:lt1>
    <a:dk2>
      <a:srgbClr val="212745"/>
    </a:dk2>
    <a:lt2>
      <a:srgbClr val="B4DCFA"/>
    </a:lt2>
    <a:accent1>
      <a:srgbClr val="F29B27"/>
    </a:accent1>
    <a:accent2>
      <a:srgbClr val="9CBB5D"/>
    </a:accent2>
    <a:accent3>
      <a:srgbClr val="1E78BE"/>
    </a:accent3>
    <a:accent4>
      <a:srgbClr val="BD382F"/>
    </a:accent4>
    <a:accent5>
      <a:srgbClr val="1CA385"/>
    </a:accent5>
    <a:accent6>
      <a:srgbClr val="F14124"/>
    </a:accent6>
    <a:hlink>
      <a:srgbClr val="56C7AA"/>
    </a:hlink>
    <a:folHlink>
      <a:srgbClr val="59A8D1"/>
    </a:folHlink>
  </a:clrScheme>
</a:themeOverride>
</file>

<file path=ppt/theme/themeOverride39.xml><?xml version="1.0" encoding="utf-8"?>
<a:themeOverride xmlns:a="http://schemas.openxmlformats.org/drawingml/2006/main">
  <a:clrScheme name="Col 2">
    <a:dk1>
      <a:srgbClr val="000000"/>
    </a:dk1>
    <a:lt1>
      <a:srgbClr val="FFFFFF"/>
    </a:lt1>
    <a:dk2>
      <a:srgbClr val="212745"/>
    </a:dk2>
    <a:lt2>
      <a:srgbClr val="B4DCFA"/>
    </a:lt2>
    <a:accent1>
      <a:srgbClr val="9CBB5D"/>
    </a:accent1>
    <a:accent2>
      <a:srgbClr val="1E78BE"/>
    </a:accent2>
    <a:accent3>
      <a:srgbClr val="F29B27"/>
    </a:accent3>
    <a:accent4>
      <a:srgbClr val="BD382F"/>
    </a:accent4>
    <a:accent5>
      <a:srgbClr val="1CA385"/>
    </a:accent5>
    <a:accent6>
      <a:srgbClr val="F14124"/>
    </a:accent6>
    <a:hlink>
      <a:srgbClr val="56C7AA"/>
    </a:hlink>
    <a:folHlink>
      <a:srgbClr val="59A8D1"/>
    </a:folHlink>
  </a:clrScheme>
</a:themeOverride>
</file>

<file path=ppt/theme/themeOverride4.xml><?xml version="1.0" encoding="utf-8"?>
<a:themeOverride xmlns:a="http://schemas.openxmlformats.org/drawingml/2006/main">
  <a:clrScheme name="Col 2">
    <a:dk1>
      <a:srgbClr val="000000"/>
    </a:dk1>
    <a:lt1>
      <a:srgbClr val="FFFFFF"/>
    </a:lt1>
    <a:dk2>
      <a:srgbClr val="212745"/>
    </a:dk2>
    <a:lt2>
      <a:srgbClr val="B4DCFA"/>
    </a:lt2>
    <a:accent1>
      <a:srgbClr val="9CBB5D"/>
    </a:accent1>
    <a:accent2>
      <a:srgbClr val="1E78BE"/>
    </a:accent2>
    <a:accent3>
      <a:srgbClr val="F29B27"/>
    </a:accent3>
    <a:accent4>
      <a:srgbClr val="BD382F"/>
    </a:accent4>
    <a:accent5>
      <a:srgbClr val="1CA385"/>
    </a:accent5>
    <a:accent6>
      <a:srgbClr val="F14124"/>
    </a:accent6>
    <a:hlink>
      <a:srgbClr val="56C7AA"/>
    </a:hlink>
    <a:folHlink>
      <a:srgbClr val="59A8D1"/>
    </a:folHlink>
  </a:clrScheme>
</a:themeOverride>
</file>

<file path=ppt/theme/themeOverride5.xml><?xml version="1.0" encoding="utf-8"?>
<a:themeOverride xmlns:a="http://schemas.openxmlformats.org/drawingml/2006/main">
  <a:clrScheme name="Col 1">
    <a:dk1>
      <a:srgbClr val="000000"/>
    </a:dk1>
    <a:lt1>
      <a:srgbClr val="FFFFFF"/>
    </a:lt1>
    <a:dk2>
      <a:srgbClr val="212745"/>
    </a:dk2>
    <a:lt2>
      <a:srgbClr val="B4DCFA"/>
    </a:lt2>
    <a:accent1>
      <a:srgbClr val="1CA385"/>
    </a:accent1>
    <a:accent2>
      <a:srgbClr val="9CBB5D"/>
    </a:accent2>
    <a:accent3>
      <a:srgbClr val="F29B27"/>
    </a:accent3>
    <a:accent4>
      <a:srgbClr val="BD382F"/>
    </a:accent4>
    <a:accent5>
      <a:srgbClr val="1E78BE"/>
    </a:accent5>
    <a:accent6>
      <a:srgbClr val="F14124"/>
    </a:accent6>
    <a:hlink>
      <a:srgbClr val="56C7AA"/>
    </a:hlink>
    <a:folHlink>
      <a:srgbClr val="59A8D1"/>
    </a:folHlink>
  </a:clrScheme>
</a:themeOverride>
</file>

<file path=ppt/theme/themeOverride6.xml><?xml version="1.0" encoding="utf-8"?>
<a:themeOverride xmlns:a="http://schemas.openxmlformats.org/drawingml/2006/main">
  <a:clrScheme name="Col 3">
    <a:dk1>
      <a:srgbClr val="000000"/>
    </a:dk1>
    <a:lt1>
      <a:srgbClr val="FFFFFF"/>
    </a:lt1>
    <a:dk2>
      <a:srgbClr val="212745"/>
    </a:dk2>
    <a:lt2>
      <a:srgbClr val="B4DCFA"/>
    </a:lt2>
    <a:accent1>
      <a:srgbClr val="F29B27"/>
    </a:accent1>
    <a:accent2>
      <a:srgbClr val="9CBB5D"/>
    </a:accent2>
    <a:accent3>
      <a:srgbClr val="1E78BE"/>
    </a:accent3>
    <a:accent4>
      <a:srgbClr val="BD382F"/>
    </a:accent4>
    <a:accent5>
      <a:srgbClr val="1CA385"/>
    </a:accent5>
    <a:accent6>
      <a:srgbClr val="F14124"/>
    </a:accent6>
    <a:hlink>
      <a:srgbClr val="56C7AA"/>
    </a:hlink>
    <a:folHlink>
      <a:srgbClr val="59A8D1"/>
    </a:folHlink>
  </a:clrScheme>
</a:themeOverride>
</file>

<file path=ppt/theme/themeOverride7.xml><?xml version="1.0" encoding="utf-8"?>
<a:themeOverride xmlns:a="http://schemas.openxmlformats.org/drawingml/2006/main">
  <a:clrScheme name="Col 5">
    <a:dk1>
      <a:srgbClr val="000000"/>
    </a:dk1>
    <a:lt1>
      <a:srgbClr val="FFFFFF"/>
    </a:lt1>
    <a:dk2>
      <a:srgbClr val="212745"/>
    </a:dk2>
    <a:lt2>
      <a:srgbClr val="B4DCFA"/>
    </a:lt2>
    <a:accent1>
      <a:srgbClr val="1E78BE"/>
    </a:accent1>
    <a:accent2>
      <a:srgbClr val="9CBB5D"/>
    </a:accent2>
    <a:accent3>
      <a:srgbClr val="F29B27"/>
    </a:accent3>
    <a:accent4>
      <a:srgbClr val="BD382F"/>
    </a:accent4>
    <a:accent5>
      <a:srgbClr val="1CA385"/>
    </a:accent5>
    <a:accent6>
      <a:srgbClr val="F14124"/>
    </a:accent6>
    <a:hlink>
      <a:srgbClr val="56C7AA"/>
    </a:hlink>
    <a:folHlink>
      <a:srgbClr val="59A8D1"/>
    </a:folHlink>
  </a:clrScheme>
</a:themeOverride>
</file>

<file path=ppt/theme/themeOverride8.xml><?xml version="1.0" encoding="utf-8"?>
<a:themeOverride xmlns:a="http://schemas.openxmlformats.org/drawingml/2006/main">
  <a:clrScheme name="Col 2">
    <a:dk1>
      <a:srgbClr val="000000"/>
    </a:dk1>
    <a:lt1>
      <a:srgbClr val="FFFFFF"/>
    </a:lt1>
    <a:dk2>
      <a:srgbClr val="212745"/>
    </a:dk2>
    <a:lt2>
      <a:srgbClr val="B4DCFA"/>
    </a:lt2>
    <a:accent1>
      <a:srgbClr val="9CBB5D"/>
    </a:accent1>
    <a:accent2>
      <a:srgbClr val="1E78BE"/>
    </a:accent2>
    <a:accent3>
      <a:srgbClr val="F29B27"/>
    </a:accent3>
    <a:accent4>
      <a:srgbClr val="BD382F"/>
    </a:accent4>
    <a:accent5>
      <a:srgbClr val="1CA385"/>
    </a:accent5>
    <a:accent6>
      <a:srgbClr val="F14124"/>
    </a:accent6>
    <a:hlink>
      <a:srgbClr val="56C7AA"/>
    </a:hlink>
    <a:folHlink>
      <a:srgbClr val="59A8D1"/>
    </a:folHlink>
  </a:clrScheme>
</a:themeOverride>
</file>

<file path=ppt/theme/themeOverride9.xml><?xml version="1.0" encoding="utf-8"?>
<a:themeOverride xmlns:a="http://schemas.openxmlformats.org/drawingml/2006/main">
  <a:clrScheme name="Col 1">
    <a:dk1>
      <a:srgbClr val="000000"/>
    </a:dk1>
    <a:lt1>
      <a:srgbClr val="FFFFFF"/>
    </a:lt1>
    <a:dk2>
      <a:srgbClr val="212745"/>
    </a:dk2>
    <a:lt2>
      <a:srgbClr val="B4DCFA"/>
    </a:lt2>
    <a:accent1>
      <a:srgbClr val="1CA385"/>
    </a:accent1>
    <a:accent2>
      <a:srgbClr val="9CBB5D"/>
    </a:accent2>
    <a:accent3>
      <a:srgbClr val="F29B27"/>
    </a:accent3>
    <a:accent4>
      <a:srgbClr val="BD382F"/>
    </a:accent4>
    <a:accent5>
      <a:srgbClr val="1E78BE"/>
    </a:accent5>
    <a:accent6>
      <a:srgbClr val="F14124"/>
    </a:accent6>
    <a:hlink>
      <a:srgbClr val="56C7AA"/>
    </a:hlink>
    <a:folHlink>
      <a:srgbClr val="59A8D1"/>
    </a:folHlink>
  </a:clr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1374</Words>
  <Application>Microsoft Macintosh PowerPoint</Application>
  <PresentationFormat>Widescreen</PresentationFormat>
  <Paragraphs>118</Paragraphs>
  <Slides>52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Traveling _Typewriter</vt:lpstr>
      <vt:lpstr>Bahnschrift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2020-07-24T20:34:58Z</dcterms:created>
  <dcterms:modified xsi:type="dcterms:W3CDTF">2023-03-12T17:52:07Z</dcterms:modified>
</cp:coreProperties>
</file>