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97" r:id="rId2"/>
    <p:sldId id="29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0BCA9-2137-AF41-814A-10A4500F24FF}" v="2" dt="2021-12-09T21:25:57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4"/>
    <p:restoredTop sz="96302"/>
  </p:normalViewPr>
  <p:slideViewPr>
    <p:cSldViewPr snapToGrid="0" snapToObjects="1">
      <p:cViewPr varScale="1">
        <p:scale>
          <a:sx n="155" d="100"/>
          <a:sy n="155" d="100"/>
        </p:scale>
        <p:origin x="216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565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-Off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3" name="Half-frame 12">
            <a:extLst>
              <a:ext uri="{FF2B5EF4-FFF2-40B4-BE49-F238E27FC236}">
                <a16:creationId xmlns:a16="http://schemas.microsoft.com/office/drawing/2014/main" id="{1F7C039C-5E55-8D4C-871C-A55C467AE9F1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</p:spTree>
    <p:extLst>
      <p:ext uri="{BB962C8B-B14F-4D97-AF65-F5344CB8AC3E}">
        <p14:creationId xmlns:p14="http://schemas.microsoft.com/office/powerpoint/2010/main" val="107621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-off 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92560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  <p:sldLayoutId id="2147483677" r:id="rId6"/>
    <p:sldLayoutId id="214748367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2F6EF3-462F-8043-9A35-89DD9A27052F}"/>
              </a:ext>
            </a:extLst>
          </p:cNvPr>
          <p:cNvSpPr txBox="1"/>
          <p:nvPr/>
        </p:nvSpPr>
        <p:spPr>
          <a:xfrm>
            <a:off x="185787" y="375634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dirty="0">
                <a:solidFill>
                  <a:schemeClr val="bg2"/>
                </a:solidFill>
              </a:rPr>
              <a:t>Using ratios to find</a:t>
            </a:r>
            <a:r>
              <a:rPr lang="en-GB" sz="3600" b="0" dirty="0">
                <a:solidFill>
                  <a:schemeClr val="bg2"/>
                </a:solidFill>
              </a:rPr>
              <a:t>…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F273471-829B-D944-94AB-096A5D4DECAA}"/>
              </a:ext>
            </a:extLst>
          </p:cNvPr>
          <p:cNvSpPr txBox="1">
            <a:spLocks/>
          </p:cNvSpPr>
          <p:nvPr/>
        </p:nvSpPr>
        <p:spPr>
          <a:xfrm>
            <a:off x="4640163" y="248135"/>
            <a:ext cx="473387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>
                <a:solidFill>
                  <a:schemeClr val="bg2"/>
                </a:solidFill>
              </a:rPr>
              <a:t>Angles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51B38F16-5C6D-CC4C-A76A-C9528B1D6F7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993707"/>
              <a:ext cx="11556000" cy="6247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Find the values of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and any missing ratios.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+mj-lt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51B38F16-5C6D-CC4C-A76A-C9528B1D6F7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993707"/>
              <a:ext cx="11556000" cy="6247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10" r="-110" b="-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EF820877-FE2E-F847-BC66-0310FF2D93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8501101"/>
                  </p:ext>
                </p:extLst>
              </p:nvPr>
            </p:nvGraphicFramePr>
            <p:xfrm>
              <a:off x="318000" y="1714108"/>
              <a:ext cx="11693892" cy="46617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8982">
                      <a:extLst>
                        <a:ext uri="{9D8B030D-6E8A-4147-A177-3AD203B41FA5}">
                          <a16:colId xmlns:a16="http://schemas.microsoft.com/office/drawing/2014/main" val="4148511793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270153683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992257009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2372808399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613401745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030080058"/>
                        </a:ext>
                      </a:extLst>
                    </a:gridCol>
                  </a:tblGrid>
                  <a:tr h="15539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∶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=1∶2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=5∶7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=4∶5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90283402"/>
                      </a:ext>
                    </a:extLst>
                  </a:tr>
                  <a:tr h="15539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=3∶4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:b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</a:b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2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2816762"/>
                      </a:ext>
                    </a:extLst>
                  </a:tr>
                  <a:tr h="15539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:b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</a:b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  <a:b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</a:b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0010607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EF820877-FE2E-F847-BC66-0310FF2D93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8501101"/>
                  </p:ext>
                </p:extLst>
              </p:nvPr>
            </p:nvGraphicFramePr>
            <p:xfrm>
              <a:off x="318000" y="1714108"/>
              <a:ext cx="11693892" cy="46617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8982">
                      <a:extLst>
                        <a:ext uri="{9D8B030D-6E8A-4147-A177-3AD203B41FA5}">
                          <a16:colId xmlns:a16="http://schemas.microsoft.com/office/drawing/2014/main" val="4148511793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270153683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992257009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2372808399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613401745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030080058"/>
                        </a:ext>
                      </a:extLst>
                    </a:gridCol>
                  </a:tblGrid>
                  <a:tr h="15539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307" t="-2439" r="-402614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1961" t="-2439" r="-201961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02614" t="-2439" r="-1307" b="-2008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0283402"/>
                      </a:ext>
                    </a:extLst>
                  </a:tr>
                  <a:tr h="15539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1307" t="-102439" r="-402614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1961" t="-102439" r="-201961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02614" t="-102439" r="-1307" b="-1008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62816762"/>
                      </a:ext>
                    </a:extLst>
                  </a:tr>
                  <a:tr h="15539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l="-101307" t="-202439" r="-402614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l="-301961" t="-202439" r="-201961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l="-502614" t="-202439" r="-1307" b="-8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010607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18A2C52-98FC-9B4A-B0D6-BE3E01E38D6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924" t="13223" r="14448" b="10131"/>
          <a:stretch/>
        </p:blipFill>
        <p:spPr>
          <a:xfrm>
            <a:off x="700013" y="1754744"/>
            <a:ext cx="1543464" cy="14605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B029AB-8ABF-6C4F-952B-AEB85A666B2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163" t="14052" r="13108" b="19048"/>
          <a:stretch/>
        </p:blipFill>
        <p:spPr>
          <a:xfrm>
            <a:off x="4670152" y="1825976"/>
            <a:ext cx="1479012" cy="13281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5BE4A09-A005-B34D-90D5-E57D1DC735E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431" r="16236" b="12974"/>
          <a:stretch/>
        </p:blipFill>
        <p:spPr>
          <a:xfrm>
            <a:off x="8421633" y="1666746"/>
            <a:ext cx="1562340" cy="15257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D6C9B7-9981-2C43-B5DE-48A4751D2FC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95" t="16985" r="20206" b="8322"/>
          <a:stretch/>
        </p:blipFill>
        <p:spPr>
          <a:xfrm>
            <a:off x="771025" y="3343511"/>
            <a:ext cx="1376754" cy="14029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4373EC-8C29-B84B-9DBC-E8A00479680C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32002" y="3373329"/>
            <a:ext cx="1460456" cy="13626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F33AA2E-24FC-654A-8275-0D9E4BD1C26A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67722" y="3363657"/>
            <a:ext cx="1499643" cy="13626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A588998-7696-8243-87D7-9B5259E0DB80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3283" y="4800272"/>
            <a:ext cx="1457145" cy="19498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996E941-E2AF-EA46-A94E-78BEC90A2817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65535" y="4844774"/>
            <a:ext cx="1290658" cy="159488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827B3A1-B480-B84C-B848-CB5B8586C715}"/>
              </a:ext>
            </a:extLst>
          </p:cNvPr>
          <p:cNvSpPr txBox="1"/>
          <p:nvPr/>
        </p:nvSpPr>
        <p:spPr>
          <a:xfrm>
            <a:off x="1174655" y="4270532"/>
            <a:ext cx="282885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5253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A9B6D9-D538-9649-B2E7-ADA7C26AD198}"/>
              </a:ext>
            </a:extLst>
          </p:cNvPr>
          <p:cNvSpPr txBox="1"/>
          <p:nvPr/>
        </p:nvSpPr>
        <p:spPr>
          <a:xfrm>
            <a:off x="1769122" y="4044985"/>
            <a:ext cx="282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5253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92C220-FC37-A441-BD7F-3F49A023CF44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</a:t>
            </a:r>
            <a:r>
              <a:rPr lang="en-GB" dirty="0" err="1"/>
              <a:t>blatherwick_sam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F44D762-4153-5044-AD58-27D1C5E455D7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1847" y="4868221"/>
            <a:ext cx="2028698" cy="122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97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26BE1394-C49E-0848-BD10-471055D82E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993707"/>
              <a:ext cx="11556000" cy="6247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Find the values of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, and any missing ratios.</a:t>
                          </a:r>
                          <a:endParaRPr lang="en-GB" sz="1800" b="0" dirty="0">
                            <a:solidFill>
                              <a:schemeClr val="bg2"/>
                            </a:solidFill>
                            <a:latin typeface="+mj-lt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26BE1394-C49E-0848-BD10-471055D82E8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993707"/>
              <a:ext cx="11556000" cy="62470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556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1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0" r="-110" b="-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2A17E270-7CFE-484C-89BE-98562486684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9718856"/>
                  </p:ext>
                </p:extLst>
              </p:nvPr>
            </p:nvGraphicFramePr>
            <p:xfrm>
              <a:off x="318000" y="1714108"/>
              <a:ext cx="11693892" cy="4663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8982">
                      <a:extLst>
                        <a:ext uri="{9D8B030D-6E8A-4147-A177-3AD203B41FA5}">
                          <a16:colId xmlns:a16="http://schemas.microsoft.com/office/drawing/2014/main" val="4148511793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270153683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992257009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2372808399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613401745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030080058"/>
                        </a:ext>
                      </a:extLst>
                    </a:gridCol>
                  </a:tblGrid>
                  <a:tr h="15539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∶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GB" sz="24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=1∶2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𝟐𝟒𝟎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=5∶7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=4∶5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𝟏𝟓𝟎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90283402"/>
                      </a:ext>
                    </a:extLst>
                  </a:tr>
                  <a:tr h="15539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=3∶4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𝟏𝟓𝟎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2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GB" sz="22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∶</m:t>
                                </m:r>
                                <m:r>
                                  <a:rPr lang="en-GB" sz="22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GB" sz="22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2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  <m:r>
                                  <a:rPr lang="en-GB" sz="22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∶</m:t>
                                </m:r>
                                <m:r>
                                  <a:rPr lang="en-GB" sz="22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24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  <m:r>
                                  <a:rPr lang="en-GB" sz="24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4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𝟑𝟑𝟎</m:t>
                                </m:r>
                                <m:r>
                                  <a:rPr lang="en-GB" sz="24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2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GB" sz="22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∶</m:t>
                                </m:r>
                                <m:r>
                                  <a:rPr lang="en-GB" sz="22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GB" sz="2200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2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sz="22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GB" sz="22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∶</m:t>
                                </m:r>
                                <m:r>
                                  <a:rPr lang="en-GB" sz="22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𝟕</m:t>
                                </m:r>
                              </m:oMath>
                            </m:oMathPara>
                          </a14:m>
                          <a:endParaRPr lang="en-GB" sz="2200" b="1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𝟏𝟓𝟎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62816762"/>
                      </a:ext>
                    </a:extLst>
                  </a:tr>
                  <a:tr h="1553918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𝟗𝟎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𝟕𝟓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∶</m:t>
                              </m:r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𝟒𝟎</m:t>
                              </m:r>
                              <m:r>
                                <a:rPr lang="en-GB" sz="2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0010607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2A17E270-7CFE-484C-89BE-98562486684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9718856"/>
                  </p:ext>
                </p:extLst>
              </p:nvPr>
            </p:nvGraphicFramePr>
            <p:xfrm>
              <a:off x="318000" y="1714108"/>
              <a:ext cx="11693892" cy="4663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8982">
                      <a:extLst>
                        <a:ext uri="{9D8B030D-6E8A-4147-A177-3AD203B41FA5}">
                          <a16:colId xmlns:a16="http://schemas.microsoft.com/office/drawing/2014/main" val="4148511793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270153683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992257009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2372808399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613401745"/>
                        </a:ext>
                      </a:extLst>
                    </a:gridCol>
                    <a:gridCol w="1948982">
                      <a:extLst>
                        <a:ext uri="{9D8B030D-6E8A-4147-A177-3AD203B41FA5}">
                          <a16:colId xmlns:a16="http://schemas.microsoft.com/office/drawing/2014/main" val="1030080058"/>
                        </a:ext>
                      </a:extLst>
                    </a:gridCol>
                  </a:tblGrid>
                  <a:tr h="1554480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307" t="-2439" r="-402614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961" t="-2439" r="-201961" b="-2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2614" t="-2439" r="-1307" b="-2008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0283402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307" t="-102439" r="-402614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961" t="-102439" r="-201961" b="-100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2614" t="-102439" r="-1307" b="-1008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62816762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101307" t="-202439" r="-402614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301961" t="-202439" r="-201961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502614" t="-202439" r="-1307" b="-8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010607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10B9D3F-4B5F-F94E-9094-220942A1BF02}"/>
              </a:ext>
            </a:extLst>
          </p:cNvPr>
          <p:cNvSpPr txBox="1"/>
          <p:nvPr/>
        </p:nvSpPr>
        <p:spPr>
          <a:xfrm>
            <a:off x="185787" y="375634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dirty="0">
                <a:solidFill>
                  <a:schemeClr val="bg2"/>
                </a:solidFill>
              </a:rPr>
              <a:t>Using ratios to find</a:t>
            </a:r>
            <a:r>
              <a:rPr lang="en-GB" sz="3600" b="0" dirty="0">
                <a:solidFill>
                  <a:schemeClr val="bg2"/>
                </a:solidFill>
              </a:rPr>
              <a:t>…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EA2767-C3D5-DB4B-8C1C-8D827E308A77}"/>
              </a:ext>
            </a:extLst>
          </p:cNvPr>
          <p:cNvSpPr txBox="1">
            <a:spLocks/>
          </p:cNvSpPr>
          <p:nvPr/>
        </p:nvSpPr>
        <p:spPr>
          <a:xfrm>
            <a:off x="4640163" y="248135"/>
            <a:ext cx="4733879" cy="823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>
                <a:solidFill>
                  <a:schemeClr val="bg2"/>
                </a:solidFill>
              </a:rPr>
              <a:t>Angles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4E0A28-709E-5748-A0DD-599C97B6554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924" t="13223" r="14448" b="10131"/>
          <a:stretch/>
        </p:blipFill>
        <p:spPr>
          <a:xfrm>
            <a:off x="700013" y="1754744"/>
            <a:ext cx="1543464" cy="14605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19EE18-D6E3-EB4D-A880-65385D132BE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163" t="14052" r="13108" b="19048"/>
          <a:stretch/>
        </p:blipFill>
        <p:spPr>
          <a:xfrm>
            <a:off x="4670152" y="1825976"/>
            <a:ext cx="1479012" cy="13281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69687B-F803-ED45-B608-3ACBD23F2C9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431" r="16236" b="12974"/>
          <a:stretch/>
        </p:blipFill>
        <p:spPr>
          <a:xfrm>
            <a:off x="8421633" y="1666746"/>
            <a:ext cx="1562340" cy="15257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A4A3AA-E8AD-7548-BD18-B1A69263A8E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95" t="16985" r="20206" b="8322"/>
          <a:stretch/>
        </p:blipFill>
        <p:spPr>
          <a:xfrm>
            <a:off x="771025" y="3343511"/>
            <a:ext cx="1376754" cy="140294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9E81B7-04E9-2A43-9F8F-907717E0B778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32002" y="3373329"/>
            <a:ext cx="1460456" cy="13626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41E7C0-24BC-3447-ACF9-8817FECF4058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67722" y="3363657"/>
            <a:ext cx="1499643" cy="13626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A517753-6E88-E642-8224-7428E984A07A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3283" y="4800272"/>
            <a:ext cx="1457145" cy="19498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36F9FA3-943B-8E47-B7CD-407127A82743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1847" y="4868221"/>
            <a:ext cx="2028698" cy="12284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E92640B-483C-554D-A74C-36BCA3EA11C5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65535" y="4844774"/>
            <a:ext cx="1290658" cy="159488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033D15A-F242-014D-8067-A7086A497F5F}"/>
              </a:ext>
            </a:extLst>
          </p:cNvPr>
          <p:cNvSpPr txBox="1"/>
          <p:nvPr/>
        </p:nvSpPr>
        <p:spPr>
          <a:xfrm>
            <a:off x="1174655" y="4270532"/>
            <a:ext cx="282885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5253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57AF6F-5095-0249-9545-4B56AD01F09A}"/>
              </a:ext>
            </a:extLst>
          </p:cNvPr>
          <p:cNvSpPr txBox="1"/>
          <p:nvPr/>
        </p:nvSpPr>
        <p:spPr>
          <a:xfrm>
            <a:off x="1769122" y="4044985"/>
            <a:ext cx="282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5253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D6FA41-4B3B-6C44-B72C-7F3F9C1D80A8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</a:t>
            </a:r>
            <a:r>
              <a:rPr lang="en-GB" dirty="0" err="1"/>
              <a:t>blatherwick_sam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443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12759</TotalTime>
  <Words>281</Words>
  <Application>Microsoft Macintosh PowerPoint</Application>
  <PresentationFormat>Widescreen</PresentationFormat>
  <Paragraphs>67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Cambria Math</vt:lpstr>
      <vt:lpstr>Corbel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2021-11-07T22:04:41Z</dcterms:created>
  <dcterms:modified xsi:type="dcterms:W3CDTF">2021-12-09T21:26:23Z</dcterms:modified>
</cp:coreProperties>
</file>