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D39"/>
    <a:srgbClr val="437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AD20B-71BD-4EF2-8842-4DFBFF1E197B}" v="151" dt="2021-05-16T13:16:04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5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E051-F9F8-449C-8D1D-767D6E99C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0B0AD-4B83-46C4-B7FF-3326F8AD8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99938-0670-4C0C-8B7E-F03EDBD2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2A387-3296-4EA7-9DEC-9C70348B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A743E-B3E5-4F1C-996E-C9773F5CE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0870-6F9A-4B9C-92CF-FD3673971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B5839-3C3A-4B6E-A18F-7030D566F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43988-26F8-4B4F-9813-5AFCB0CBF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82458-9CC3-416C-9EAC-010B22FC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3A11B-8623-42B5-8C50-CEB12E5D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9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22C3D-DE7D-4908-80C8-4AFAF44F6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2317B-CEF6-4B42-9D4C-1823C524C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28314-E45F-4863-A390-25D62461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3F24C-A117-4D2F-A98F-62B2AE97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86544-CE9A-4EDF-AA47-34F79940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8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E3FA-0A7F-48A3-945F-C85F1DE2B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F445C-1754-4448-A997-51031C688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DF7BF-4EDE-46A3-B376-887FDB31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4ABB-EAA6-4F3F-ABB9-1D1AE8BAB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8E11B-540B-47FF-8B52-23C2F142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1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0DBF-FECD-4D11-8C01-F24E75283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E634C-653A-4EF5-9219-2F83B2236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DD245-C058-4560-BEF9-DC5872AA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4F48D-582E-4739-AFE2-C8D209CC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1BAE-F561-4512-8BA0-731304FE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04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6005-5D55-43DF-9775-AD289200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9D48D-D29F-41AF-9DB6-381A62D33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96BE2-72FE-4B24-817B-0DC6E1DE9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E0065-291A-4792-9FE0-BFFD7921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DBCC9-72E3-446C-BECF-BC0F9FA7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E9575-D1A0-4DAD-A9C2-6149C41D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3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0D9C-4940-458A-9157-6F0625E8A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7746B-0EA9-4259-80FC-D815F9DF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50FDD-DBC2-456D-953F-436EEBCAD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2A0B9-2247-46B2-84A9-6AA7F2C88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24AF0D-DBA8-4ABA-9B11-30F83643D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B97CAB-5E9D-486C-B469-6470A10E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4EB795-D922-4682-BA02-FF9F5B0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3E3E4-D49D-428B-AEDF-5BEA47612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1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48DF2-76F6-44BA-B8E0-7D3EEF75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DF49A-A00C-4EFB-B3D1-B71DC8E4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8DD5-3C01-42C7-B886-810F025DB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E56E5-2BEB-4027-9E5D-5FF10F03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DE56B-82E0-40F4-9C3F-20F5B0654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EA8E6E-E547-4935-8C58-E8145A10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E43DF-AA2B-4B40-98EA-675D8753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7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178EB-A8FB-443E-A708-3305CC0F6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27F6-D20A-4CB3-A36C-B5A3169A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7A7FF-8698-4EBC-A330-CC1DFC351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49B31-3578-498B-849A-791CC8EDD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5CBD8-74E4-480E-8D83-8353C6AF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52FE3-943D-4622-9A2F-84BE6250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8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F74CA-EB0C-41D8-8649-E6BD4A90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193557-74CD-4C52-A88C-AF80EAB06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6028A-514E-4A06-8E29-E5EA76767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2737D-DEF4-403B-95AF-B07B1C0B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74262-AC6A-480F-B5A6-9E711EED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364E6-34BC-45A5-B41E-1E0792E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75539-0B7D-4341-B665-000AC65B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7E432-158A-4C41-BFF4-B0C092F80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7B0B7-45DD-4E06-B17D-809B0A381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D1F21-4A3F-4732-8CEB-3D2DEF703F68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CAEA7-A036-4B4F-ACDB-27F2A3D89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2C81C-8AB9-48AC-A577-FF674CE2C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4C7F-258F-4948-B948-FAB243C1D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1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181" userDrawn="1">
          <p15:clr>
            <a:srgbClr val="F26B43"/>
          </p15:clr>
        </p15:guide>
        <p15:guide id="4" pos="2010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5669" userDrawn="1">
          <p15:clr>
            <a:srgbClr val="F26B43"/>
          </p15:clr>
        </p15:guide>
        <p15:guide id="7" pos="7498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orient="horz" pos="4320" userDrawn="1">
          <p15:clr>
            <a:srgbClr val="F26B43"/>
          </p15:clr>
        </p15:guide>
        <p15:guide id="10" orient="horz" pos="181" userDrawn="1">
          <p15:clr>
            <a:srgbClr val="F26B43"/>
          </p15:clr>
        </p15:guide>
        <p15:guide id="11" orient="horz" pos="1500" userDrawn="1">
          <p15:clr>
            <a:srgbClr val="F26B43"/>
          </p15:clr>
        </p15:guide>
        <p15:guide id="12" orient="horz" pos="2819" userDrawn="1">
          <p15:clr>
            <a:srgbClr val="F26B43"/>
          </p15:clr>
        </p15:guide>
        <p15:guide id="13" orient="horz" pos="41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9CB80EDF-7A81-4DBC-964C-D40D38C45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61" y="4503926"/>
            <a:ext cx="2646964" cy="204015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6A05517-4199-4330-8BF3-623F131F0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531" y="2406911"/>
            <a:ext cx="2639241" cy="204015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7D51F5D-0550-4A4F-9F3C-01F4445E0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945" y="4503926"/>
            <a:ext cx="1963163" cy="20401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CBD3572-BA35-4468-AF8B-8BC371CA3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519" y="322145"/>
            <a:ext cx="2372014" cy="20401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3589996-E8C2-4110-ABE1-57AD87E421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4126" y="2406911"/>
            <a:ext cx="2440800" cy="204015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87FA57A-0086-4CC4-A82C-B22922EE96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4791" y="4503926"/>
            <a:ext cx="2482722" cy="204015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3BF3F9E-D30F-4289-81A4-2B947CCC2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9060" y="322145"/>
            <a:ext cx="2498366" cy="204015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ECCF10-A821-473B-863E-8798C81428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4543" y="2406911"/>
            <a:ext cx="2547400" cy="20401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20FB994-B3C5-40DB-AD04-246C8DC52D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02823" y="4503926"/>
            <a:ext cx="2118785" cy="204015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08A474E-3DA2-4F1F-AA0E-C1E70F4DC2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64543" y="2406911"/>
            <a:ext cx="2795344" cy="204015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50C23CF-41E8-4E56-BECF-10E7C5CFE3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00645" y="794979"/>
            <a:ext cx="2523140" cy="156731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ADC353CA-E4F9-4A6B-BD74-CE2F1207CB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97004" y="794979"/>
            <a:ext cx="2578296" cy="156731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C0723A-8DE0-4115-A555-BA2CE6A69FBC}"/>
              </a:ext>
            </a:extLst>
          </p:cNvPr>
          <p:cNvCxnSpPr>
            <a:cxnSpLocks/>
          </p:cNvCxnSpPr>
          <p:nvPr/>
        </p:nvCxnSpPr>
        <p:spPr>
          <a:xfrm>
            <a:off x="3191272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10C72A-2B9C-4799-84AD-9FB077062D07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095206" y="721339"/>
            <a:ext cx="794" cy="5849324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7CE34A9-BADA-471E-83E3-FFFC72383F11}"/>
              </a:ext>
            </a:extLst>
          </p:cNvPr>
          <p:cNvCxnSpPr>
            <a:cxnSpLocks/>
          </p:cNvCxnSpPr>
          <p:nvPr/>
        </p:nvCxnSpPr>
        <p:spPr>
          <a:xfrm>
            <a:off x="8999140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99838C4-5BE2-4307-95A0-D5DD8EF8917B}"/>
              </a:ext>
            </a:extLst>
          </p:cNvPr>
          <p:cNvCxnSpPr>
            <a:cxnSpLocks/>
          </p:cNvCxnSpPr>
          <p:nvPr/>
        </p:nvCxnSpPr>
        <p:spPr>
          <a:xfrm flipH="1">
            <a:off x="288133" y="2381779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11E121-2083-4DD4-BFC5-19AB2F62CBC0}"/>
              </a:ext>
            </a:extLst>
          </p:cNvPr>
          <p:cNvCxnSpPr>
            <a:cxnSpLocks/>
          </p:cNvCxnSpPr>
          <p:nvPr/>
        </p:nvCxnSpPr>
        <p:spPr>
          <a:xfrm flipH="1">
            <a:off x="288133" y="4476220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ACEEE7-1094-4167-A469-D464930259F4}"/>
              </a:ext>
            </a:extLst>
          </p:cNvPr>
          <p:cNvCxnSpPr>
            <a:cxnSpLocks/>
          </p:cNvCxnSpPr>
          <p:nvPr/>
        </p:nvCxnSpPr>
        <p:spPr>
          <a:xfrm>
            <a:off x="287338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C7DA8C-68AB-4F39-9282-9B77D346C8D2}"/>
              </a:ext>
            </a:extLst>
          </p:cNvPr>
          <p:cNvCxnSpPr>
            <a:cxnSpLocks/>
          </p:cNvCxnSpPr>
          <p:nvPr/>
        </p:nvCxnSpPr>
        <p:spPr>
          <a:xfrm>
            <a:off x="0" y="287338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975455-7082-4569-8A15-AA8E9A6BD644}"/>
              </a:ext>
            </a:extLst>
          </p:cNvPr>
          <p:cNvCxnSpPr>
            <a:cxnSpLocks/>
          </p:cNvCxnSpPr>
          <p:nvPr/>
        </p:nvCxnSpPr>
        <p:spPr>
          <a:xfrm>
            <a:off x="0" y="6570662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7BF977-9263-4195-B48C-111451EAED03}"/>
              </a:ext>
            </a:extLst>
          </p:cNvPr>
          <p:cNvCxnSpPr>
            <a:cxnSpLocks/>
          </p:cNvCxnSpPr>
          <p:nvPr/>
        </p:nvCxnSpPr>
        <p:spPr>
          <a:xfrm>
            <a:off x="11903075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D1F71CD6-447E-41D8-B46C-A574334E5951}"/>
              </a:ext>
            </a:extLst>
          </p:cNvPr>
          <p:cNvSpPr/>
          <p:nvPr/>
        </p:nvSpPr>
        <p:spPr>
          <a:xfrm>
            <a:off x="2258737" y="8991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BFFE88C-BD6F-46FA-B701-AAE2131A1E88}"/>
              </a:ext>
            </a:extLst>
          </p:cNvPr>
          <p:cNvSpPr/>
          <p:nvPr/>
        </p:nvSpPr>
        <p:spPr>
          <a:xfrm>
            <a:off x="1269389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B6ECF9E-A9A9-473A-8D3E-B53DAFFA79B8}"/>
              </a:ext>
            </a:extLst>
          </p:cNvPr>
          <p:cNvSpPr/>
          <p:nvPr/>
        </p:nvSpPr>
        <p:spPr>
          <a:xfrm>
            <a:off x="628502" y="14239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F9F6DAB-2583-4FFA-B286-1D8A35E15FF2}"/>
              </a:ext>
            </a:extLst>
          </p:cNvPr>
          <p:cNvSpPr/>
          <p:nvPr/>
        </p:nvSpPr>
        <p:spPr>
          <a:xfrm>
            <a:off x="1082306" y="193249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213FA5F-DD65-401D-8668-94601BD3C753}"/>
              </a:ext>
            </a:extLst>
          </p:cNvPr>
          <p:cNvSpPr/>
          <p:nvPr/>
        </p:nvSpPr>
        <p:spPr>
          <a:xfrm>
            <a:off x="1491791" y="193209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56012B7-DE0C-4C25-94C8-1AF9AE74E23F}"/>
              </a:ext>
            </a:extLst>
          </p:cNvPr>
          <p:cNvSpPr/>
          <p:nvPr/>
        </p:nvSpPr>
        <p:spPr>
          <a:xfrm>
            <a:off x="1975507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B80B7A6-50EB-4102-A28E-1FA689A17C0A}"/>
              </a:ext>
            </a:extLst>
          </p:cNvPr>
          <p:cNvSpPr/>
          <p:nvPr/>
        </p:nvSpPr>
        <p:spPr>
          <a:xfrm>
            <a:off x="2599538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0C3DBD2-5193-4E42-91B6-BFDBDD673064}"/>
              </a:ext>
            </a:extLst>
          </p:cNvPr>
          <p:cNvSpPr/>
          <p:nvPr/>
        </p:nvSpPr>
        <p:spPr>
          <a:xfrm>
            <a:off x="3805017" y="136447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6C69A0B-45CB-43E1-ADE1-17FBDE59B7E8}"/>
              </a:ext>
            </a:extLst>
          </p:cNvPr>
          <p:cNvSpPr/>
          <p:nvPr/>
        </p:nvSpPr>
        <p:spPr>
          <a:xfrm>
            <a:off x="5216459" y="136447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A0BF96-90F1-4E41-8865-2F68AE8B428F}"/>
              </a:ext>
            </a:extLst>
          </p:cNvPr>
          <p:cNvSpPr/>
          <p:nvPr/>
        </p:nvSpPr>
        <p:spPr>
          <a:xfrm>
            <a:off x="4144164" y="193209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4E8C77F-B6CF-47CB-A704-48127DDCDCCA}"/>
              </a:ext>
            </a:extLst>
          </p:cNvPr>
          <p:cNvSpPr/>
          <p:nvPr/>
        </p:nvSpPr>
        <p:spPr>
          <a:xfrm>
            <a:off x="5534241" y="193209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79879869-DBF5-4AD3-BB1D-9477BFC4B250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264380" y="808764"/>
            <a:ext cx="766533" cy="441224"/>
          </a:xfrm>
          <a:prstGeom prst="rect">
            <a:avLst/>
          </a:prstGeom>
        </p:spPr>
      </p:pic>
      <p:sp>
        <p:nvSpPr>
          <p:cNvPr id="69" name="Oval 68">
            <a:extLst>
              <a:ext uri="{FF2B5EF4-FFF2-40B4-BE49-F238E27FC236}">
                <a16:creationId xmlns:a16="http://schemas.microsoft.com/office/drawing/2014/main" id="{30ABBC51-189B-4BE7-8AF9-6FA875629BCD}"/>
              </a:ext>
            </a:extLst>
          </p:cNvPr>
          <p:cNvSpPr/>
          <p:nvPr/>
        </p:nvSpPr>
        <p:spPr>
          <a:xfrm>
            <a:off x="8171977" y="139439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12DE485-3199-4E23-8A58-ABC8A085DD74}"/>
              </a:ext>
            </a:extLst>
          </p:cNvPr>
          <p:cNvSpPr/>
          <p:nvPr/>
        </p:nvSpPr>
        <p:spPr>
          <a:xfrm>
            <a:off x="6378542" y="196420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1F470E9F-DC00-4C2A-A279-52A0FD51C20C}"/>
              </a:ext>
            </a:extLst>
          </p:cNvPr>
          <p:cNvSpPr/>
          <p:nvPr/>
        </p:nvSpPr>
        <p:spPr>
          <a:xfrm>
            <a:off x="9609617" y="8991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479AA4C-CFA4-4BE0-9E49-C71C2EC473FE}"/>
              </a:ext>
            </a:extLst>
          </p:cNvPr>
          <p:cNvSpPr/>
          <p:nvPr/>
        </p:nvSpPr>
        <p:spPr>
          <a:xfrm>
            <a:off x="9930499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22013195-0CD4-4BF9-AE57-9A3C64DD080C}"/>
              </a:ext>
            </a:extLst>
          </p:cNvPr>
          <p:cNvSpPr/>
          <p:nvPr/>
        </p:nvSpPr>
        <p:spPr>
          <a:xfrm>
            <a:off x="10585003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75266D9D-606F-4068-9E6D-5679DD9C51CF}"/>
              </a:ext>
            </a:extLst>
          </p:cNvPr>
          <p:cNvSpPr/>
          <p:nvPr/>
        </p:nvSpPr>
        <p:spPr>
          <a:xfrm>
            <a:off x="9289469" y="141925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D13B499-5E3E-4725-8D10-76C9A63E513A}"/>
              </a:ext>
            </a:extLst>
          </p:cNvPr>
          <p:cNvSpPr/>
          <p:nvPr/>
        </p:nvSpPr>
        <p:spPr>
          <a:xfrm>
            <a:off x="10120631" y="1987328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351CE6E-F79C-480D-8D6E-127970DE5CE9}"/>
              </a:ext>
            </a:extLst>
          </p:cNvPr>
          <p:cNvSpPr/>
          <p:nvPr/>
        </p:nvSpPr>
        <p:spPr>
          <a:xfrm>
            <a:off x="10818450" y="1987328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26AA83A-9740-4A9A-9FD0-58A7D0D601D3}"/>
              </a:ext>
            </a:extLst>
          </p:cNvPr>
          <p:cNvSpPr/>
          <p:nvPr/>
        </p:nvSpPr>
        <p:spPr>
          <a:xfrm>
            <a:off x="10470878" y="1987328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3F20228-6D52-45FD-85C1-134885D36C92}"/>
              </a:ext>
            </a:extLst>
          </p:cNvPr>
          <p:cNvSpPr/>
          <p:nvPr/>
        </p:nvSpPr>
        <p:spPr>
          <a:xfrm>
            <a:off x="1407886" y="2437304"/>
            <a:ext cx="660943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37BCA2A4-36CA-4C61-BF86-6A85A698E6F6}"/>
              </a:ext>
            </a:extLst>
          </p:cNvPr>
          <p:cNvSpPr/>
          <p:nvPr/>
        </p:nvSpPr>
        <p:spPr>
          <a:xfrm>
            <a:off x="1422423" y="409404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6A6A3905-99DD-416D-9D9E-02F0C0EAEB4B}"/>
              </a:ext>
            </a:extLst>
          </p:cNvPr>
          <p:cNvSpPr/>
          <p:nvPr/>
        </p:nvSpPr>
        <p:spPr>
          <a:xfrm>
            <a:off x="1074851" y="409404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E5682B2-781B-4AA1-B9B0-A3DAFB2CB558}"/>
              </a:ext>
            </a:extLst>
          </p:cNvPr>
          <p:cNvSpPr/>
          <p:nvPr/>
        </p:nvSpPr>
        <p:spPr>
          <a:xfrm>
            <a:off x="2107938" y="4097401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0966A1E9-3F77-40A7-B303-C2764E6A3CD0}"/>
              </a:ext>
            </a:extLst>
          </p:cNvPr>
          <p:cNvSpPr/>
          <p:nvPr/>
        </p:nvSpPr>
        <p:spPr>
          <a:xfrm>
            <a:off x="1760366" y="4097401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B368BC0-CBBA-4AA0-82DE-7401B7D73B93}"/>
              </a:ext>
            </a:extLst>
          </p:cNvPr>
          <p:cNvSpPr/>
          <p:nvPr/>
        </p:nvSpPr>
        <p:spPr>
          <a:xfrm>
            <a:off x="2791660" y="409404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BB49E33-500B-4BDD-B527-0235EB3785D4}"/>
              </a:ext>
            </a:extLst>
          </p:cNvPr>
          <p:cNvSpPr/>
          <p:nvPr/>
        </p:nvSpPr>
        <p:spPr>
          <a:xfrm>
            <a:off x="2444088" y="409404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EE8D76DE-5D19-4E64-8754-5E1AD6CC27FA}"/>
              </a:ext>
            </a:extLst>
          </p:cNvPr>
          <p:cNvSpPr/>
          <p:nvPr/>
        </p:nvSpPr>
        <p:spPr>
          <a:xfrm>
            <a:off x="1203101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68D9451F-8DCD-4CBB-96CC-9BE36C186BBB}"/>
              </a:ext>
            </a:extLst>
          </p:cNvPr>
          <p:cNvSpPr/>
          <p:nvPr/>
        </p:nvSpPr>
        <p:spPr>
          <a:xfrm>
            <a:off x="568824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E141B53F-EADB-4CA7-B6E5-4F3E188A79BC}"/>
              </a:ext>
            </a:extLst>
          </p:cNvPr>
          <p:cNvSpPr/>
          <p:nvPr/>
        </p:nvSpPr>
        <p:spPr>
          <a:xfrm>
            <a:off x="1884571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40E4F6D0-77EB-4668-9850-0C73891226A2}"/>
              </a:ext>
            </a:extLst>
          </p:cNvPr>
          <p:cNvSpPr/>
          <p:nvPr/>
        </p:nvSpPr>
        <p:spPr>
          <a:xfrm>
            <a:off x="2557698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0888C2C6-D513-4C6F-8E7D-37D393814527}"/>
              </a:ext>
            </a:extLst>
          </p:cNvPr>
          <p:cNvSpPr/>
          <p:nvPr/>
        </p:nvSpPr>
        <p:spPr>
          <a:xfrm>
            <a:off x="3688080" y="405583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BDA9266-FB9C-4077-82DD-4F478B08564E}"/>
              </a:ext>
            </a:extLst>
          </p:cNvPr>
          <p:cNvSpPr/>
          <p:nvPr/>
        </p:nvSpPr>
        <p:spPr>
          <a:xfrm>
            <a:off x="3340508" y="405583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7F5AAAA-BD06-417D-98DE-20BF7EA7BD93}"/>
              </a:ext>
            </a:extLst>
          </p:cNvPr>
          <p:cNvSpPr/>
          <p:nvPr/>
        </p:nvSpPr>
        <p:spPr>
          <a:xfrm>
            <a:off x="3466012" y="348762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6" name="Chord 95">
            <a:extLst>
              <a:ext uri="{FF2B5EF4-FFF2-40B4-BE49-F238E27FC236}">
                <a16:creationId xmlns:a16="http://schemas.microsoft.com/office/drawing/2014/main" id="{7F370BDC-689C-456F-B13C-01A06EB1DDF2}"/>
              </a:ext>
            </a:extLst>
          </p:cNvPr>
          <p:cNvSpPr/>
          <p:nvPr/>
        </p:nvSpPr>
        <p:spPr>
          <a:xfrm>
            <a:off x="4448017" y="2406386"/>
            <a:ext cx="374166" cy="313954"/>
          </a:xfrm>
          <a:prstGeom prst="chord">
            <a:avLst>
              <a:gd name="adj1" fmla="val 2700000"/>
              <a:gd name="adj2" fmla="val 18896658"/>
            </a:avLst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038BF4F6-2209-41E2-9465-C5772F7E2D51}"/>
              </a:ext>
            </a:extLst>
          </p:cNvPr>
          <p:cNvSpPr/>
          <p:nvPr/>
        </p:nvSpPr>
        <p:spPr>
          <a:xfrm>
            <a:off x="5160075" y="293179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7EBCE1A-CD46-4415-907D-9151D2331BB5}"/>
              </a:ext>
            </a:extLst>
          </p:cNvPr>
          <p:cNvSpPr/>
          <p:nvPr/>
        </p:nvSpPr>
        <p:spPr>
          <a:xfrm>
            <a:off x="5725417" y="405865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8A17355-5F4B-442C-B706-9212D860D50C}"/>
              </a:ext>
            </a:extLst>
          </p:cNvPr>
          <p:cNvSpPr/>
          <p:nvPr/>
        </p:nvSpPr>
        <p:spPr>
          <a:xfrm>
            <a:off x="4881839" y="3487628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D54B06BF-5398-48B3-BEAA-EC688639D7CD}"/>
              </a:ext>
            </a:extLst>
          </p:cNvPr>
          <p:cNvSpPr/>
          <p:nvPr/>
        </p:nvSpPr>
        <p:spPr>
          <a:xfrm>
            <a:off x="8126795" y="2971869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DB73FB2E-8402-4F75-A144-AF8B9A2497D0}"/>
              </a:ext>
            </a:extLst>
          </p:cNvPr>
          <p:cNvSpPr/>
          <p:nvPr/>
        </p:nvSpPr>
        <p:spPr>
          <a:xfrm>
            <a:off x="6379564" y="405583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959FD8E0-5B7D-4FB8-A109-3A5453AF6386}"/>
              </a:ext>
            </a:extLst>
          </p:cNvPr>
          <p:cNvSpPr/>
          <p:nvPr/>
        </p:nvSpPr>
        <p:spPr>
          <a:xfrm>
            <a:off x="6690814" y="405583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20E2931-C8AA-4210-B301-FD1E329CAD74}"/>
              </a:ext>
            </a:extLst>
          </p:cNvPr>
          <p:cNvSpPr/>
          <p:nvPr/>
        </p:nvSpPr>
        <p:spPr>
          <a:xfrm>
            <a:off x="7046518" y="406684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F75B3E00-8C32-463C-B23F-E3B8290473D7}"/>
              </a:ext>
            </a:extLst>
          </p:cNvPr>
          <p:cNvSpPr/>
          <p:nvPr/>
        </p:nvSpPr>
        <p:spPr>
          <a:xfrm>
            <a:off x="7852179" y="352076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B66DF7AB-C330-4059-B740-3EB2E94F2AD2}"/>
              </a:ext>
            </a:extLst>
          </p:cNvPr>
          <p:cNvSpPr/>
          <p:nvPr/>
        </p:nvSpPr>
        <p:spPr>
          <a:xfrm>
            <a:off x="8484011" y="352076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5DC0BDC-E255-44BD-8E2D-68EB824407C5}"/>
              </a:ext>
            </a:extLst>
          </p:cNvPr>
          <p:cNvSpPr/>
          <p:nvPr/>
        </p:nvSpPr>
        <p:spPr>
          <a:xfrm>
            <a:off x="6509084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2C03024-956C-4E22-9573-C87036BD6900}"/>
              </a:ext>
            </a:extLst>
          </p:cNvPr>
          <p:cNvSpPr/>
          <p:nvPr/>
        </p:nvSpPr>
        <p:spPr>
          <a:xfrm>
            <a:off x="7150099" y="354203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4A6FEF41-F853-47F3-8758-0F75CE7F4045}"/>
              </a:ext>
            </a:extLst>
          </p:cNvPr>
          <p:cNvSpPr/>
          <p:nvPr/>
        </p:nvSpPr>
        <p:spPr>
          <a:xfrm>
            <a:off x="9558442" y="29761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41A55E5A-C761-4CA9-B6DF-AFA285B47810}"/>
              </a:ext>
            </a:extLst>
          </p:cNvPr>
          <p:cNvSpPr/>
          <p:nvPr/>
        </p:nvSpPr>
        <p:spPr>
          <a:xfrm>
            <a:off x="9304146" y="3533992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F36B6B10-41D5-4C0F-889E-91F845C204EC}"/>
              </a:ext>
            </a:extLst>
          </p:cNvPr>
          <p:cNvSpPr/>
          <p:nvPr/>
        </p:nvSpPr>
        <p:spPr>
          <a:xfrm>
            <a:off x="9920339" y="3533992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808D43E0-147D-4C6E-82EE-03B5E587395F}"/>
              </a:ext>
            </a:extLst>
          </p:cNvPr>
          <p:cNvSpPr/>
          <p:nvPr/>
        </p:nvSpPr>
        <p:spPr>
          <a:xfrm>
            <a:off x="10687891" y="403819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A3F72F58-355F-4F9C-AFD7-72967CDFE7C1}"/>
              </a:ext>
            </a:extLst>
          </p:cNvPr>
          <p:cNvSpPr/>
          <p:nvPr/>
        </p:nvSpPr>
        <p:spPr>
          <a:xfrm>
            <a:off x="11033752" y="403819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69679E0C-0F49-43F9-940B-BF444C190BAB}"/>
              </a:ext>
            </a:extLst>
          </p:cNvPr>
          <p:cNvSpPr/>
          <p:nvPr/>
        </p:nvSpPr>
        <p:spPr>
          <a:xfrm>
            <a:off x="11379613" y="403819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AA156FFD-64D1-41AB-BD1A-725119FBA251}"/>
              </a:ext>
            </a:extLst>
          </p:cNvPr>
          <p:cNvSpPr/>
          <p:nvPr/>
        </p:nvSpPr>
        <p:spPr>
          <a:xfrm>
            <a:off x="10500808" y="350952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20EDF7CD-C942-4823-9EA1-BAA4037BB3F7}"/>
              </a:ext>
            </a:extLst>
          </p:cNvPr>
          <p:cNvSpPr/>
          <p:nvPr/>
        </p:nvSpPr>
        <p:spPr>
          <a:xfrm>
            <a:off x="11146166" y="350952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17" name="Chord 116">
            <a:extLst>
              <a:ext uri="{FF2B5EF4-FFF2-40B4-BE49-F238E27FC236}">
                <a16:creationId xmlns:a16="http://schemas.microsoft.com/office/drawing/2014/main" id="{F5A72431-FAF5-44CD-A596-8B23B9BF5382}"/>
              </a:ext>
            </a:extLst>
          </p:cNvPr>
          <p:cNvSpPr/>
          <p:nvPr/>
        </p:nvSpPr>
        <p:spPr>
          <a:xfrm>
            <a:off x="7425249" y="2499025"/>
            <a:ext cx="374166" cy="272749"/>
          </a:xfrm>
          <a:prstGeom prst="chord">
            <a:avLst>
              <a:gd name="adj1" fmla="val 5676200"/>
              <a:gd name="adj2" fmla="val 15886621"/>
            </a:avLst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2C27153-9F9E-44A8-93AA-F39DC9F2D197}"/>
              </a:ext>
            </a:extLst>
          </p:cNvPr>
          <p:cNvSpPr/>
          <p:nvPr/>
        </p:nvSpPr>
        <p:spPr>
          <a:xfrm>
            <a:off x="568824" y="611058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9CCCB2C-53A0-4D3D-A202-6B21AD124349}"/>
              </a:ext>
            </a:extLst>
          </p:cNvPr>
          <p:cNvSpPr/>
          <p:nvPr/>
        </p:nvSpPr>
        <p:spPr>
          <a:xfrm>
            <a:off x="899373" y="611058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A32BB40-268B-4B45-A22C-5E5840E1312C}"/>
              </a:ext>
            </a:extLst>
          </p:cNvPr>
          <p:cNvSpPr/>
          <p:nvPr/>
        </p:nvSpPr>
        <p:spPr>
          <a:xfrm>
            <a:off x="1504899" y="6110587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56F4BD2-32DB-4A35-8BAC-DA9CF9F198E5}"/>
              </a:ext>
            </a:extLst>
          </p:cNvPr>
          <p:cNvSpPr/>
          <p:nvPr/>
        </p:nvSpPr>
        <p:spPr>
          <a:xfrm>
            <a:off x="2778052" y="6125192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660C949A-0D21-4076-AD38-4EB7ADC156B0}"/>
              </a:ext>
            </a:extLst>
          </p:cNvPr>
          <p:cNvSpPr/>
          <p:nvPr/>
        </p:nvSpPr>
        <p:spPr>
          <a:xfrm>
            <a:off x="1301959" y="560801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7649A21-E9A6-48B5-90BF-B47DDF1B651E}"/>
              </a:ext>
            </a:extLst>
          </p:cNvPr>
          <p:cNvSpPr/>
          <p:nvPr/>
        </p:nvSpPr>
        <p:spPr>
          <a:xfrm>
            <a:off x="2243960" y="508194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6651F4BB-DDBF-4275-9EDA-0525E2B8E93D}"/>
              </a:ext>
            </a:extLst>
          </p:cNvPr>
          <p:cNvSpPr/>
          <p:nvPr/>
        </p:nvSpPr>
        <p:spPr>
          <a:xfrm>
            <a:off x="993728" y="507959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27" name="Chord 126">
            <a:extLst>
              <a:ext uri="{FF2B5EF4-FFF2-40B4-BE49-F238E27FC236}">
                <a16:creationId xmlns:a16="http://schemas.microsoft.com/office/drawing/2014/main" id="{4BE56AA8-B01A-4A7F-9BB1-2E7998329A1F}"/>
              </a:ext>
            </a:extLst>
          </p:cNvPr>
          <p:cNvSpPr/>
          <p:nvPr/>
        </p:nvSpPr>
        <p:spPr>
          <a:xfrm>
            <a:off x="1529985" y="4541700"/>
            <a:ext cx="557131" cy="374166"/>
          </a:xfrm>
          <a:prstGeom prst="chord">
            <a:avLst>
              <a:gd name="adj1" fmla="val 2700000"/>
              <a:gd name="adj2" fmla="val 18896658"/>
            </a:avLst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248A4BB1-4767-47FA-B88B-5F9F17921827}"/>
              </a:ext>
            </a:extLst>
          </p:cNvPr>
          <p:cNvSpPr/>
          <p:nvPr/>
        </p:nvSpPr>
        <p:spPr>
          <a:xfrm>
            <a:off x="3882613" y="496219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E085CD-E105-4B9E-8556-EB0EA22A931A}"/>
              </a:ext>
            </a:extLst>
          </p:cNvPr>
          <p:cNvSpPr/>
          <p:nvPr/>
        </p:nvSpPr>
        <p:spPr>
          <a:xfrm>
            <a:off x="4644116" y="5800415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852221DD-C01E-4E25-A8D8-5FC0EC720614}"/>
              </a:ext>
            </a:extLst>
          </p:cNvPr>
          <p:cNvSpPr/>
          <p:nvPr/>
        </p:nvSpPr>
        <p:spPr>
          <a:xfrm>
            <a:off x="5165601" y="5800415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BF7852B0-399A-445E-AE37-2F002C051391}"/>
              </a:ext>
            </a:extLst>
          </p:cNvPr>
          <p:cNvSpPr/>
          <p:nvPr/>
        </p:nvSpPr>
        <p:spPr>
          <a:xfrm>
            <a:off x="5415483" y="5800415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CE0A9DF-F69F-4054-A116-0F98E8EFD8EA}"/>
              </a:ext>
            </a:extLst>
          </p:cNvPr>
          <p:cNvSpPr/>
          <p:nvPr/>
        </p:nvSpPr>
        <p:spPr>
          <a:xfrm>
            <a:off x="4884840" y="5803405"/>
            <a:ext cx="218664" cy="29224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C801FB60-5F4C-4E67-9EF0-A8242D283331}"/>
              </a:ext>
            </a:extLst>
          </p:cNvPr>
          <p:cNvSpPr/>
          <p:nvPr/>
        </p:nvSpPr>
        <p:spPr>
          <a:xfrm>
            <a:off x="4786542" y="6230945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9BA7CC01-1210-427B-959B-BA573427866B}"/>
              </a:ext>
            </a:extLst>
          </p:cNvPr>
          <p:cNvSpPr/>
          <p:nvPr/>
        </p:nvSpPr>
        <p:spPr>
          <a:xfrm>
            <a:off x="5004039" y="6230945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D4E5A5C6-2AA2-4938-AFAE-6CB20CAE46DA}"/>
              </a:ext>
            </a:extLst>
          </p:cNvPr>
          <p:cNvSpPr/>
          <p:nvPr/>
        </p:nvSpPr>
        <p:spPr>
          <a:xfrm>
            <a:off x="4936375" y="493684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DB3B5FDE-A055-4F89-965D-0F4CAFDAD8F4}"/>
              </a:ext>
            </a:extLst>
          </p:cNvPr>
          <p:cNvSpPr/>
          <p:nvPr/>
        </p:nvSpPr>
        <p:spPr>
          <a:xfrm>
            <a:off x="4673011" y="534789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DE03FCA-4F8A-4DDB-AF03-BFC470FC8298}"/>
              </a:ext>
            </a:extLst>
          </p:cNvPr>
          <p:cNvSpPr/>
          <p:nvPr/>
        </p:nvSpPr>
        <p:spPr>
          <a:xfrm>
            <a:off x="4057171" y="5808809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C3A4807C-BF9F-490E-99E5-F50DEACD8AD5}"/>
              </a:ext>
            </a:extLst>
          </p:cNvPr>
          <p:cNvSpPr/>
          <p:nvPr/>
        </p:nvSpPr>
        <p:spPr>
          <a:xfrm>
            <a:off x="4151526" y="534789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1" name="Chord 140">
            <a:extLst>
              <a:ext uri="{FF2B5EF4-FFF2-40B4-BE49-F238E27FC236}">
                <a16:creationId xmlns:a16="http://schemas.microsoft.com/office/drawing/2014/main" id="{A6D7BDA8-0729-444B-B121-2719EFB97B8B}"/>
              </a:ext>
            </a:extLst>
          </p:cNvPr>
          <p:cNvSpPr/>
          <p:nvPr/>
        </p:nvSpPr>
        <p:spPr>
          <a:xfrm>
            <a:off x="7212512" y="4578748"/>
            <a:ext cx="639667" cy="307577"/>
          </a:xfrm>
          <a:prstGeom prst="chord">
            <a:avLst>
              <a:gd name="adj1" fmla="val 5279189"/>
              <a:gd name="adj2" fmla="val 16276348"/>
            </a:avLst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893237C2-00EA-411A-8B6B-B53D4A2B311F}"/>
              </a:ext>
            </a:extLst>
          </p:cNvPr>
          <p:cNvSpPr/>
          <p:nvPr/>
        </p:nvSpPr>
        <p:spPr>
          <a:xfrm>
            <a:off x="6680994" y="50894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E1327B23-99C8-48A3-A53A-2FCB919A5A45}"/>
              </a:ext>
            </a:extLst>
          </p:cNvPr>
          <p:cNvSpPr/>
          <p:nvPr/>
        </p:nvSpPr>
        <p:spPr>
          <a:xfrm>
            <a:off x="7992514" y="5089679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D2112A5-2FD0-45A9-85EE-9B597CDD4157}"/>
              </a:ext>
            </a:extLst>
          </p:cNvPr>
          <p:cNvSpPr/>
          <p:nvPr/>
        </p:nvSpPr>
        <p:spPr>
          <a:xfrm>
            <a:off x="8527010" y="6142606"/>
            <a:ext cx="28143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7CE043E-DDC2-4943-8C0A-125E8A026AC8}"/>
              </a:ext>
            </a:extLst>
          </p:cNvPr>
          <p:cNvSpPr/>
          <p:nvPr/>
        </p:nvSpPr>
        <p:spPr>
          <a:xfrm>
            <a:off x="6391617" y="559476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9786028-AE09-446E-B5DF-3FE36B020621}"/>
              </a:ext>
            </a:extLst>
          </p:cNvPr>
          <p:cNvSpPr/>
          <p:nvPr/>
        </p:nvSpPr>
        <p:spPr>
          <a:xfrm>
            <a:off x="7662574" y="560294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5C5459D-BF0A-460F-AFF6-82208D402763}"/>
              </a:ext>
            </a:extLst>
          </p:cNvPr>
          <p:cNvSpPr/>
          <p:nvPr/>
        </p:nvSpPr>
        <p:spPr>
          <a:xfrm>
            <a:off x="8315290" y="560294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66EC03E4-0116-48D7-84B7-AD9C7BC9E238}"/>
              </a:ext>
            </a:extLst>
          </p:cNvPr>
          <p:cNvSpPr/>
          <p:nvPr/>
        </p:nvSpPr>
        <p:spPr>
          <a:xfrm>
            <a:off x="10113912" y="4519779"/>
            <a:ext cx="660943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3C0B3A07-594C-4962-BBC9-8AF7AA7D339C}"/>
              </a:ext>
            </a:extLst>
          </p:cNvPr>
          <p:cNvSpPr/>
          <p:nvPr/>
        </p:nvSpPr>
        <p:spPr>
          <a:xfrm>
            <a:off x="9740876" y="495843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40E9CB42-1FA2-4392-B577-0BBE8E46F701}"/>
              </a:ext>
            </a:extLst>
          </p:cNvPr>
          <p:cNvSpPr/>
          <p:nvPr/>
        </p:nvSpPr>
        <p:spPr>
          <a:xfrm>
            <a:off x="10785837" y="495843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13158DE4-262B-4098-96F0-BCAB4AD7F63A}"/>
              </a:ext>
            </a:extLst>
          </p:cNvPr>
          <p:cNvSpPr>
            <a:spLocks/>
          </p:cNvSpPr>
          <p:nvPr/>
        </p:nvSpPr>
        <p:spPr>
          <a:xfrm>
            <a:off x="9955804" y="5793808"/>
            <a:ext cx="218664" cy="29224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071264E1-49B9-4C9A-A8D5-99C2064B135C}"/>
              </a:ext>
            </a:extLst>
          </p:cNvPr>
          <p:cNvSpPr/>
          <p:nvPr/>
        </p:nvSpPr>
        <p:spPr>
          <a:xfrm>
            <a:off x="10107119" y="6221420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13E25B8D-F0D4-4144-B2FD-2B7EBD977080}"/>
              </a:ext>
            </a:extLst>
          </p:cNvPr>
          <p:cNvSpPr/>
          <p:nvPr/>
        </p:nvSpPr>
        <p:spPr>
          <a:xfrm>
            <a:off x="10324616" y="6221420"/>
            <a:ext cx="215978" cy="281438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EB891CFC-892F-4B64-A985-F0D3E0BE75B8}"/>
              </a:ext>
            </a:extLst>
          </p:cNvPr>
          <p:cNvSpPr/>
          <p:nvPr/>
        </p:nvSpPr>
        <p:spPr>
          <a:xfrm>
            <a:off x="10521544" y="5354369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44DBC246-6737-4E6C-92EC-E5DD3FEAF627}"/>
              </a:ext>
            </a:extLst>
          </p:cNvPr>
          <p:cNvSpPr/>
          <p:nvPr/>
        </p:nvSpPr>
        <p:spPr>
          <a:xfrm>
            <a:off x="10213317" y="5793808"/>
            <a:ext cx="218664" cy="29224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latin typeface="Bahnschrift" panose="020B0502040204020203" pitchFamily="34" charset="0"/>
            </a:endParaRPr>
          </a:p>
        </p:txBody>
      </p:sp>
      <p:pic>
        <p:nvPicPr>
          <p:cNvPr id="158" name="Picture 157">
            <a:extLst>
              <a:ext uri="{FF2B5EF4-FFF2-40B4-BE49-F238E27FC236}">
                <a16:creationId xmlns:a16="http://schemas.microsoft.com/office/drawing/2014/main" id="{61648EF9-BDDC-4736-A34D-627878D61819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alphaModFix/>
          </a:blip>
          <a:srcRect l="-1" t="3024" r="3969"/>
          <a:stretch/>
        </p:blipFill>
        <p:spPr>
          <a:xfrm>
            <a:off x="7180437" y="2042752"/>
            <a:ext cx="201729" cy="252684"/>
          </a:xfrm>
          <a:prstGeom prst="rect">
            <a:avLst/>
          </a:prstGeom>
        </p:spPr>
      </p:pic>
      <p:sp>
        <p:nvSpPr>
          <p:cNvPr id="71" name="Oval 70">
            <a:extLst>
              <a:ext uri="{FF2B5EF4-FFF2-40B4-BE49-F238E27FC236}">
                <a16:creationId xmlns:a16="http://schemas.microsoft.com/office/drawing/2014/main" id="{AC924A12-06E7-4D6E-9AAA-60318BCD0F47}"/>
              </a:ext>
            </a:extLst>
          </p:cNvPr>
          <p:cNvSpPr/>
          <p:nvPr/>
        </p:nvSpPr>
        <p:spPr>
          <a:xfrm>
            <a:off x="7094218" y="196420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B53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DE73291F-9411-4A91-A274-C6C94F530885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t="6776" r="-17969" b="6874"/>
          <a:stretch/>
        </p:blipFill>
        <p:spPr>
          <a:xfrm>
            <a:off x="6774807" y="1440180"/>
            <a:ext cx="306722" cy="28453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8" name="Oval 67">
            <a:extLst>
              <a:ext uri="{FF2B5EF4-FFF2-40B4-BE49-F238E27FC236}">
                <a16:creationId xmlns:a16="http://schemas.microsoft.com/office/drawing/2014/main" id="{856B675B-A87F-418C-8951-7C38D1AD72D1}"/>
              </a:ext>
            </a:extLst>
          </p:cNvPr>
          <p:cNvSpPr/>
          <p:nvPr/>
        </p:nvSpPr>
        <p:spPr>
          <a:xfrm>
            <a:off x="6737275" y="138681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E0954811-66D8-409B-A166-42C3F279A1F2}"/>
              </a:ext>
            </a:extLst>
          </p:cNvPr>
          <p:cNvSpPr/>
          <p:nvPr/>
        </p:nvSpPr>
        <p:spPr>
          <a:xfrm>
            <a:off x="4683764" y="287336"/>
            <a:ext cx="2824472" cy="434003"/>
          </a:xfrm>
          <a:prstGeom prst="round2SameRect">
            <a:avLst>
              <a:gd name="adj1" fmla="val 0"/>
              <a:gd name="adj2" fmla="val 50000"/>
            </a:avLst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GB" sz="2800" dirty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Factor Trees</a:t>
            </a:r>
          </a:p>
        </p:txBody>
      </p:sp>
    </p:spTree>
    <p:extLst>
      <p:ext uri="{BB962C8B-B14F-4D97-AF65-F5344CB8AC3E}">
        <p14:creationId xmlns:p14="http://schemas.microsoft.com/office/powerpoint/2010/main" val="19635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3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8" fill="hold">
                      <p:stCondLst>
                        <p:cond delay="0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4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8" fill="hold">
                      <p:stCondLst>
                        <p:cond delay="0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71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9CB80EDF-7A81-4DBC-964C-D40D38C45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61" y="4503926"/>
            <a:ext cx="2646964" cy="204015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6A05517-4199-4330-8BF3-623F131F0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531" y="2406911"/>
            <a:ext cx="2639241" cy="204015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7D51F5D-0550-4A4F-9F3C-01F4445E0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945" y="4503926"/>
            <a:ext cx="1963163" cy="20401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CBD3572-BA35-4468-AF8B-8BC371CA3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8519" y="322145"/>
            <a:ext cx="2372014" cy="204015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3589996-E8C2-4110-ABE1-57AD87E421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4126" y="2406911"/>
            <a:ext cx="2440800" cy="204015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87FA57A-0086-4CC4-A82C-B22922EE96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4791" y="4503926"/>
            <a:ext cx="2482722" cy="204015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3BF3F9E-D30F-4289-81A4-2B947CCC2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9060" y="322145"/>
            <a:ext cx="2498366" cy="204015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ECCF10-A821-473B-863E-8798C81428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4543" y="2406911"/>
            <a:ext cx="2547400" cy="20401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20FB994-B3C5-40DB-AD04-246C8DC52D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02823" y="4503926"/>
            <a:ext cx="2118785" cy="204015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08A474E-3DA2-4F1F-AA0E-C1E70F4DC2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64543" y="2406911"/>
            <a:ext cx="2795344" cy="204015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50C23CF-41E8-4E56-BECF-10E7C5CFE3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00645" y="794979"/>
            <a:ext cx="2523140" cy="156731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C0723A-8DE0-4115-A555-BA2CE6A69FBC}"/>
              </a:ext>
            </a:extLst>
          </p:cNvPr>
          <p:cNvCxnSpPr>
            <a:cxnSpLocks/>
          </p:cNvCxnSpPr>
          <p:nvPr/>
        </p:nvCxnSpPr>
        <p:spPr>
          <a:xfrm>
            <a:off x="3191272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10C72A-2B9C-4799-84AD-9FB077062D07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095206" y="721339"/>
            <a:ext cx="794" cy="5849324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7CE34A9-BADA-471E-83E3-FFFC72383F11}"/>
              </a:ext>
            </a:extLst>
          </p:cNvPr>
          <p:cNvCxnSpPr>
            <a:cxnSpLocks/>
          </p:cNvCxnSpPr>
          <p:nvPr/>
        </p:nvCxnSpPr>
        <p:spPr>
          <a:xfrm>
            <a:off x="8999140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99838C4-5BE2-4307-95A0-D5DD8EF8917B}"/>
              </a:ext>
            </a:extLst>
          </p:cNvPr>
          <p:cNvCxnSpPr>
            <a:cxnSpLocks/>
          </p:cNvCxnSpPr>
          <p:nvPr/>
        </p:nvCxnSpPr>
        <p:spPr>
          <a:xfrm flipH="1">
            <a:off x="288133" y="2381779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11E121-2083-4DD4-BFC5-19AB2F62CBC0}"/>
              </a:ext>
            </a:extLst>
          </p:cNvPr>
          <p:cNvCxnSpPr>
            <a:cxnSpLocks/>
          </p:cNvCxnSpPr>
          <p:nvPr/>
        </p:nvCxnSpPr>
        <p:spPr>
          <a:xfrm flipH="1">
            <a:off x="288133" y="4476220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ACEEE7-1094-4167-A469-D464930259F4}"/>
              </a:ext>
            </a:extLst>
          </p:cNvPr>
          <p:cNvCxnSpPr>
            <a:cxnSpLocks/>
          </p:cNvCxnSpPr>
          <p:nvPr/>
        </p:nvCxnSpPr>
        <p:spPr>
          <a:xfrm>
            <a:off x="287338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C7DA8C-68AB-4F39-9282-9B77D346C8D2}"/>
              </a:ext>
            </a:extLst>
          </p:cNvPr>
          <p:cNvCxnSpPr>
            <a:cxnSpLocks/>
          </p:cNvCxnSpPr>
          <p:nvPr/>
        </p:nvCxnSpPr>
        <p:spPr>
          <a:xfrm>
            <a:off x="0" y="287338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975455-7082-4569-8A15-AA8E9A6BD644}"/>
              </a:ext>
            </a:extLst>
          </p:cNvPr>
          <p:cNvCxnSpPr>
            <a:cxnSpLocks/>
          </p:cNvCxnSpPr>
          <p:nvPr/>
        </p:nvCxnSpPr>
        <p:spPr>
          <a:xfrm>
            <a:off x="0" y="6570662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7BF977-9263-4195-B48C-111451EAED03}"/>
              </a:ext>
            </a:extLst>
          </p:cNvPr>
          <p:cNvCxnSpPr>
            <a:cxnSpLocks/>
          </p:cNvCxnSpPr>
          <p:nvPr/>
        </p:nvCxnSpPr>
        <p:spPr>
          <a:xfrm>
            <a:off x="11903075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42208C04-BD45-4B74-B57E-D16DCAA1E226}"/>
              </a:ext>
            </a:extLst>
          </p:cNvPr>
          <p:cNvGrpSpPr/>
          <p:nvPr/>
        </p:nvGrpSpPr>
        <p:grpSpPr>
          <a:xfrm>
            <a:off x="6297004" y="794979"/>
            <a:ext cx="2578296" cy="1567316"/>
            <a:chOff x="6297004" y="794979"/>
            <a:chExt cx="2578296" cy="1567316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ADC353CA-E4F9-4A6B-BD74-CE2F1207C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297004" y="794979"/>
              <a:ext cx="2578296" cy="1567316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79879869-DBF5-4AD3-BB1D-9477BFC4B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7264380" y="808764"/>
              <a:ext cx="766533" cy="441224"/>
            </a:xfrm>
            <a:prstGeom prst="rect">
              <a:avLst/>
            </a:prstGeom>
          </p:spPr>
        </p:pic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61648EF9-BDDC-4736-A34D-627878D618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alphaModFix/>
            </a:blip>
            <a:srcRect l="-1" t="3024" r="3969"/>
            <a:stretch/>
          </p:blipFill>
          <p:spPr>
            <a:xfrm>
              <a:off x="7180437" y="2042752"/>
              <a:ext cx="201729" cy="252684"/>
            </a:xfrm>
            <a:prstGeom prst="rect">
              <a:avLst/>
            </a:prstGeom>
          </p:spPr>
        </p:pic>
        <p:pic>
          <p:nvPicPr>
            <p:cNvPr id="160" name="Picture 159">
              <a:extLst>
                <a:ext uri="{FF2B5EF4-FFF2-40B4-BE49-F238E27FC236}">
                  <a16:creationId xmlns:a16="http://schemas.microsoft.com/office/drawing/2014/main" id="{DE73291F-9411-4A91-A274-C6C94F5308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/>
            <a:srcRect t="6776" r="-17969" b="6874"/>
            <a:stretch/>
          </p:blipFill>
          <p:spPr>
            <a:xfrm>
              <a:off x="6774807" y="1440180"/>
              <a:ext cx="306722" cy="284534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E0954811-66D8-409B-A166-42C3F279A1F2}"/>
              </a:ext>
            </a:extLst>
          </p:cNvPr>
          <p:cNvSpPr/>
          <p:nvPr/>
        </p:nvSpPr>
        <p:spPr>
          <a:xfrm>
            <a:off x="4683764" y="287336"/>
            <a:ext cx="2824472" cy="434003"/>
          </a:xfrm>
          <a:prstGeom prst="round2SameRect">
            <a:avLst>
              <a:gd name="adj1" fmla="val 0"/>
              <a:gd name="adj2" fmla="val 50000"/>
            </a:avLst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GB" sz="2800" dirty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Factor Trees</a:t>
            </a:r>
          </a:p>
        </p:txBody>
      </p:sp>
    </p:spTree>
    <p:extLst>
      <p:ext uri="{BB962C8B-B14F-4D97-AF65-F5344CB8AC3E}">
        <p14:creationId xmlns:p14="http://schemas.microsoft.com/office/powerpoint/2010/main" val="286385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Picture 206">
            <a:extLst>
              <a:ext uri="{FF2B5EF4-FFF2-40B4-BE49-F238E27FC236}">
                <a16:creationId xmlns:a16="http://schemas.microsoft.com/office/drawing/2014/main" id="{874D0291-40F3-4BFC-97E2-F981586AE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57" y="400025"/>
            <a:ext cx="2654168" cy="16938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1B02EC-49E0-486F-AAD4-E8C57C00D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135" y="326575"/>
            <a:ext cx="2332827" cy="20200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D531E29-FA50-4599-B17F-17F842DA2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8724" y="317117"/>
            <a:ext cx="2780871" cy="2020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89542AD-E307-458E-AC0C-C8675EFA52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4952" y="4513416"/>
            <a:ext cx="2213834" cy="20200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73CC212-6F09-4671-89CD-2C0F7C5F8B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3674" y="2468070"/>
            <a:ext cx="2487372" cy="202001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55E3477-D854-4910-8598-8C4E50485C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9367" y="2468070"/>
            <a:ext cx="2162149" cy="202001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61DBE5B-661B-4A09-B531-EEC5EE1E65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86180" y="4513416"/>
            <a:ext cx="2082362" cy="202001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6155DF3-4231-4535-A21E-23BD2F2458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33763" y="2468070"/>
            <a:ext cx="2670794" cy="20200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DA4A5A5-DE1E-465F-95D2-2D6E633851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79183" y="2468070"/>
            <a:ext cx="2665371" cy="202001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5017F5-B88D-4382-AE04-D8FC9F3F94E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4160" y="4513416"/>
            <a:ext cx="2032563" cy="202001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FDF0E13-93CD-4D09-9F9D-6153AAEF08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27505" y="4513416"/>
            <a:ext cx="2283309" cy="202001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21F0C32-794E-4895-908A-4C4BA77289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10626" y="320946"/>
            <a:ext cx="2566109" cy="2020016"/>
          </a:xfrm>
          <a:prstGeom prst="rect">
            <a:avLst/>
          </a:pr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C2223244-2A62-432A-9733-1CADC13612B9}"/>
              </a:ext>
            </a:extLst>
          </p:cNvPr>
          <p:cNvSpPr>
            <a:spLocks/>
          </p:cNvSpPr>
          <p:nvPr/>
        </p:nvSpPr>
        <p:spPr>
          <a:xfrm>
            <a:off x="537522" y="1639410"/>
            <a:ext cx="261782" cy="35721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2CBC045-0363-409E-8BC4-707E66988F4A}"/>
              </a:ext>
            </a:extLst>
          </p:cNvPr>
          <p:cNvSpPr>
            <a:spLocks/>
          </p:cNvSpPr>
          <p:nvPr/>
        </p:nvSpPr>
        <p:spPr>
          <a:xfrm>
            <a:off x="1267121" y="1639410"/>
            <a:ext cx="261782" cy="35721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3C4F4F8-D5B2-4C51-8828-8D31C3E4651F}"/>
              </a:ext>
            </a:extLst>
          </p:cNvPr>
          <p:cNvSpPr/>
          <p:nvPr/>
        </p:nvSpPr>
        <p:spPr>
          <a:xfrm>
            <a:off x="2693618" y="1639410"/>
            <a:ext cx="261782" cy="35721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9E1606B-E6D4-46A4-BB60-0E41C140ECB4}"/>
              </a:ext>
            </a:extLst>
          </p:cNvPr>
          <p:cNvSpPr/>
          <p:nvPr/>
        </p:nvSpPr>
        <p:spPr>
          <a:xfrm>
            <a:off x="3276346" y="1409758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031E0B7-00F6-49EF-A724-63ADE991A7A7}"/>
              </a:ext>
            </a:extLst>
          </p:cNvPr>
          <p:cNvSpPr/>
          <p:nvPr/>
        </p:nvSpPr>
        <p:spPr>
          <a:xfrm>
            <a:off x="3759731" y="1928389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AA4236B6-4EDE-47F2-B58A-456E63EA76B9}"/>
              </a:ext>
            </a:extLst>
          </p:cNvPr>
          <p:cNvSpPr/>
          <p:nvPr/>
        </p:nvSpPr>
        <p:spPr>
          <a:xfrm>
            <a:off x="4075298" y="1930964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D80E66F-C078-4185-8AC2-49EADEC72644}"/>
              </a:ext>
            </a:extLst>
          </p:cNvPr>
          <p:cNvSpPr/>
          <p:nvPr/>
        </p:nvSpPr>
        <p:spPr>
          <a:xfrm>
            <a:off x="4560705" y="1418383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0B21ABF-44DD-426D-AC8F-4F5EA1A7B017}"/>
              </a:ext>
            </a:extLst>
          </p:cNvPr>
          <p:cNvSpPr/>
          <p:nvPr/>
        </p:nvSpPr>
        <p:spPr>
          <a:xfrm>
            <a:off x="5034914" y="1937014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5EB7012-004F-4AE0-9A4C-13AD7F553E91}"/>
              </a:ext>
            </a:extLst>
          </p:cNvPr>
          <p:cNvSpPr/>
          <p:nvPr/>
        </p:nvSpPr>
        <p:spPr>
          <a:xfrm>
            <a:off x="5355824" y="1929394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20ED326-5D1E-455B-8F5A-EE1C81318A8E}"/>
              </a:ext>
            </a:extLst>
          </p:cNvPr>
          <p:cNvSpPr/>
          <p:nvPr/>
        </p:nvSpPr>
        <p:spPr>
          <a:xfrm>
            <a:off x="6797752" y="1452747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D49020E-756F-4EC1-9803-BEB0F56676B8}"/>
              </a:ext>
            </a:extLst>
          </p:cNvPr>
          <p:cNvSpPr/>
          <p:nvPr/>
        </p:nvSpPr>
        <p:spPr>
          <a:xfrm>
            <a:off x="7267407" y="1965585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9F0D9D5-D899-4DD0-9826-967CF2038B05}"/>
              </a:ext>
            </a:extLst>
          </p:cNvPr>
          <p:cNvSpPr/>
          <p:nvPr/>
        </p:nvSpPr>
        <p:spPr>
          <a:xfrm>
            <a:off x="7587434" y="1964055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96854C1-0E10-468E-ADFC-ED9A275F4F3F}"/>
              </a:ext>
            </a:extLst>
          </p:cNvPr>
          <p:cNvSpPr/>
          <p:nvPr/>
        </p:nvSpPr>
        <p:spPr>
          <a:xfrm>
            <a:off x="7907461" y="1964055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491687F-B6FB-467C-819F-81268376B43A}"/>
              </a:ext>
            </a:extLst>
          </p:cNvPr>
          <p:cNvSpPr/>
          <p:nvPr/>
        </p:nvSpPr>
        <p:spPr>
          <a:xfrm>
            <a:off x="8231791" y="1964055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D502464-9673-4885-8975-5AF68A301626}"/>
              </a:ext>
            </a:extLst>
          </p:cNvPr>
          <p:cNvSpPr/>
          <p:nvPr/>
        </p:nvSpPr>
        <p:spPr>
          <a:xfrm>
            <a:off x="8707222" y="1437507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72FB854-18E4-4B31-A642-E1EE5EC0D5D6}"/>
              </a:ext>
            </a:extLst>
          </p:cNvPr>
          <p:cNvSpPr/>
          <p:nvPr/>
        </p:nvSpPr>
        <p:spPr>
          <a:xfrm>
            <a:off x="10091404" y="1437507"/>
            <a:ext cx="221509" cy="3022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FC36D7F-CD4E-4BF8-A201-3F1F20EC7172}"/>
              </a:ext>
            </a:extLst>
          </p:cNvPr>
          <p:cNvSpPr/>
          <p:nvPr/>
        </p:nvSpPr>
        <p:spPr>
          <a:xfrm>
            <a:off x="9613255" y="1954857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06E8863-513B-456B-9E2F-8B48D68BCF08}"/>
              </a:ext>
            </a:extLst>
          </p:cNvPr>
          <p:cNvSpPr/>
          <p:nvPr/>
        </p:nvSpPr>
        <p:spPr>
          <a:xfrm>
            <a:off x="9291402" y="1954857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070A694-C11D-4A41-AC47-EC2F5A4C22D3}"/>
              </a:ext>
            </a:extLst>
          </p:cNvPr>
          <p:cNvSpPr/>
          <p:nvPr/>
        </p:nvSpPr>
        <p:spPr>
          <a:xfrm>
            <a:off x="10753990" y="1437507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2EF423D-B5D9-4CDB-8332-FFE857235AB0}"/>
              </a:ext>
            </a:extLst>
          </p:cNvPr>
          <p:cNvSpPr/>
          <p:nvPr/>
        </p:nvSpPr>
        <p:spPr>
          <a:xfrm>
            <a:off x="11233658" y="1954857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AD4D756-E0AB-46C1-B3DD-C53AC9FC950F}"/>
              </a:ext>
            </a:extLst>
          </p:cNvPr>
          <p:cNvSpPr/>
          <p:nvPr/>
        </p:nvSpPr>
        <p:spPr>
          <a:xfrm>
            <a:off x="11553685" y="1954892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23190DB8-D5E3-4979-8A87-812998915431}"/>
              </a:ext>
            </a:extLst>
          </p:cNvPr>
          <p:cNvSpPr/>
          <p:nvPr/>
        </p:nvSpPr>
        <p:spPr>
          <a:xfrm>
            <a:off x="763798" y="3326948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0D6D83D-57D9-4171-BF3F-B2DEF4455836}"/>
              </a:ext>
            </a:extLst>
          </p:cNvPr>
          <p:cNvSpPr/>
          <p:nvPr/>
        </p:nvSpPr>
        <p:spPr>
          <a:xfrm>
            <a:off x="1148105" y="3750454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96974AB-CEB1-42CE-8861-81EA82B1800D}"/>
              </a:ext>
            </a:extLst>
          </p:cNvPr>
          <p:cNvSpPr/>
          <p:nvPr/>
        </p:nvSpPr>
        <p:spPr>
          <a:xfrm>
            <a:off x="1416546" y="3750454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8F10362-6156-4708-8282-12CCF14641AE}"/>
              </a:ext>
            </a:extLst>
          </p:cNvPr>
          <p:cNvSpPr/>
          <p:nvPr/>
        </p:nvSpPr>
        <p:spPr>
          <a:xfrm>
            <a:off x="1794984" y="3322686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61F0EAB-F48B-4CAD-8FD5-DC2E9A0F42A2}"/>
              </a:ext>
            </a:extLst>
          </p:cNvPr>
          <p:cNvSpPr/>
          <p:nvPr/>
        </p:nvSpPr>
        <p:spPr>
          <a:xfrm>
            <a:off x="2184490" y="3748323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61CEC234-B496-453A-9AB9-885748976C3B}"/>
              </a:ext>
            </a:extLst>
          </p:cNvPr>
          <p:cNvSpPr/>
          <p:nvPr/>
        </p:nvSpPr>
        <p:spPr>
          <a:xfrm>
            <a:off x="2425065" y="4216553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3686C26-4859-407F-91BD-74DFC51DBBFC}"/>
              </a:ext>
            </a:extLst>
          </p:cNvPr>
          <p:cNvSpPr/>
          <p:nvPr/>
        </p:nvSpPr>
        <p:spPr>
          <a:xfrm>
            <a:off x="2557091" y="4214987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04E0548-537B-4D6C-9FC6-76239F17FD34}"/>
              </a:ext>
            </a:extLst>
          </p:cNvPr>
          <p:cNvSpPr/>
          <p:nvPr/>
        </p:nvSpPr>
        <p:spPr>
          <a:xfrm>
            <a:off x="3510065" y="3546393"/>
            <a:ext cx="221509" cy="3022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5E41ABA6-EDA2-4417-932E-9454A65273EC}"/>
              </a:ext>
            </a:extLst>
          </p:cNvPr>
          <p:cNvSpPr/>
          <p:nvPr/>
        </p:nvSpPr>
        <p:spPr>
          <a:xfrm>
            <a:off x="3977252" y="4053311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27D580F-1FFB-47B1-BABD-9F24A6E95A70}"/>
              </a:ext>
            </a:extLst>
          </p:cNvPr>
          <p:cNvSpPr/>
          <p:nvPr/>
        </p:nvSpPr>
        <p:spPr>
          <a:xfrm>
            <a:off x="4292482" y="4053311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93DEEC57-A69A-463E-87FF-3ED79C3B2565}"/>
              </a:ext>
            </a:extLst>
          </p:cNvPr>
          <p:cNvSpPr/>
          <p:nvPr/>
        </p:nvSpPr>
        <p:spPr>
          <a:xfrm>
            <a:off x="4761573" y="3546393"/>
            <a:ext cx="221509" cy="3022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6A535B6-C4D9-4594-A0FE-55664DE7AD26}"/>
              </a:ext>
            </a:extLst>
          </p:cNvPr>
          <p:cNvSpPr/>
          <p:nvPr/>
        </p:nvSpPr>
        <p:spPr>
          <a:xfrm>
            <a:off x="5233150" y="4058203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6EDB8CD-C0DD-4306-B5EC-CC8AC28F16AD}"/>
              </a:ext>
            </a:extLst>
          </p:cNvPr>
          <p:cNvSpPr/>
          <p:nvPr/>
        </p:nvSpPr>
        <p:spPr>
          <a:xfrm>
            <a:off x="5548380" y="4049866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404174A-862C-4AA7-A1FB-616DF7D3BA0E}"/>
              </a:ext>
            </a:extLst>
          </p:cNvPr>
          <p:cNvSpPr/>
          <p:nvPr/>
        </p:nvSpPr>
        <p:spPr>
          <a:xfrm>
            <a:off x="6481428" y="4096712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B3272A0D-488A-498B-9248-068B48FB375C}"/>
              </a:ext>
            </a:extLst>
          </p:cNvPr>
          <p:cNvSpPr/>
          <p:nvPr/>
        </p:nvSpPr>
        <p:spPr>
          <a:xfrm>
            <a:off x="6797752" y="4096404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A9256251-272D-45F6-81A1-A6162852EF21}"/>
              </a:ext>
            </a:extLst>
          </p:cNvPr>
          <p:cNvSpPr/>
          <p:nvPr/>
        </p:nvSpPr>
        <p:spPr>
          <a:xfrm>
            <a:off x="7744101" y="4099163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349424C2-C657-4872-9E33-E76B41A4BAEC}"/>
              </a:ext>
            </a:extLst>
          </p:cNvPr>
          <p:cNvSpPr/>
          <p:nvPr/>
        </p:nvSpPr>
        <p:spPr>
          <a:xfrm>
            <a:off x="8060425" y="4096404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56F6C81-D6B5-42A3-B371-4C14A8CCEB9F}"/>
              </a:ext>
            </a:extLst>
          </p:cNvPr>
          <p:cNvSpPr>
            <a:spLocks/>
          </p:cNvSpPr>
          <p:nvPr/>
        </p:nvSpPr>
        <p:spPr>
          <a:xfrm>
            <a:off x="8441262" y="3593383"/>
            <a:ext cx="366704" cy="35313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ED533F31-18FB-49EE-9134-6E99BE126620}"/>
              </a:ext>
            </a:extLst>
          </p:cNvPr>
          <p:cNvSpPr>
            <a:spLocks/>
          </p:cNvSpPr>
          <p:nvPr/>
        </p:nvSpPr>
        <p:spPr>
          <a:xfrm>
            <a:off x="7176852" y="3590837"/>
            <a:ext cx="366704" cy="35313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87BBAD7-1383-43C8-ACB3-ABEDE30C8228}"/>
              </a:ext>
            </a:extLst>
          </p:cNvPr>
          <p:cNvSpPr/>
          <p:nvPr/>
        </p:nvSpPr>
        <p:spPr>
          <a:xfrm>
            <a:off x="9279495" y="4108103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D5EDD50-8282-4114-9DEF-D1C9D9283B94}"/>
              </a:ext>
            </a:extLst>
          </p:cNvPr>
          <p:cNvSpPr/>
          <p:nvPr/>
        </p:nvSpPr>
        <p:spPr>
          <a:xfrm>
            <a:off x="9597025" y="4103812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CBD22A91-4F42-4AE3-AF2E-CCA34086CD0D}"/>
              </a:ext>
            </a:extLst>
          </p:cNvPr>
          <p:cNvSpPr/>
          <p:nvPr/>
        </p:nvSpPr>
        <p:spPr>
          <a:xfrm>
            <a:off x="10540864" y="4107622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F3272C52-44C4-4642-AA6F-7113B17F9992}"/>
              </a:ext>
            </a:extLst>
          </p:cNvPr>
          <p:cNvSpPr/>
          <p:nvPr/>
        </p:nvSpPr>
        <p:spPr>
          <a:xfrm>
            <a:off x="10854302" y="4107622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BD1FE1B-17A7-4927-B145-873A7B6E5EEA}"/>
              </a:ext>
            </a:extLst>
          </p:cNvPr>
          <p:cNvSpPr>
            <a:spLocks/>
          </p:cNvSpPr>
          <p:nvPr/>
        </p:nvSpPr>
        <p:spPr>
          <a:xfrm>
            <a:off x="9983297" y="3601003"/>
            <a:ext cx="366704" cy="3531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3A2F786-0FB3-4B1D-8FC5-1D895A57DA93}"/>
              </a:ext>
            </a:extLst>
          </p:cNvPr>
          <p:cNvSpPr>
            <a:spLocks/>
          </p:cNvSpPr>
          <p:nvPr/>
        </p:nvSpPr>
        <p:spPr>
          <a:xfrm>
            <a:off x="11231539" y="3605179"/>
            <a:ext cx="366704" cy="3531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0D27C9B-B43E-42EA-AB29-D0E9373587B4}"/>
              </a:ext>
            </a:extLst>
          </p:cNvPr>
          <p:cNvSpPr/>
          <p:nvPr/>
        </p:nvSpPr>
        <p:spPr>
          <a:xfrm>
            <a:off x="805212" y="5372311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4EDF7555-566B-49B7-AE9A-14B629160B22}"/>
              </a:ext>
            </a:extLst>
          </p:cNvPr>
          <p:cNvSpPr/>
          <p:nvPr/>
        </p:nvSpPr>
        <p:spPr>
          <a:xfrm>
            <a:off x="1181606" y="5773010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34368B61-E856-4039-BF72-63D6591DFFC0}"/>
              </a:ext>
            </a:extLst>
          </p:cNvPr>
          <p:cNvSpPr/>
          <p:nvPr/>
        </p:nvSpPr>
        <p:spPr>
          <a:xfrm>
            <a:off x="1446980" y="5776010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0E5CC62B-4CF7-4174-B255-53C4E4D82762}"/>
              </a:ext>
            </a:extLst>
          </p:cNvPr>
          <p:cNvSpPr/>
          <p:nvPr/>
        </p:nvSpPr>
        <p:spPr>
          <a:xfrm>
            <a:off x="1691062" y="5773010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D3108C0C-7075-4311-AC91-CBCA83F38C77}"/>
              </a:ext>
            </a:extLst>
          </p:cNvPr>
          <p:cNvSpPr>
            <a:spLocks/>
          </p:cNvSpPr>
          <p:nvPr/>
        </p:nvSpPr>
        <p:spPr>
          <a:xfrm>
            <a:off x="2267055" y="5382834"/>
            <a:ext cx="366704" cy="35313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4CB99D0-CEDC-4C0B-AF75-F395EEC9B3E2}"/>
              </a:ext>
            </a:extLst>
          </p:cNvPr>
          <p:cNvSpPr/>
          <p:nvPr/>
        </p:nvSpPr>
        <p:spPr>
          <a:xfrm>
            <a:off x="1913042" y="6234842"/>
            <a:ext cx="131446" cy="21291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22A728D-7EDC-4FFB-9FDF-650DEF28EF34}"/>
              </a:ext>
            </a:extLst>
          </p:cNvPr>
          <p:cNvSpPr/>
          <p:nvPr/>
        </p:nvSpPr>
        <p:spPr>
          <a:xfrm>
            <a:off x="2045068" y="6233276"/>
            <a:ext cx="131446" cy="21291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4FFDB57-BF7C-44B3-83C8-9E2CF8B4BEFE}"/>
              </a:ext>
            </a:extLst>
          </p:cNvPr>
          <p:cNvSpPr/>
          <p:nvPr/>
        </p:nvSpPr>
        <p:spPr>
          <a:xfrm>
            <a:off x="3659863" y="5349240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A0AAFF4-B569-44D2-9B7D-60594B264E4F}"/>
              </a:ext>
            </a:extLst>
          </p:cNvPr>
          <p:cNvSpPr/>
          <p:nvPr/>
        </p:nvSpPr>
        <p:spPr>
          <a:xfrm>
            <a:off x="4033432" y="5759637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2147E6A9-38DD-4D60-8172-7C10A5C9C0E1}"/>
              </a:ext>
            </a:extLst>
          </p:cNvPr>
          <p:cNvSpPr/>
          <p:nvPr/>
        </p:nvSpPr>
        <p:spPr>
          <a:xfrm>
            <a:off x="4288671" y="5759637"/>
            <a:ext cx="221509" cy="3022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72500A1-B227-4BA3-8C73-31903E875319}"/>
              </a:ext>
            </a:extLst>
          </p:cNvPr>
          <p:cNvSpPr/>
          <p:nvPr/>
        </p:nvSpPr>
        <p:spPr>
          <a:xfrm>
            <a:off x="4540064" y="5759637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4A697789-3983-46B0-A254-491E1D34F1AE}"/>
              </a:ext>
            </a:extLst>
          </p:cNvPr>
          <p:cNvSpPr/>
          <p:nvPr/>
        </p:nvSpPr>
        <p:spPr>
          <a:xfrm>
            <a:off x="5042534" y="5759637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D8865782-2AA7-4AC8-A6AD-5B8A0DA71A96}"/>
              </a:ext>
            </a:extLst>
          </p:cNvPr>
          <p:cNvSpPr/>
          <p:nvPr/>
        </p:nvSpPr>
        <p:spPr>
          <a:xfrm>
            <a:off x="4768374" y="6216811"/>
            <a:ext cx="131446" cy="2129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772142D-B79F-4993-94F1-1383FFA1D6FA}"/>
              </a:ext>
            </a:extLst>
          </p:cNvPr>
          <p:cNvSpPr/>
          <p:nvPr/>
        </p:nvSpPr>
        <p:spPr>
          <a:xfrm>
            <a:off x="4900400" y="6215245"/>
            <a:ext cx="131446" cy="2129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041FC499-1351-4F58-8FA8-75A3067200BC}"/>
              </a:ext>
            </a:extLst>
          </p:cNvPr>
          <p:cNvSpPr/>
          <p:nvPr/>
        </p:nvSpPr>
        <p:spPr>
          <a:xfrm>
            <a:off x="5268097" y="6216811"/>
            <a:ext cx="131446" cy="2129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E035A42-24B0-4A53-BB90-7AADB82E7DEF}"/>
              </a:ext>
            </a:extLst>
          </p:cNvPr>
          <p:cNvSpPr/>
          <p:nvPr/>
        </p:nvSpPr>
        <p:spPr>
          <a:xfrm>
            <a:off x="5400123" y="6215245"/>
            <a:ext cx="131446" cy="2129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6DF101A-1E2C-4226-8C80-0FD2F4742541}"/>
              </a:ext>
            </a:extLst>
          </p:cNvPr>
          <p:cNvSpPr/>
          <p:nvPr/>
        </p:nvSpPr>
        <p:spPr>
          <a:xfrm>
            <a:off x="6592182" y="5802730"/>
            <a:ext cx="221509" cy="3022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79823E2-777A-4949-8F09-BA575C58DCED}"/>
              </a:ext>
            </a:extLst>
          </p:cNvPr>
          <p:cNvSpPr/>
          <p:nvPr/>
        </p:nvSpPr>
        <p:spPr>
          <a:xfrm>
            <a:off x="7106738" y="5792247"/>
            <a:ext cx="221509" cy="30226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23434FD-5B65-49A6-91F8-63B080A0DD5D}"/>
              </a:ext>
            </a:extLst>
          </p:cNvPr>
          <p:cNvSpPr/>
          <p:nvPr/>
        </p:nvSpPr>
        <p:spPr>
          <a:xfrm>
            <a:off x="7624039" y="5802730"/>
            <a:ext cx="221509" cy="3022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F4ED06E-6E72-420D-9872-A36706D43866}"/>
              </a:ext>
            </a:extLst>
          </p:cNvPr>
          <p:cNvSpPr/>
          <p:nvPr/>
        </p:nvSpPr>
        <p:spPr>
          <a:xfrm>
            <a:off x="7898446" y="5795834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A43B9D3A-5855-4D8C-A98E-F7967DC5D64C}"/>
              </a:ext>
            </a:extLst>
          </p:cNvPr>
          <p:cNvSpPr/>
          <p:nvPr/>
        </p:nvSpPr>
        <p:spPr>
          <a:xfrm>
            <a:off x="8145665" y="5792247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204B9915-6DEB-4839-8E77-79760A1797A3}"/>
              </a:ext>
            </a:extLst>
          </p:cNvPr>
          <p:cNvSpPr/>
          <p:nvPr/>
        </p:nvSpPr>
        <p:spPr>
          <a:xfrm>
            <a:off x="8420601" y="5792247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880C5092-D333-4C0F-9447-E052D0BEF69D}"/>
              </a:ext>
            </a:extLst>
          </p:cNvPr>
          <p:cNvSpPr/>
          <p:nvPr/>
        </p:nvSpPr>
        <p:spPr>
          <a:xfrm>
            <a:off x="6834144" y="6269895"/>
            <a:ext cx="131446" cy="21291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04F00D7B-04E5-498B-AD43-6D28EDD6BCC0}"/>
              </a:ext>
            </a:extLst>
          </p:cNvPr>
          <p:cNvSpPr/>
          <p:nvPr/>
        </p:nvSpPr>
        <p:spPr>
          <a:xfrm>
            <a:off x="6966170" y="6268329"/>
            <a:ext cx="131446" cy="21291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CFB6E83-50E0-4C5A-AFE2-C0B346CB9C25}"/>
              </a:ext>
            </a:extLst>
          </p:cNvPr>
          <p:cNvSpPr/>
          <p:nvPr/>
        </p:nvSpPr>
        <p:spPr>
          <a:xfrm>
            <a:off x="7347876" y="6269895"/>
            <a:ext cx="131446" cy="21291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6FD153E0-EB84-497A-960A-105393BC43FE}"/>
              </a:ext>
            </a:extLst>
          </p:cNvPr>
          <p:cNvSpPr/>
          <p:nvPr/>
        </p:nvSpPr>
        <p:spPr>
          <a:xfrm>
            <a:off x="7479902" y="6268329"/>
            <a:ext cx="131446" cy="21291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238B5D22-8B2B-4CC5-BB1B-492F656F864F}"/>
              </a:ext>
            </a:extLst>
          </p:cNvPr>
          <p:cNvSpPr/>
          <p:nvPr/>
        </p:nvSpPr>
        <p:spPr>
          <a:xfrm>
            <a:off x="9439573" y="6265873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0EB3E43B-8B3B-46FB-867C-5BE9CD5F1FB1}"/>
              </a:ext>
            </a:extLst>
          </p:cNvPr>
          <p:cNvSpPr/>
          <p:nvPr/>
        </p:nvSpPr>
        <p:spPr>
          <a:xfrm>
            <a:off x="9571599" y="6264307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D908FD60-CF15-4B70-84C0-B170DB33511B}"/>
              </a:ext>
            </a:extLst>
          </p:cNvPr>
          <p:cNvSpPr/>
          <p:nvPr/>
        </p:nvSpPr>
        <p:spPr>
          <a:xfrm>
            <a:off x="11005130" y="6273493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EF7B65DD-B33E-4254-844E-704D8C828141}"/>
              </a:ext>
            </a:extLst>
          </p:cNvPr>
          <p:cNvSpPr/>
          <p:nvPr/>
        </p:nvSpPr>
        <p:spPr>
          <a:xfrm>
            <a:off x="11137156" y="6271927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4FDF95F4-5442-42F8-9D25-97584617B228}"/>
              </a:ext>
            </a:extLst>
          </p:cNvPr>
          <p:cNvSpPr/>
          <p:nvPr/>
        </p:nvSpPr>
        <p:spPr>
          <a:xfrm>
            <a:off x="11270248" y="6269683"/>
            <a:ext cx="131446" cy="21291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22410380-C7D2-4B4F-9071-566AC351256E}"/>
              </a:ext>
            </a:extLst>
          </p:cNvPr>
          <p:cNvSpPr/>
          <p:nvPr/>
        </p:nvSpPr>
        <p:spPr>
          <a:xfrm>
            <a:off x="11402274" y="6268117"/>
            <a:ext cx="131446" cy="2129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C5543F2A-6463-4119-8C36-4FF798A09D91}"/>
              </a:ext>
            </a:extLst>
          </p:cNvPr>
          <p:cNvSpPr/>
          <p:nvPr/>
        </p:nvSpPr>
        <p:spPr>
          <a:xfrm>
            <a:off x="9724009" y="5802730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199D8018-5D72-49BD-A1C1-56CE47053776}"/>
              </a:ext>
            </a:extLst>
          </p:cNvPr>
          <p:cNvSpPr/>
          <p:nvPr/>
        </p:nvSpPr>
        <p:spPr>
          <a:xfrm>
            <a:off x="9992333" y="5802730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01056162-24DC-49F8-9E84-BDFB7C9F502D}"/>
              </a:ext>
            </a:extLst>
          </p:cNvPr>
          <p:cNvSpPr/>
          <p:nvPr/>
        </p:nvSpPr>
        <p:spPr>
          <a:xfrm>
            <a:off x="10257322" y="5802730"/>
            <a:ext cx="221509" cy="30226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00FDF0E-7A12-4924-8ABB-D3C49AAC3B5B}"/>
              </a:ext>
            </a:extLst>
          </p:cNvPr>
          <p:cNvSpPr/>
          <p:nvPr/>
        </p:nvSpPr>
        <p:spPr>
          <a:xfrm>
            <a:off x="10515699" y="5802730"/>
            <a:ext cx="221509" cy="3022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7C2BF48E-BB12-4F06-ABB3-E9DBD5B37795}"/>
              </a:ext>
            </a:extLst>
          </p:cNvPr>
          <p:cNvSpPr/>
          <p:nvPr/>
        </p:nvSpPr>
        <p:spPr>
          <a:xfrm>
            <a:off x="10762373" y="5802730"/>
            <a:ext cx="221509" cy="3022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77CB484B-99C6-4E5E-99EA-E2F3D16AC888}"/>
              </a:ext>
            </a:extLst>
          </p:cNvPr>
          <p:cNvSpPr/>
          <p:nvPr/>
        </p:nvSpPr>
        <p:spPr>
          <a:xfrm>
            <a:off x="861611" y="1084604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12CDBA5F-7188-4929-8DC9-44802F278D75}"/>
              </a:ext>
            </a:extLst>
          </p:cNvPr>
          <p:cNvSpPr/>
          <p:nvPr/>
        </p:nvSpPr>
        <p:spPr>
          <a:xfrm>
            <a:off x="2272720" y="10633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B06915A-57C4-40D3-B8B4-173C4A6ABA0B}"/>
              </a:ext>
            </a:extLst>
          </p:cNvPr>
          <p:cNvSpPr/>
          <p:nvPr/>
        </p:nvSpPr>
        <p:spPr>
          <a:xfrm>
            <a:off x="3519268" y="87841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924815E9-96AE-45D3-A926-EFBB87E12D86}"/>
              </a:ext>
            </a:extLst>
          </p:cNvPr>
          <p:cNvSpPr/>
          <p:nvPr/>
        </p:nvSpPr>
        <p:spPr>
          <a:xfrm>
            <a:off x="4795999" y="86169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BF1D83C-FFF9-42B8-8C9C-4AF359F09088}"/>
              </a:ext>
            </a:extLst>
          </p:cNvPr>
          <p:cNvSpPr/>
          <p:nvPr/>
        </p:nvSpPr>
        <p:spPr>
          <a:xfrm>
            <a:off x="3823678" y="13808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80047D45-0FA6-4E06-9545-C054B87B3A9A}"/>
              </a:ext>
            </a:extLst>
          </p:cNvPr>
          <p:cNvSpPr/>
          <p:nvPr/>
        </p:nvSpPr>
        <p:spPr>
          <a:xfrm>
            <a:off x="5107190" y="13808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3CEA50C7-0728-4D04-BDD9-F919CAC368F6}"/>
              </a:ext>
            </a:extLst>
          </p:cNvPr>
          <p:cNvSpPr/>
          <p:nvPr/>
        </p:nvSpPr>
        <p:spPr>
          <a:xfrm>
            <a:off x="7027872" y="90055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CACB5B7-7009-47E7-9420-127EDB1F0E74}"/>
              </a:ext>
            </a:extLst>
          </p:cNvPr>
          <p:cNvSpPr/>
          <p:nvPr/>
        </p:nvSpPr>
        <p:spPr>
          <a:xfrm>
            <a:off x="7349615" y="145088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B1869AA7-0EA0-4A50-8586-6C358B1AE83A}"/>
              </a:ext>
            </a:extLst>
          </p:cNvPr>
          <p:cNvSpPr/>
          <p:nvPr/>
        </p:nvSpPr>
        <p:spPr>
          <a:xfrm>
            <a:off x="7978746" y="143750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5016158E-6437-4066-9450-0AAA41D1E74D}"/>
              </a:ext>
            </a:extLst>
          </p:cNvPr>
          <p:cNvSpPr/>
          <p:nvPr/>
        </p:nvSpPr>
        <p:spPr>
          <a:xfrm>
            <a:off x="8309880" y="92654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F0670689-A067-465E-A0A5-CDBFCF8F70AE}"/>
              </a:ext>
            </a:extLst>
          </p:cNvPr>
          <p:cNvSpPr/>
          <p:nvPr/>
        </p:nvSpPr>
        <p:spPr>
          <a:xfrm>
            <a:off x="9692388" y="88045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16EBABFE-DBF9-4F0D-80C9-DBACE6B612A9}"/>
              </a:ext>
            </a:extLst>
          </p:cNvPr>
          <p:cNvSpPr/>
          <p:nvPr/>
        </p:nvSpPr>
        <p:spPr>
          <a:xfrm>
            <a:off x="9382854" y="140498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63BCA755-3DC9-4420-9DA7-4FEF538C6744}"/>
              </a:ext>
            </a:extLst>
          </p:cNvPr>
          <p:cNvSpPr/>
          <p:nvPr/>
        </p:nvSpPr>
        <p:spPr>
          <a:xfrm>
            <a:off x="10999084" y="86107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202EA1E9-E698-4EEC-ABB1-D2975703E63B}"/>
              </a:ext>
            </a:extLst>
          </p:cNvPr>
          <p:cNvSpPr/>
          <p:nvPr/>
        </p:nvSpPr>
        <p:spPr>
          <a:xfrm>
            <a:off x="11308902" y="141838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16B27FA-95DD-44CF-A20F-F2DBF5493064}"/>
              </a:ext>
            </a:extLst>
          </p:cNvPr>
          <p:cNvSpPr/>
          <p:nvPr/>
        </p:nvSpPr>
        <p:spPr>
          <a:xfrm>
            <a:off x="923407" y="287368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F9F221B0-88C2-4C9F-B70B-17764BADF535}"/>
              </a:ext>
            </a:extLst>
          </p:cNvPr>
          <p:cNvSpPr/>
          <p:nvPr/>
        </p:nvSpPr>
        <p:spPr>
          <a:xfrm>
            <a:off x="1970291" y="286352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115A8AE3-95CD-449C-94C3-04C595C923C2}"/>
              </a:ext>
            </a:extLst>
          </p:cNvPr>
          <p:cNvSpPr/>
          <p:nvPr/>
        </p:nvSpPr>
        <p:spPr>
          <a:xfrm>
            <a:off x="2244236" y="330354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8763C84-CC63-4AE8-A2DB-9AC097ED9E8B}"/>
              </a:ext>
            </a:extLst>
          </p:cNvPr>
          <p:cNvSpPr/>
          <p:nvPr/>
        </p:nvSpPr>
        <p:spPr>
          <a:xfrm>
            <a:off x="1206442" y="328999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C38A9D47-FE50-4A51-B171-EC64DE9F705F}"/>
              </a:ext>
            </a:extLst>
          </p:cNvPr>
          <p:cNvSpPr/>
          <p:nvPr/>
        </p:nvSpPr>
        <p:spPr>
          <a:xfrm>
            <a:off x="2414946" y="3772108"/>
            <a:ext cx="31301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DC13101A-4B36-4A8C-8E01-C2A65BD6F911}"/>
              </a:ext>
            </a:extLst>
          </p:cNvPr>
          <p:cNvSpPr/>
          <p:nvPr/>
        </p:nvSpPr>
        <p:spPr>
          <a:xfrm>
            <a:off x="3722709" y="302621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8724A7AC-74EF-4C84-9A8E-3A6D16332983}"/>
              </a:ext>
            </a:extLst>
          </p:cNvPr>
          <p:cNvSpPr/>
          <p:nvPr/>
        </p:nvSpPr>
        <p:spPr>
          <a:xfrm>
            <a:off x="4988236" y="302621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7995CF3-522B-438A-8D8F-6CE43D71FA6F}"/>
              </a:ext>
            </a:extLst>
          </p:cNvPr>
          <p:cNvSpPr/>
          <p:nvPr/>
        </p:nvSpPr>
        <p:spPr>
          <a:xfrm>
            <a:off x="5307131" y="352475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6C64E18-84D9-4B9C-81C1-9D1ECBED12AA}"/>
              </a:ext>
            </a:extLst>
          </p:cNvPr>
          <p:cNvSpPr/>
          <p:nvPr/>
        </p:nvSpPr>
        <p:spPr>
          <a:xfrm>
            <a:off x="4049010" y="356134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A97AF04B-05F0-4618-AE8E-F9BF9A6286E7}"/>
              </a:ext>
            </a:extLst>
          </p:cNvPr>
          <p:cNvSpPr/>
          <p:nvPr/>
        </p:nvSpPr>
        <p:spPr>
          <a:xfrm>
            <a:off x="6880220" y="30515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7B20D949-EB11-4406-B5C2-0A69B8887672}"/>
              </a:ext>
            </a:extLst>
          </p:cNvPr>
          <p:cNvSpPr/>
          <p:nvPr/>
        </p:nvSpPr>
        <p:spPr>
          <a:xfrm>
            <a:off x="6565750" y="3620667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86101D5A-27B0-480B-B678-518E874803C1}"/>
              </a:ext>
            </a:extLst>
          </p:cNvPr>
          <p:cNvSpPr/>
          <p:nvPr/>
        </p:nvSpPr>
        <p:spPr>
          <a:xfrm>
            <a:off x="8129787" y="306584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5054EAD-FAD1-4346-800A-CD0777DD4D9A}"/>
              </a:ext>
            </a:extLst>
          </p:cNvPr>
          <p:cNvSpPr/>
          <p:nvPr/>
        </p:nvSpPr>
        <p:spPr>
          <a:xfrm>
            <a:off x="7824275" y="3581958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9694EEE3-E04D-422B-B71C-3D77BE340E7B}"/>
              </a:ext>
            </a:extLst>
          </p:cNvPr>
          <p:cNvSpPr/>
          <p:nvPr/>
        </p:nvSpPr>
        <p:spPr>
          <a:xfrm>
            <a:off x="9693044" y="310032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1C04752F-6D6B-4640-93FE-2B09CF15E32D}"/>
              </a:ext>
            </a:extLst>
          </p:cNvPr>
          <p:cNvSpPr/>
          <p:nvPr/>
        </p:nvSpPr>
        <p:spPr>
          <a:xfrm>
            <a:off x="10918760" y="3100323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1E51FB0B-6BEA-4E16-A6AC-651ED7FCC73F}"/>
              </a:ext>
            </a:extLst>
          </p:cNvPr>
          <p:cNvSpPr/>
          <p:nvPr/>
        </p:nvSpPr>
        <p:spPr>
          <a:xfrm>
            <a:off x="9356635" y="357678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2EDC7D56-3E9F-46D4-99E2-A966D9A06FF4}"/>
              </a:ext>
            </a:extLst>
          </p:cNvPr>
          <p:cNvSpPr/>
          <p:nvPr/>
        </p:nvSpPr>
        <p:spPr>
          <a:xfrm>
            <a:off x="10613823" y="357678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604DC0AB-1867-4D4B-97A6-651AFEE6A33C}"/>
              </a:ext>
            </a:extLst>
          </p:cNvPr>
          <p:cNvSpPr/>
          <p:nvPr/>
        </p:nvSpPr>
        <p:spPr>
          <a:xfrm>
            <a:off x="953887" y="49405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BF13291E-0B31-4738-8F81-8390E4FD2976}"/>
              </a:ext>
            </a:extLst>
          </p:cNvPr>
          <p:cNvSpPr/>
          <p:nvPr/>
        </p:nvSpPr>
        <p:spPr>
          <a:xfrm>
            <a:off x="1980451" y="49405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7903FA07-DDC0-48AE-872C-3093E8DC27E2}"/>
              </a:ext>
            </a:extLst>
          </p:cNvPr>
          <p:cNvSpPr/>
          <p:nvPr/>
        </p:nvSpPr>
        <p:spPr>
          <a:xfrm>
            <a:off x="1229463" y="5361804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17188282-E72F-492D-A79D-D1AD4188FBB4}"/>
              </a:ext>
            </a:extLst>
          </p:cNvPr>
          <p:cNvSpPr/>
          <p:nvPr/>
        </p:nvSpPr>
        <p:spPr>
          <a:xfrm>
            <a:off x="1737289" y="5361804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4672FE2A-D66C-47B6-9EA2-D73FC7B37956}"/>
              </a:ext>
            </a:extLst>
          </p:cNvPr>
          <p:cNvSpPr/>
          <p:nvPr/>
        </p:nvSpPr>
        <p:spPr>
          <a:xfrm>
            <a:off x="1922731" y="5784113"/>
            <a:ext cx="31301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9D1AC8AE-B0A8-4295-8637-A9945E7177DE}"/>
              </a:ext>
            </a:extLst>
          </p:cNvPr>
          <p:cNvSpPr/>
          <p:nvPr/>
        </p:nvSpPr>
        <p:spPr>
          <a:xfrm>
            <a:off x="3834127" y="491670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2430B78C-2E49-4A70-B45D-9AC68E426BCA}"/>
              </a:ext>
            </a:extLst>
          </p:cNvPr>
          <p:cNvSpPr/>
          <p:nvPr/>
        </p:nvSpPr>
        <p:spPr>
          <a:xfrm>
            <a:off x="4844763" y="491022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A2172C2E-9F39-4519-9271-912BE2D03B28}"/>
              </a:ext>
            </a:extLst>
          </p:cNvPr>
          <p:cNvSpPr/>
          <p:nvPr/>
        </p:nvSpPr>
        <p:spPr>
          <a:xfrm>
            <a:off x="4083321" y="533108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222DC5D4-C730-49BA-97BC-56035BD13953}"/>
              </a:ext>
            </a:extLst>
          </p:cNvPr>
          <p:cNvSpPr/>
          <p:nvPr/>
        </p:nvSpPr>
        <p:spPr>
          <a:xfrm>
            <a:off x="4582405" y="534142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3D5AD3E5-0DD6-4D26-84EF-B6117EE8330F}"/>
              </a:ext>
            </a:extLst>
          </p:cNvPr>
          <p:cNvSpPr/>
          <p:nvPr/>
        </p:nvSpPr>
        <p:spPr>
          <a:xfrm>
            <a:off x="5093099" y="533108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80D7536-3612-417E-9B54-068F52EEB80A}"/>
              </a:ext>
            </a:extLst>
          </p:cNvPr>
          <p:cNvSpPr/>
          <p:nvPr/>
        </p:nvSpPr>
        <p:spPr>
          <a:xfrm>
            <a:off x="4781119" y="5764717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D1ECC6B0-586F-4FAD-90C5-66FA24E7E676}"/>
              </a:ext>
            </a:extLst>
          </p:cNvPr>
          <p:cNvSpPr/>
          <p:nvPr/>
        </p:nvSpPr>
        <p:spPr>
          <a:xfrm>
            <a:off x="5283589" y="5764717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8F7B6882-97B2-4D92-94C6-FB4749234E15}"/>
              </a:ext>
            </a:extLst>
          </p:cNvPr>
          <p:cNvSpPr/>
          <p:nvPr/>
        </p:nvSpPr>
        <p:spPr>
          <a:xfrm>
            <a:off x="6892205" y="491670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A1EC7014-5E48-40EE-B95A-65322FF9C380}"/>
              </a:ext>
            </a:extLst>
          </p:cNvPr>
          <p:cNvSpPr/>
          <p:nvPr/>
        </p:nvSpPr>
        <p:spPr>
          <a:xfrm>
            <a:off x="7942704" y="4910221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9E90DF37-27ED-410A-AB6E-2D42FA24490F}"/>
              </a:ext>
            </a:extLst>
          </p:cNvPr>
          <p:cNvSpPr/>
          <p:nvPr/>
        </p:nvSpPr>
        <p:spPr>
          <a:xfrm>
            <a:off x="6641149" y="53476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CFB1E948-A1D8-40D1-928E-A6CD6E6063BF}"/>
              </a:ext>
            </a:extLst>
          </p:cNvPr>
          <p:cNvSpPr/>
          <p:nvPr/>
        </p:nvSpPr>
        <p:spPr>
          <a:xfrm>
            <a:off x="7162532" y="53476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3A953FD6-29A5-46C0-ACBF-AD789F2BD7A2}"/>
              </a:ext>
            </a:extLst>
          </p:cNvPr>
          <p:cNvSpPr/>
          <p:nvPr/>
        </p:nvSpPr>
        <p:spPr>
          <a:xfrm>
            <a:off x="7683237" y="53476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E60E931-5927-4894-A111-D6CA968EFCC7}"/>
              </a:ext>
            </a:extLst>
          </p:cNvPr>
          <p:cNvSpPr/>
          <p:nvPr/>
        </p:nvSpPr>
        <p:spPr>
          <a:xfrm>
            <a:off x="8198684" y="5347660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50C1CC81-2C40-4C80-B868-C9039D724B2D}"/>
              </a:ext>
            </a:extLst>
          </p:cNvPr>
          <p:cNvSpPr/>
          <p:nvPr/>
        </p:nvSpPr>
        <p:spPr>
          <a:xfrm>
            <a:off x="6842724" y="5797353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788239EE-833D-45DA-8D82-0313A72E31AB}"/>
              </a:ext>
            </a:extLst>
          </p:cNvPr>
          <p:cNvSpPr/>
          <p:nvPr/>
        </p:nvSpPr>
        <p:spPr>
          <a:xfrm>
            <a:off x="7360584" y="5797353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D35C11C8-59DC-4021-B75D-49A315440DC9}"/>
              </a:ext>
            </a:extLst>
          </p:cNvPr>
          <p:cNvSpPr/>
          <p:nvPr/>
        </p:nvSpPr>
        <p:spPr>
          <a:xfrm>
            <a:off x="9784147" y="4916705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7A2636AB-A218-405B-9EA9-2A75DC159DF1}"/>
              </a:ext>
            </a:extLst>
          </p:cNvPr>
          <p:cNvSpPr/>
          <p:nvPr/>
        </p:nvSpPr>
        <p:spPr>
          <a:xfrm>
            <a:off x="10832015" y="4909486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C10138E4-C73D-44FF-A943-8388AD83F53F}"/>
              </a:ext>
            </a:extLst>
          </p:cNvPr>
          <p:cNvSpPr/>
          <p:nvPr/>
        </p:nvSpPr>
        <p:spPr>
          <a:xfrm>
            <a:off x="9511925" y="536182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A9AA1782-01DB-4FF1-9029-9E2CA2D2D2F7}"/>
              </a:ext>
            </a:extLst>
          </p:cNvPr>
          <p:cNvSpPr/>
          <p:nvPr/>
        </p:nvSpPr>
        <p:spPr>
          <a:xfrm>
            <a:off x="10026759" y="536182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3AB98510-11F3-4E5C-83EE-2A257113AEE2}"/>
              </a:ext>
            </a:extLst>
          </p:cNvPr>
          <p:cNvSpPr/>
          <p:nvPr/>
        </p:nvSpPr>
        <p:spPr>
          <a:xfrm>
            <a:off x="10550125" y="536182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3C0E1DFE-1A0F-45E8-9AF3-95DA90CD77EB}"/>
              </a:ext>
            </a:extLst>
          </p:cNvPr>
          <p:cNvSpPr/>
          <p:nvPr/>
        </p:nvSpPr>
        <p:spPr>
          <a:xfrm>
            <a:off x="11104538" y="5361822"/>
            <a:ext cx="374166" cy="374166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9FD01E38-E8AD-4589-9FE3-3906D332FE35}"/>
              </a:ext>
            </a:extLst>
          </p:cNvPr>
          <p:cNvSpPr/>
          <p:nvPr/>
        </p:nvSpPr>
        <p:spPr>
          <a:xfrm>
            <a:off x="9456480" y="5797353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D1E04BAA-5F22-48D3-B2DC-473308073C49}"/>
              </a:ext>
            </a:extLst>
          </p:cNvPr>
          <p:cNvSpPr/>
          <p:nvPr/>
        </p:nvSpPr>
        <p:spPr>
          <a:xfrm>
            <a:off x="11021723" y="5802730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0FE5EFE5-6C6D-4D2E-9140-1921B22E81CA}"/>
              </a:ext>
            </a:extLst>
          </p:cNvPr>
          <p:cNvSpPr/>
          <p:nvPr/>
        </p:nvSpPr>
        <p:spPr>
          <a:xfrm>
            <a:off x="11283061" y="5804989"/>
            <a:ext cx="236564" cy="313014"/>
          </a:xfrm>
          <a:prstGeom prst="ellipse">
            <a:avLst/>
          </a:prstGeom>
          <a:solidFill>
            <a:schemeClr val="bg1"/>
          </a:solidFill>
          <a:ln>
            <a:solidFill>
              <a:srgbClr val="437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Bahnschrift" panose="020B0502040204020203" pitchFamily="34" charset="0"/>
              </a:rPr>
              <a:t>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3D2269-BFDB-4504-BA4A-BADC65011FBF}"/>
              </a:ext>
            </a:extLst>
          </p:cNvPr>
          <p:cNvCxnSpPr>
            <a:cxnSpLocks/>
          </p:cNvCxnSpPr>
          <p:nvPr/>
        </p:nvCxnSpPr>
        <p:spPr>
          <a:xfrm>
            <a:off x="3191272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B4B58C-C31B-435C-926E-920CB472EDF4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6095206" y="721339"/>
            <a:ext cx="794" cy="5849324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DF8349-F04A-46E0-B263-F3AB1F56C50A}"/>
              </a:ext>
            </a:extLst>
          </p:cNvPr>
          <p:cNvCxnSpPr>
            <a:cxnSpLocks/>
          </p:cNvCxnSpPr>
          <p:nvPr/>
        </p:nvCxnSpPr>
        <p:spPr>
          <a:xfrm>
            <a:off x="8999140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CDE826-1F17-45C9-9C81-60B9008CA65D}"/>
              </a:ext>
            </a:extLst>
          </p:cNvPr>
          <p:cNvCxnSpPr>
            <a:cxnSpLocks/>
          </p:cNvCxnSpPr>
          <p:nvPr/>
        </p:nvCxnSpPr>
        <p:spPr>
          <a:xfrm flipH="1">
            <a:off x="288133" y="2381779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0B0066-155B-4037-BBA5-6153E12028AD}"/>
              </a:ext>
            </a:extLst>
          </p:cNvPr>
          <p:cNvCxnSpPr>
            <a:cxnSpLocks/>
          </p:cNvCxnSpPr>
          <p:nvPr/>
        </p:nvCxnSpPr>
        <p:spPr>
          <a:xfrm flipH="1">
            <a:off x="288133" y="4476220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28D584-1743-426B-B62F-0872942A1E67}"/>
              </a:ext>
            </a:extLst>
          </p:cNvPr>
          <p:cNvCxnSpPr>
            <a:cxnSpLocks/>
          </p:cNvCxnSpPr>
          <p:nvPr/>
        </p:nvCxnSpPr>
        <p:spPr>
          <a:xfrm>
            <a:off x="287338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A7B9B-DD4D-4C32-BDD1-2A22404850AA}"/>
              </a:ext>
            </a:extLst>
          </p:cNvPr>
          <p:cNvCxnSpPr>
            <a:cxnSpLocks/>
          </p:cNvCxnSpPr>
          <p:nvPr/>
        </p:nvCxnSpPr>
        <p:spPr>
          <a:xfrm>
            <a:off x="0" y="287338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523667-F522-4058-8D7A-21CFB7348A34}"/>
              </a:ext>
            </a:extLst>
          </p:cNvPr>
          <p:cNvCxnSpPr>
            <a:cxnSpLocks/>
          </p:cNvCxnSpPr>
          <p:nvPr/>
        </p:nvCxnSpPr>
        <p:spPr>
          <a:xfrm>
            <a:off x="0" y="6570662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6A8435-BF99-49CD-8FFF-5F56EFF971CD}"/>
              </a:ext>
            </a:extLst>
          </p:cNvPr>
          <p:cNvCxnSpPr>
            <a:cxnSpLocks/>
          </p:cNvCxnSpPr>
          <p:nvPr/>
        </p:nvCxnSpPr>
        <p:spPr>
          <a:xfrm>
            <a:off x="11903075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>
            <a:extLst>
              <a:ext uri="{FF2B5EF4-FFF2-40B4-BE49-F238E27FC236}">
                <a16:creationId xmlns:a16="http://schemas.microsoft.com/office/drawing/2014/main" id="{D0BB471D-2F0E-4BF5-B063-0FD8321A7F14}"/>
              </a:ext>
            </a:extLst>
          </p:cNvPr>
          <p:cNvSpPr>
            <a:spLocks/>
          </p:cNvSpPr>
          <p:nvPr/>
        </p:nvSpPr>
        <p:spPr>
          <a:xfrm>
            <a:off x="1990759" y="1639410"/>
            <a:ext cx="261782" cy="35721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25188C4-CEB1-46E5-98FB-1783917E6464}"/>
              </a:ext>
            </a:extLst>
          </p:cNvPr>
          <p:cNvSpPr/>
          <p:nvPr/>
        </p:nvSpPr>
        <p:spPr>
          <a:xfrm>
            <a:off x="4785360" y="287336"/>
            <a:ext cx="2621280" cy="434003"/>
          </a:xfrm>
          <a:prstGeom prst="round2SameRect">
            <a:avLst>
              <a:gd name="adj1" fmla="val 0"/>
              <a:gd name="adj2" fmla="val 50000"/>
            </a:avLst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Factor Trees 2</a:t>
            </a:r>
          </a:p>
        </p:txBody>
      </p:sp>
    </p:spTree>
    <p:extLst>
      <p:ext uri="{BB962C8B-B14F-4D97-AF65-F5344CB8AC3E}">
        <p14:creationId xmlns:p14="http://schemas.microsoft.com/office/powerpoint/2010/main" val="344232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6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8" fill="hold">
                      <p:stCondLst>
                        <p:cond delay="0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>
                      <p:stCondLst>
                        <p:cond delay="0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44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8" fill="hold">
                      <p:stCondLst>
                        <p:cond delay="0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57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8" fill="hold">
                      <p:stCondLst>
                        <p:cond delay="0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462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3" fill="hold">
                      <p:stCondLst>
                        <p:cond delay="0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467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8" fill="hold">
                      <p:stCondLst>
                        <p:cond delay="0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87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8" fill="hold">
                      <p:stCondLst>
                        <p:cond delay="0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>
                      <p:stCondLst>
                        <p:cond delay="0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507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" fill="hold">
                      <p:stCondLst>
                        <p:cond delay="0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4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8" fill="hold">
                      <p:stCondLst>
                        <p:cond delay="0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557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8" fill="hold">
                      <p:stCondLst>
                        <p:cond delay="0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58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8" fill="hold">
                      <p:stCondLst>
                        <p:cond delay="0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607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8" fill="hold">
                      <p:stCondLst>
                        <p:cond delay="0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61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3" fill="hold">
                      <p:stCondLst>
                        <p:cond delay="0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1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8" fill="hold">
                      <p:stCondLst>
                        <p:cond delay="0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62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" fill="hold">
                      <p:stCondLst>
                        <p:cond delay="0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63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8" fill="hold">
                      <p:stCondLst>
                        <p:cond delay="0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667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8" fill="hold">
                      <p:stCondLst>
                        <p:cond delay="0"/>
                      </p:stCondLst>
                      <p:childTnLst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677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8" fill="hold">
                      <p:stCondLst>
                        <p:cond delay="0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682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3" fill="hold">
                      <p:stCondLst>
                        <p:cond delay="0"/>
                      </p:stCondLst>
                      <p:childTnLst>
                        <p:par>
                          <p:cTn id="684" fill="hold">
                            <p:stCondLst>
                              <p:cond delay="0"/>
                            </p:stCondLst>
                            <p:childTnLst>
                              <p:par>
                                <p:cTn id="6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687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8" fill="hold">
                      <p:stCondLst>
                        <p:cond delay="0"/>
                      </p:stCondLst>
                      <p:childTnLst>
                        <p:par>
                          <p:cTn id="689" fill="hold">
                            <p:stCondLst>
                              <p:cond delay="0"/>
                            </p:stCondLst>
                            <p:childTnLst>
                              <p:par>
                                <p:cTn id="6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69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3" fill="hold">
                      <p:stCondLst>
                        <p:cond delay="0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69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8" fill="hold">
                      <p:stCondLst>
                        <p:cond delay="0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70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" fill="hold">
                      <p:stCondLst>
                        <p:cond delay="0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7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8" fill="hold">
                      <p:stCondLst>
                        <p:cond delay="0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12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3" fill="hold">
                      <p:stCondLst>
                        <p:cond delay="0"/>
                      </p:stCondLst>
                      <p:childTnLst>
                        <p:par>
                          <p:cTn id="714" fill="hold">
                            <p:stCondLst>
                              <p:cond delay="0"/>
                            </p:stCondLst>
                            <p:childTnLst>
                              <p:par>
                                <p:cTn id="7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717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8" fill="hold">
                      <p:stCondLst>
                        <p:cond delay="0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3" grpId="0" animBg="1"/>
      <p:bldP spid="184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Picture 206">
            <a:extLst>
              <a:ext uri="{FF2B5EF4-FFF2-40B4-BE49-F238E27FC236}">
                <a16:creationId xmlns:a16="http://schemas.microsoft.com/office/drawing/2014/main" id="{874D0291-40F3-4BFC-97E2-F981586AE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57" y="400025"/>
            <a:ext cx="2654168" cy="16938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1B02EC-49E0-486F-AAD4-E8C57C00D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135" y="326575"/>
            <a:ext cx="2332827" cy="20200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D531E29-FA50-4599-B17F-17F842DA2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8724" y="317117"/>
            <a:ext cx="2780871" cy="2020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89542AD-E307-458E-AC0C-C8675EFA52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4952" y="4513416"/>
            <a:ext cx="2213834" cy="20200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73CC212-6F09-4671-89CD-2C0F7C5F8B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3674" y="2468070"/>
            <a:ext cx="2487372" cy="202001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55E3477-D854-4910-8598-8C4E50485C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9367" y="2468070"/>
            <a:ext cx="2162149" cy="202001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61DBE5B-661B-4A09-B531-EEC5EE1E65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86180" y="4513416"/>
            <a:ext cx="2082362" cy="202001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6155DF3-4231-4535-A21E-23BD2F2458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33763" y="2468070"/>
            <a:ext cx="2670794" cy="20200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DA4A5A5-DE1E-465F-95D2-2D6E633851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79183" y="2468070"/>
            <a:ext cx="2665371" cy="202001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55017F5-B88D-4382-AE04-D8FC9F3F94E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4160" y="4513416"/>
            <a:ext cx="2032563" cy="202001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FDF0E13-93CD-4D09-9F9D-6153AAEF08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27505" y="4513416"/>
            <a:ext cx="2283309" cy="202001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21F0C32-794E-4895-908A-4C4BA77289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10626" y="320946"/>
            <a:ext cx="2566109" cy="202001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3D2269-BFDB-4504-BA4A-BADC65011FBF}"/>
              </a:ext>
            </a:extLst>
          </p:cNvPr>
          <p:cNvCxnSpPr>
            <a:cxnSpLocks/>
          </p:cNvCxnSpPr>
          <p:nvPr/>
        </p:nvCxnSpPr>
        <p:spPr>
          <a:xfrm>
            <a:off x="3191272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B4B58C-C31B-435C-926E-920CB472EDF4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6095206" y="721339"/>
            <a:ext cx="794" cy="5849324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DF8349-F04A-46E0-B263-F3AB1F56C50A}"/>
              </a:ext>
            </a:extLst>
          </p:cNvPr>
          <p:cNvCxnSpPr>
            <a:cxnSpLocks/>
          </p:cNvCxnSpPr>
          <p:nvPr/>
        </p:nvCxnSpPr>
        <p:spPr>
          <a:xfrm>
            <a:off x="8999140" y="287338"/>
            <a:ext cx="0" cy="6283325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CDE826-1F17-45C9-9C81-60B9008CA65D}"/>
              </a:ext>
            </a:extLst>
          </p:cNvPr>
          <p:cNvCxnSpPr>
            <a:cxnSpLocks/>
          </p:cNvCxnSpPr>
          <p:nvPr/>
        </p:nvCxnSpPr>
        <p:spPr>
          <a:xfrm flipH="1">
            <a:off x="288133" y="2381779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0B0066-155B-4037-BBA5-6153E12028AD}"/>
              </a:ext>
            </a:extLst>
          </p:cNvPr>
          <p:cNvCxnSpPr>
            <a:cxnSpLocks/>
          </p:cNvCxnSpPr>
          <p:nvPr/>
        </p:nvCxnSpPr>
        <p:spPr>
          <a:xfrm flipH="1">
            <a:off x="288133" y="4476220"/>
            <a:ext cx="11615735" cy="0"/>
          </a:xfrm>
          <a:prstGeom prst="line">
            <a:avLst/>
          </a:prstGeom>
          <a:ln w="9525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28D584-1743-426B-B62F-0872942A1E67}"/>
              </a:ext>
            </a:extLst>
          </p:cNvPr>
          <p:cNvCxnSpPr>
            <a:cxnSpLocks/>
          </p:cNvCxnSpPr>
          <p:nvPr/>
        </p:nvCxnSpPr>
        <p:spPr>
          <a:xfrm>
            <a:off x="287338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A7B9B-DD4D-4C32-BDD1-2A22404850AA}"/>
              </a:ext>
            </a:extLst>
          </p:cNvPr>
          <p:cNvCxnSpPr>
            <a:cxnSpLocks/>
          </p:cNvCxnSpPr>
          <p:nvPr/>
        </p:nvCxnSpPr>
        <p:spPr>
          <a:xfrm>
            <a:off x="0" y="287338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523667-F522-4058-8D7A-21CFB7348A34}"/>
              </a:ext>
            </a:extLst>
          </p:cNvPr>
          <p:cNvCxnSpPr>
            <a:cxnSpLocks/>
          </p:cNvCxnSpPr>
          <p:nvPr/>
        </p:nvCxnSpPr>
        <p:spPr>
          <a:xfrm>
            <a:off x="0" y="6570662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6A8435-BF99-49CD-8FFF-5F56EFF971CD}"/>
              </a:ext>
            </a:extLst>
          </p:cNvPr>
          <p:cNvCxnSpPr>
            <a:cxnSpLocks/>
          </p:cNvCxnSpPr>
          <p:nvPr/>
        </p:nvCxnSpPr>
        <p:spPr>
          <a:xfrm>
            <a:off x="11903075" y="0"/>
            <a:ext cx="0" cy="685800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25188C4-CEB1-46E5-98FB-1783917E6464}"/>
              </a:ext>
            </a:extLst>
          </p:cNvPr>
          <p:cNvSpPr/>
          <p:nvPr/>
        </p:nvSpPr>
        <p:spPr>
          <a:xfrm>
            <a:off x="4785360" y="287336"/>
            <a:ext cx="2621280" cy="434003"/>
          </a:xfrm>
          <a:prstGeom prst="round2SameRect">
            <a:avLst>
              <a:gd name="adj1" fmla="val 0"/>
              <a:gd name="adj2" fmla="val 50000"/>
            </a:avLst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Factor Trees 2</a:t>
            </a:r>
          </a:p>
        </p:txBody>
      </p:sp>
    </p:spTree>
    <p:extLst>
      <p:ext uri="{BB962C8B-B14F-4D97-AF65-F5344CB8AC3E}">
        <p14:creationId xmlns:p14="http://schemas.microsoft.com/office/powerpoint/2010/main" val="11869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5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1E78BE"/>
      </a:accent1>
      <a:accent2>
        <a:srgbClr val="9CBB5D"/>
      </a:accent2>
      <a:accent3>
        <a:srgbClr val="F29B27"/>
      </a:accent3>
      <a:accent4>
        <a:srgbClr val="BD382F"/>
      </a:accent4>
      <a:accent5>
        <a:srgbClr val="1CA385"/>
      </a:accent5>
      <a:accent6>
        <a:srgbClr val="8D6A9F"/>
      </a:accent6>
      <a:hlink>
        <a:srgbClr val="56C7AA"/>
      </a:hlink>
      <a:folHlink>
        <a:srgbClr val="59A8D1"/>
      </a:folHlink>
    </a:clrScheme>
    <a:fontScheme name="Custom 6">
      <a:majorFont>
        <a:latin typeface="Montserrat"/>
        <a:ea typeface=""/>
        <a:cs typeface=""/>
      </a:majorFont>
      <a:minorFont>
        <a:latin typeface="Montserra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111</Words>
  <Application>Microsoft Macintosh PowerPoint</Application>
  <PresentationFormat>Widescreen</PresentationFormat>
  <Paragraphs>105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Bahnschrift Light</vt:lpstr>
      <vt:lpstr>Montserrat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Day</dc:creator>
  <cp:lastModifiedBy>N Day (Staff)</cp:lastModifiedBy>
  <cp:revision>14</cp:revision>
  <dcterms:created xsi:type="dcterms:W3CDTF">2021-05-16T11:02:10Z</dcterms:created>
  <dcterms:modified xsi:type="dcterms:W3CDTF">2022-10-30T16:22:05Z</dcterms:modified>
</cp:coreProperties>
</file>