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/>
    <p:restoredTop sz="96327"/>
  </p:normalViewPr>
  <p:slideViewPr>
    <p:cSldViewPr snapToGrid="0">
      <p:cViewPr>
        <p:scale>
          <a:sx n="90" d="100"/>
          <a:sy n="90" d="100"/>
        </p:scale>
        <p:origin x="2952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A2081-A6B2-C8D6-895E-E05FCB1C9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9834F-F60A-DD74-14FC-07C3C7119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AB89A-35A0-E7E0-D521-0B5CC348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B15F-C6E1-D7F3-C394-A6DA00AD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DDB4F-9423-4CE8-6B80-8A804AAC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4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F0A5-A833-5AE4-E3D1-7F3928BD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A3F47-D8B1-993B-B779-260E13250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801DE-FC73-8743-25C2-D50767029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BE3E0-AC0B-64F5-FEC4-A0CAC0EF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428F5-94F6-0095-F327-BB0F9EE1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6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B7494C-D608-A748-AEE6-CB2662C81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1C854-D677-244D-4ADB-93E21FB8D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031F8-4324-83CE-2634-15019DCF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0B750-D469-0886-06C1-A2FD0D01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82E97-E2E9-B037-AD02-73B1D42A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0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E816-4D28-F1EF-8A5B-1377FA29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E9243-1FDC-7482-B940-DC1CC5210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387E-8468-B254-B5B3-6106A779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A763F-068C-5791-AB7D-D38035C6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5B294-BFC5-6D6D-8BD3-ED2486C4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24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4B41-B0D1-8346-C35E-0F487EFF0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F4855-FEC9-2693-2F72-EA1D690C1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BAEE6-5A74-187C-A35E-5816B8E58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B7C8-7413-CD6A-8DB9-3629C246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492DD-1955-8ACB-3A60-BAEB179E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86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A147-7426-C3D2-9BA6-90CA00C3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38C86-4F78-6267-D1AB-9597518E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85DD2-E0AF-250D-3DE2-3E6A5AADA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80FF4-8DFB-6574-7330-A52AC3D6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61179-D80C-EF62-005E-62C149BD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48F15-70B1-6406-62DE-69639B19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1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07305-E7E9-F3B0-8588-7984A222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49E6E-29CC-1D23-4236-FF36824FE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FAF66-8AA0-7437-8879-942081E0D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B5B00E-4A04-DC14-13AC-9C11E933B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EB338-FA2B-DF78-30AD-71113C121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3F3C3-80E4-B28E-758E-72F2F365B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E9F20-75C3-6A43-6CB9-B020D2EE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AED46-70B7-482E-E264-44869376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88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3BD5F-602B-9136-420E-5243F2F8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FDAB19-0706-C1CA-068B-2675F197E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9B6C03-4C22-9452-1217-B3C8353C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A5504-A258-A499-33A3-C95E405A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66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00EA4F-A670-0F01-B760-48B633ED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07E8A7-1B4B-C7E6-B22E-FB77E59B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7009C-CED2-F393-BE84-289C726D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3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7B41-C279-103B-49C5-2BDA44DC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32E61-C1A1-EB0C-9DA3-7E25DCFEB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BABA7-49E8-910F-E883-CAE6505E0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E5FA5-A996-8ED6-CD00-5B193F93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A1E99-48CD-1161-8FB2-907C36A6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9A3D4-3EC9-4D11-8559-5C100BB6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61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DBD2E-35B5-972E-EB6D-3AEEC82D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49960-A136-23BA-51EC-D856B93B6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BA18C-9B4E-ED65-1A07-0CBFD7279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CD99B-3283-2E45-C2A0-1146E0AD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A9CE2-87EE-79FA-B463-57768F9E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8141D-E7A3-B6C7-B53A-75CB03B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4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9A78D7-4BB3-DB84-1A28-C5C53A4D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D7682-1C6D-A52B-8C27-FDD0D755C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9C517-C1AA-9202-1116-1713D6BC5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0E6E4-216C-E44D-94A3-BD7AB72F58BC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0E1D-225F-2159-D560-F1BDAC0F16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CA57C-57C2-6AED-0368-E1A1BF225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B1C6-8AF3-A741-AD04-F2C5B0B13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9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7855E6-A596-4013-51EC-C7C74933537C}"/>
                  </a:ext>
                </a:extLst>
              </p:cNvPr>
              <p:cNvSpPr txBox="1"/>
              <p:nvPr/>
            </p:nvSpPr>
            <p:spPr>
              <a:xfrm>
                <a:off x="2758644" y="465222"/>
                <a:ext cx="6674712" cy="377873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9900" b="0" i="1" smtClean="0">
                        <a:latin typeface="Cambria Math" panose="02040503050406030204" pitchFamily="18" charset="0"/>
                      </a:rPr>
                      <m:t>13 :24</m:t>
                    </m:r>
                  </m:oMath>
                </a14:m>
                <a:r>
                  <a:rPr lang="en-GB" sz="199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7855E6-A596-4013-51EC-C7C749335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644" y="465222"/>
                <a:ext cx="6674712" cy="3778736"/>
              </a:xfrm>
              <a:prstGeom prst="rect">
                <a:avLst/>
              </a:prstGeom>
              <a:blipFill>
                <a:blip r:embed="rId2"/>
                <a:stretch>
                  <a:fillRect l="-25475" r="-16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67BFBB-B4D8-A9A5-AF09-C6DD9E02E944}"/>
              </a:ext>
            </a:extLst>
          </p:cNvPr>
          <p:cNvCxnSpPr>
            <a:cxnSpLocks/>
          </p:cNvCxnSpPr>
          <p:nvPr/>
        </p:nvCxnSpPr>
        <p:spPr>
          <a:xfrm flipV="1">
            <a:off x="4897491" y="3429000"/>
            <a:ext cx="268067" cy="1919702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8DC1C8-D34B-7A74-D0BF-BD063067BED8}"/>
              </a:ext>
            </a:extLst>
          </p:cNvPr>
          <p:cNvSpPr txBox="1"/>
          <p:nvPr/>
        </p:nvSpPr>
        <p:spPr>
          <a:xfrm>
            <a:off x="1408050" y="5268492"/>
            <a:ext cx="69147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rgbClr val="7030A0"/>
                </a:solidFill>
              </a:rPr>
              <a:t>Add a space here!</a:t>
            </a:r>
          </a:p>
        </p:txBody>
      </p:sp>
    </p:spTree>
    <p:extLst>
      <p:ext uri="{BB962C8B-B14F-4D97-AF65-F5344CB8AC3E}">
        <p14:creationId xmlns:p14="http://schemas.microsoft.com/office/powerpoint/2010/main" val="151947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B08443-965D-8F59-3543-35A54BC5EB31}"/>
              </a:ext>
            </a:extLst>
          </p:cNvPr>
          <p:cNvSpPr txBox="1"/>
          <p:nvPr/>
        </p:nvSpPr>
        <p:spPr>
          <a:xfrm>
            <a:off x="1300164" y="82241"/>
            <a:ext cx="10844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and label a trapezium!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6C1400-EB10-3CEE-E7F3-1AD587D34B54}"/>
              </a:ext>
            </a:extLst>
          </p:cNvPr>
          <p:cNvCxnSpPr>
            <a:cxnSpLocks/>
          </p:cNvCxnSpPr>
          <p:nvPr/>
        </p:nvCxnSpPr>
        <p:spPr>
          <a:xfrm flipH="1">
            <a:off x="6530592" y="913238"/>
            <a:ext cx="713170" cy="859691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37045694-57C9-C04B-150B-E06BBDA9D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16038"/>
              </p:ext>
            </p:extLst>
          </p:nvPr>
        </p:nvGraphicFramePr>
        <p:xfrm>
          <a:off x="2303463" y="2003433"/>
          <a:ext cx="8127999" cy="4248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3050">
                  <a:extLst>
                    <a:ext uri="{9D8B030D-6E8A-4147-A177-3AD203B41FA5}">
                      <a16:colId xmlns:a16="http://schemas.microsoft.com/office/drawing/2014/main" val="3082794298"/>
                    </a:ext>
                  </a:extLst>
                </a:gridCol>
                <a:gridCol w="2300288">
                  <a:extLst>
                    <a:ext uri="{9D8B030D-6E8A-4147-A177-3AD203B41FA5}">
                      <a16:colId xmlns:a16="http://schemas.microsoft.com/office/drawing/2014/main" val="3346862061"/>
                    </a:ext>
                  </a:extLst>
                </a:gridCol>
                <a:gridCol w="1744661">
                  <a:extLst>
                    <a:ext uri="{9D8B030D-6E8A-4147-A177-3AD203B41FA5}">
                      <a16:colId xmlns:a16="http://schemas.microsoft.com/office/drawing/2014/main" val="2059961025"/>
                    </a:ext>
                  </a:extLst>
                </a:gridCol>
              </a:tblGrid>
              <a:tr h="654042"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7 cm</a:t>
                      </a:r>
                    </a:p>
                  </a:txBody>
                  <a:tcPr anchor="b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96614"/>
                  </a:ext>
                </a:extLst>
              </a:tr>
              <a:tr h="238601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          20 cm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12 cm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  13 cm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081832956"/>
                  </a:ext>
                </a:extLst>
              </a:tr>
              <a:tr h="1208614"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28 cm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866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477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83E9FD-CB1C-B184-6514-F61075E46070}"/>
              </a:ext>
            </a:extLst>
          </p:cNvPr>
          <p:cNvSpPr txBox="1"/>
          <p:nvPr/>
        </p:nvSpPr>
        <p:spPr>
          <a:xfrm>
            <a:off x="2343150" y="82241"/>
            <a:ext cx="9801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 chain!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FFB673-4461-4B34-2FFF-7EAAD6331B4F}"/>
              </a:ext>
            </a:extLst>
          </p:cNvPr>
          <p:cNvCxnSpPr>
            <a:cxnSpLocks/>
          </p:cNvCxnSpPr>
          <p:nvPr/>
        </p:nvCxnSpPr>
        <p:spPr>
          <a:xfrm flipH="1">
            <a:off x="6530592" y="913238"/>
            <a:ext cx="713170" cy="859691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7F95ACBE-E2FD-EB6F-5301-CAC9EED136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7224419"/>
                  </p:ext>
                </p:extLst>
              </p:nvPr>
            </p:nvGraphicFramePr>
            <p:xfrm>
              <a:off x="1057275" y="2233086"/>
              <a:ext cx="10601319" cy="1158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07603">
                      <a:extLst>
                        <a:ext uri="{9D8B030D-6E8A-4147-A177-3AD203B41FA5}">
                          <a16:colId xmlns:a16="http://schemas.microsoft.com/office/drawing/2014/main" val="1329733918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1861515015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442364583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4146441556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377418887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3632932023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2944087173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2282729633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16042637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2.5%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27.5%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27469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£60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746798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7F95ACBE-E2FD-EB6F-5301-CAC9EED136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7224419"/>
                  </p:ext>
                </p:extLst>
              </p:nvPr>
            </p:nvGraphicFramePr>
            <p:xfrm>
              <a:off x="1057275" y="2233086"/>
              <a:ext cx="10601319" cy="1158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07603">
                      <a:extLst>
                        <a:ext uri="{9D8B030D-6E8A-4147-A177-3AD203B41FA5}">
                          <a16:colId xmlns:a16="http://schemas.microsoft.com/office/drawing/2014/main" val="1329733918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1861515015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442364583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4146441556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377418887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3632932023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2944087173"/>
                        </a:ext>
                      </a:extLst>
                    </a:gridCol>
                    <a:gridCol w="640826">
                      <a:extLst>
                        <a:ext uri="{9D8B030D-6E8A-4147-A177-3AD203B41FA5}">
                          <a16:colId xmlns:a16="http://schemas.microsoft.com/office/drawing/2014/main" val="2282729633"/>
                        </a:ext>
                      </a:extLst>
                    </a:gridCol>
                    <a:gridCol w="1607603">
                      <a:extLst>
                        <a:ext uri="{9D8B030D-6E8A-4147-A177-3AD203B41FA5}">
                          <a16:colId xmlns:a16="http://schemas.microsoft.com/office/drawing/2014/main" val="1604263795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6000" t="-6452" r="-1322000" b="-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10000" t="-6452" r="-968000" b="-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964000" t="-6452" r="-614000" b="-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2.5%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318000" t="-6452" r="-260000" b="-17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27.5%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274697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£60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74679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4220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A7067A33-931F-80E6-4C13-E05462615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528034"/>
              </p:ext>
            </p:extLst>
          </p:nvPr>
        </p:nvGraphicFramePr>
        <p:xfrm>
          <a:off x="514349" y="1085849"/>
          <a:ext cx="5286370" cy="5286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637">
                  <a:extLst>
                    <a:ext uri="{9D8B030D-6E8A-4147-A177-3AD203B41FA5}">
                      <a16:colId xmlns:a16="http://schemas.microsoft.com/office/drawing/2014/main" val="2679618839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252321903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992128625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412066395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1001698736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1884184879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728725653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125948290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509508584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1614786931"/>
                    </a:ext>
                  </a:extLst>
                </a:gridCol>
              </a:tblGrid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10938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72165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736722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765476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339045"/>
                  </a:ext>
                </a:extLst>
              </a:tr>
              <a:tr h="330399">
                <a:tc rowSpan="2"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411616"/>
                  </a:ext>
                </a:extLst>
              </a:tr>
              <a:tr h="330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133196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651204"/>
                  </a:ext>
                </a:extLst>
              </a:tr>
              <a:tr h="66079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514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983E9FD-CB1C-B184-6514-F61075E46070}"/>
              </a:ext>
            </a:extLst>
          </p:cNvPr>
          <p:cNvSpPr txBox="1"/>
          <p:nvPr/>
        </p:nvSpPr>
        <p:spPr>
          <a:xfrm>
            <a:off x="2343150" y="82241"/>
            <a:ext cx="9801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 histogram!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FFB673-4461-4B34-2FFF-7EAAD6331B4F}"/>
              </a:ext>
            </a:extLst>
          </p:cNvPr>
          <p:cNvCxnSpPr>
            <a:cxnSpLocks/>
          </p:cNvCxnSpPr>
          <p:nvPr/>
        </p:nvCxnSpPr>
        <p:spPr>
          <a:xfrm flipH="1">
            <a:off x="6204036" y="913238"/>
            <a:ext cx="1039726" cy="501222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8">
            <a:extLst>
              <a:ext uri="{FF2B5EF4-FFF2-40B4-BE49-F238E27FC236}">
                <a16:creationId xmlns:a16="http://schemas.microsoft.com/office/drawing/2014/main" id="{827DAF4A-AF6E-9A35-7619-6E00846F6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0" y="794123"/>
            <a:ext cx="5865659" cy="5865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F989B2C4-BB1D-6CBC-3CFA-00F4E11FA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986397"/>
                  </p:ext>
                </p:extLst>
              </p:nvPr>
            </p:nvGraphicFramePr>
            <p:xfrm>
              <a:off x="6204036" y="2086612"/>
              <a:ext cx="5512451" cy="335692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503395">
                      <a:extLst>
                        <a:ext uri="{9D8B030D-6E8A-4147-A177-3AD203B41FA5}">
                          <a16:colId xmlns:a16="http://schemas.microsoft.com/office/drawing/2014/main" val="2387061786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2506404796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451105713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3244388802"/>
                        </a:ext>
                      </a:extLst>
                    </a:gridCol>
                  </a:tblGrid>
                  <a:tr h="65308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Group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Frequency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Class Width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Frequency Density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1916768"/>
                      </a:ext>
                    </a:extLst>
                  </a:tr>
                  <a:tr h="54076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0≤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&lt;5</m:t>
                              </m:r>
                            </m:oMath>
                          </a14:m>
                          <a:r>
                            <a:rPr lang="en-GB" sz="17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0.4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458458"/>
                      </a:ext>
                    </a:extLst>
                  </a:tr>
                  <a:tr h="54076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6858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5≤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&lt;10</m:t>
                              </m:r>
                            </m:oMath>
                          </a14:m>
                          <a:r>
                            <a:rPr lang="en-GB" sz="17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0.6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51897536"/>
                      </a:ext>
                    </a:extLst>
                  </a:tr>
                  <a:tr h="54076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10≤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&lt;20</m:t>
                              </m:r>
                            </m:oMath>
                          </a14:m>
                          <a:r>
                            <a:rPr lang="en-GB" sz="17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0.8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13055736"/>
                      </a:ext>
                    </a:extLst>
                  </a:tr>
                  <a:tr h="54076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20≤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&lt;30</m:t>
                              </m:r>
                            </m:oMath>
                          </a14:m>
                          <a:r>
                            <a:rPr lang="en-GB" sz="17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44440539"/>
                      </a:ext>
                    </a:extLst>
                  </a:tr>
                  <a:tr h="54076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6858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30≤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700" b="0" i="1" u="none" strike="noStrike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&lt;50</m:t>
                              </m:r>
                            </m:oMath>
                          </a14:m>
                          <a:r>
                            <a:rPr lang="en-GB" sz="17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08603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F989B2C4-BB1D-6CBC-3CFA-00F4E11FA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3986397"/>
                  </p:ext>
                </p:extLst>
              </p:nvPr>
            </p:nvGraphicFramePr>
            <p:xfrm>
              <a:off x="6204036" y="2086612"/>
              <a:ext cx="5512451" cy="335692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503395">
                      <a:extLst>
                        <a:ext uri="{9D8B030D-6E8A-4147-A177-3AD203B41FA5}">
                          <a16:colId xmlns:a16="http://schemas.microsoft.com/office/drawing/2014/main" val="2387061786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2506404796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451105713"/>
                        </a:ext>
                      </a:extLst>
                    </a:gridCol>
                    <a:gridCol w="1336352">
                      <a:extLst>
                        <a:ext uri="{9D8B030D-6E8A-4147-A177-3AD203B41FA5}">
                          <a16:colId xmlns:a16="http://schemas.microsoft.com/office/drawing/2014/main" val="3244388802"/>
                        </a:ext>
                      </a:extLst>
                    </a:gridCol>
                  </a:tblGrid>
                  <a:tr h="653088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Group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Frequency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Class Width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latin typeface="Corbel" panose="020B0503020204020204" pitchFamily="34" charset="0"/>
                            </a:rPr>
                            <a:t>Frequency Density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1916768"/>
                      </a:ext>
                    </a:extLst>
                  </a:tr>
                  <a:tr h="5407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40" t="-128571" r="-267227" b="-421429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0.4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2458458"/>
                      </a:ext>
                    </a:extLst>
                  </a:tr>
                  <a:tr h="5407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40" t="-223256" r="-267227" b="-31162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0.6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51897536"/>
                      </a:ext>
                    </a:extLst>
                  </a:tr>
                  <a:tr h="5407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40" t="-323256" r="-267227" b="-21162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0.8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13055736"/>
                      </a:ext>
                    </a:extLst>
                  </a:tr>
                  <a:tr h="5407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40" t="-433333" r="-267227" b="-11666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12700" cmpd="sng">
                          <a:solidFill>
                            <a:sysClr val="windowText" lastClr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44440539"/>
                      </a:ext>
                    </a:extLst>
                  </a:tr>
                  <a:tr h="5407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40" t="-520930" r="-267227" b="-13953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ysClr val="windowText" lastClr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ysClr val="windowText" lastClr="000000"/>
                          </a:solidFill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08603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210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83E9FD-CB1C-B184-6514-F61075E46070}"/>
              </a:ext>
            </a:extLst>
          </p:cNvPr>
          <p:cNvSpPr txBox="1"/>
          <p:nvPr/>
        </p:nvSpPr>
        <p:spPr>
          <a:xfrm>
            <a:off x="2343150" y="82241"/>
            <a:ext cx="9801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 table!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FFB673-4461-4B34-2FFF-7EAAD6331B4F}"/>
              </a:ext>
            </a:extLst>
          </p:cNvPr>
          <p:cNvCxnSpPr>
            <a:cxnSpLocks/>
          </p:cNvCxnSpPr>
          <p:nvPr/>
        </p:nvCxnSpPr>
        <p:spPr>
          <a:xfrm flipH="1">
            <a:off x="6204036" y="913238"/>
            <a:ext cx="1039726" cy="501222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F44C33B-F517-A6AF-A84C-BF5BAC493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216599"/>
              </p:ext>
            </p:extLst>
          </p:nvPr>
        </p:nvGraphicFramePr>
        <p:xfrm>
          <a:off x="1646238" y="1829959"/>
          <a:ext cx="8128000" cy="3198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527399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4486715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391940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705138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76218701"/>
                    </a:ext>
                  </a:extLst>
                </a:gridCol>
              </a:tblGrid>
              <a:tr h="106602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lToT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199015"/>
                  </a:ext>
                </a:extLst>
              </a:tr>
              <a:tr h="10660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lToT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068811"/>
                  </a:ext>
                </a:extLst>
              </a:tr>
              <a:tr h="10660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717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44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5A32C80-4268-D830-F6D2-21B07EE978AA}"/>
                  </a:ext>
                </a:extLst>
              </p:cNvPr>
              <p:cNvSpPr/>
              <p:nvPr/>
            </p:nvSpPr>
            <p:spPr>
              <a:xfrm>
                <a:off x="1692442" y="533400"/>
                <a:ext cx="8807115" cy="2358189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180000" rIns="0" bIns="180000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8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8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8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8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8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sz="8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5A32C80-4268-D830-F6D2-21B07EE97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442" y="533400"/>
                <a:ext cx="8807115" cy="2358189"/>
              </a:xfrm>
              <a:prstGeom prst="rect">
                <a:avLst/>
              </a:prstGeom>
              <a:blipFill>
                <a:blip r:embed="rId2"/>
                <a:stretch>
                  <a:fillRect l="-861" r="-717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2CF38E8-B60D-677F-AFC0-BC8D70892D03}"/>
              </a:ext>
            </a:extLst>
          </p:cNvPr>
          <p:cNvCxnSpPr>
            <a:cxnSpLocks/>
          </p:cNvCxnSpPr>
          <p:nvPr/>
        </p:nvCxnSpPr>
        <p:spPr>
          <a:xfrm flipV="1">
            <a:off x="4897491" y="3258880"/>
            <a:ext cx="268067" cy="1919702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C26E1AD-0810-7D9C-FFBC-C0924EFABECE}"/>
              </a:ext>
            </a:extLst>
          </p:cNvPr>
          <p:cNvSpPr txBox="1"/>
          <p:nvPr/>
        </p:nvSpPr>
        <p:spPr>
          <a:xfrm>
            <a:off x="1408050" y="5268492"/>
            <a:ext cx="9806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rgbClr val="7030A0"/>
                </a:solidFill>
              </a:rPr>
              <a:t>Change the text margins! </a:t>
            </a:r>
          </a:p>
        </p:txBody>
      </p:sp>
    </p:spTree>
    <p:extLst>
      <p:ext uri="{BB962C8B-B14F-4D97-AF65-F5344CB8AC3E}">
        <p14:creationId xmlns:p14="http://schemas.microsoft.com/office/powerpoint/2010/main" val="55264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225937-AD0D-AC00-ADB4-C1FA9E1A44D1}"/>
              </a:ext>
            </a:extLst>
          </p:cNvPr>
          <p:cNvCxnSpPr/>
          <p:nvPr/>
        </p:nvCxnSpPr>
        <p:spPr>
          <a:xfrm flipV="1">
            <a:off x="2721935" y="510363"/>
            <a:ext cx="5039832" cy="48059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BEB95A-377B-FE7B-9994-FA030EA6E139}"/>
              </a:ext>
            </a:extLst>
          </p:cNvPr>
          <p:cNvCxnSpPr>
            <a:cxnSpLocks/>
          </p:cNvCxnSpPr>
          <p:nvPr/>
        </p:nvCxnSpPr>
        <p:spPr>
          <a:xfrm flipV="1">
            <a:off x="2721935" y="3274828"/>
            <a:ext cx="8420986" cy="2041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e 21">
            <a:extLst>
              <a:ext uri="{FF2B5EF4-FFF2-40B4-BE49-F238E27FC236}">
                <a16:creationId xmlns:a16="http://schemas.microsoft.com/office/drawing/2014/main" id="{5E0F4095-BE9E-BAC3-82F5-82E4469FA1FA}"/>
              </a:ext>
            </a:extLst>
          </p:cNvPr>
          <p:cNvSpPr/>
          <p:nvPr/>
        </p:nvSpPr>
        <p:spPr>
          <a:xfrm>
            <a:off x="1323089" y="3917433"/>
            <a:ext cx="2797692" cy="2797692"/>
          </a:xfrm>
          <a:prstGeom prst="pie">
            <a:avLst>
              <a:gd name="adj1" fmla="val 18984465"/>
              <a:gd name="adj2" fmla="val 20770796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1B5AC4-ABC8-98CC-D34A-AA15C3C9CC69}"/>
                  </a:ext>
                </a:extLst>
              </p:cNvPr>
              <p:cNvSpPr txBox="1"/>
              <p:nvPr/>
            </p:nvSpPr>
            <p:spPr>
              <a:xfrm>
                <a:off x="3971925" y="4029076"/>
                <a:ext cx="82426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1B5AC4-ABC8-98CC-D34A-AA15C3C9C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925" y="4029076"/>
                <a:ext cx="824264" cy="769441"/>
              </a:xfrm>
              <a:prstGeom prst="rect">
                <a:avLst/>
              </a:prstGeom>
              <a:blipFill>
                <a:blip r:embed="rId2"/>
                <a:stretch>
                  <a:fillRect l="-3030" r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83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484D4D6-1827-5B6E-BB3F-82F28655BD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7894382"/>
                  </p:ext>
                </p:extLst>
              </p:nvPr>
            </p:nvGraphicFramePr>
            <p:xfrm>
              <a:off x="1443038" y="719665"/>
              <a:ext cx="9101138" cy="475244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00650">
                      <a:extLst>
                        <a:ext uri="{9D8B030D-6E8A-4147-A177-3AD203B41FA5}">
                          <a16:colId xmlns:a16="http://schemas.microsoft.com/office/drawing/2014/main" val="276046390"/>
                        </a:ext>
                      </a:extLst>
                    </a:gridCol>
                    <a:gridCol w="3900488">
                      <a:extLst>
                        <a:ext uri="{9D8B030D-6E8A-4147-A177-3AD203B41FA5}">
                          <a16:colId xmlns:a16="http://schemas.microsoft.com/office/drawing/2014/main" val="1429454913"/>
                        </a:ext>
                      </a:extLst>
                    </a:gridCol>
                  </a:tblGrid>
                  <a:tr h="2376224"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C00000"/>
                              </a:solidFill>
                            </a:rPr>
                            <a:t>Don’t do this: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5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5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  <m:r>
                                <a:rPr lang="en-GB" sz="5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𝑘𝑚</m:t>
                              </m:r>
                            </m:oMath>
                          </a14:m>
                          <a:endParaRPr lang="en-GB" sz="54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45645708"/>
                      </a:ext>
                    </a:extLst>
                  </a:tr>
                  <a:tr h="2376224"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7030A0"/>
                              </a:solidFill>
                            </a:rPr>
                            <a:t>Do this instead: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5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5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oMath>
                          </a14:m>
                          <a:r>
                            <a:rPr lang="en-GB" sz="5400" dirty="0">
                              <a:solidFill>
                                <a:srgbClr val="7030A0"/>
                              </a:solidFill>
                            </a:rPr>
                            <a:t> km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023850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484D4D6-1827-5B6E-BB3F-82F28655BD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7894382"/>
                  </p:ext>
                </p:extLst>
              </p:nvPr>
            </p:nvGraphicFramePr>
            <p:xfrm>
              <a:off x="1443038" y="719665"/>
              <a:ext cx="9101138" cy="475244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00650">
                      <a:extLst>
                        <a:ext uri="{9D8B030D-6E8A-4147-A177-3AD203B41FA5}">
                          <a16:colId xmlns:a16="http://schemas.microsoft.com/office/drawing/2014/main" val="276046390"/>
                        </a:ext>
                      </a:extLst>
                    </a:gridCol>
                    <a:gridCol w="3900488">
                      <a:extLst>
                        <a:ext uri="{9D8B030D-6E8A-4147-A177-3AD203B41FA5}">
                          <a16:colId xmlns:a16="http://schemas.microsoft.com/office/drawing/2014/main" val="1429454913"/>
                        </a:ext>
                      </a:extLst>
                    </a:gridCol>
                  </a:tblGrid>
                  <a:tr h="2376224"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C00000"/>
                              </a:solidFill>
                            </a:rPr>
                            <a:t>Don’t do this: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33117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5645708"/>
                      </a:ext>
                    </a:extLst>
                  </a:tr>
                  <a:tr h="2376224">
                    <a:tc>
                      <a:txBody>
                        <a:bodyPr/>
                        <a:lstStyle/>
                        <a:p>
                          <a:r>
                            <a:rPr lang="en-GB" sz="5400" dirty="0">
                              <a:solidFill>
                                <a:srgbClr val="7030A0"/>
                              </a:solidFill>
                            </a:rPr>
                            <a:t>Do this instead: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33117" t="-100535" b="-5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3850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3777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291A4FD-56F3-E4FB-00AD-F921AFE4306E}"/>
              </a:ext>
            </a:extLst>
          </p:cNvPr>
          <p:cNvCxnSpPr>
            <a:cxnSpLocks/>
          </p:cNvCxnSpPr>
          <p:nvPr/>
        </p:nvCxnSpPr>
        <p:spPr>
          <a:xfrm flipV="1">
            <a:off x="5343525" y="3043238"/>
            <a:ext cx="414338" cy="2041838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6199375-590E-BB48-48C7-CA8D37E57CCB}"/>
              </a:ext>
            </a:extLst>
          </p:cNvPr>
          <p:cNvSpPr txBox="1"/>
          <p:nvPr/>
        </p:nvSpPr>
        <p:spPr>
          <a:xfrm>
            <a:off x="579586" y="5085076"/>
            <a:ext cx="95278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Put a space after equations.</a:t>
            </a:r>
            <a:br>
              <a:rPr lang="en-GB" sz="4800" dirty="0">
                <a:solidFill>
                  <a:srgbClr val="7030A0"/>
                </a:solidFill>
              </a:rPr>
            </a:br>
            <a:r>
              <a:rPr lang="en-GB" sz="4800" dirty="0">
                <a:solidFill>
                  <a:srgbClr val="7030A0"/>
                </a:solidFill>
              </a:rPr>
              <a:t>Otherwise they don’t centre properly.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40B439F-6369-C91B-71A0-35A9F211D724}"/>
                  </a:ext>
                </a:extLst>
              </p:cNvPr>
              <p:cNvSpPr/>
              <p:nvPr/>
            </p:nvSpPr>
            <p:spPr>
              <a:xfrm>
                <a:off x="4802982" y="1000126"/>
                <a:ext cx="2586037" cy="1871662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7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7+</m:t>
                    </m:r>
                    <m:r>
                      <a:rPr lang="en-GB" sz="7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7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40B439F-6369-C91B-71A0-35A9F211D7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82" y="1000126"/>
                <a:ext cx="2586037" cy="1871662"/>
              </a:xfrm>
              <a:prstGeom prst="rect">
                <a:avLst/>
              </a:prstGeom>
              <a:blipFill>
                <a:blip r:embed="rId2"/>
                <a:stretch>
                  <a:fillRect l="-1914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05708FB-0B78-51CC-1998-7068F8797D38}"/>
              </a:ext>
            </a:extLst>
          </p:cNvPr>
          <p:cNvCxnSpPr>
            <a:cxnSpLocks/>
          </p:cNvCxnSpPr>
          <p:nvPr/>
        </p:nvCxnSpPr>
        <p:spPr>
          <a:xfrm flipV="1">
            <a:off x="4948291" y="4186238"/>
            <a:ext cx="295222" cy="1488654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196D6E8-65BC-F150-C122-099FAAC81F03}"/>
              </a:ext>
            </a:extLst>
          </p:cNvPr>
          <p:cNvSpPr txBox="1"/>
          <p:nvPr/>
        </p:nvSpPr>
        <p:spPr>
          <a:xfrm>
            <a:off x="223287" y="5674892"/>
            <a:ext cx="1184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>
                <a:solidFill>
                  <a:srgbClr val="7030A0"/>
                </a:solidFill>
              </a:rPr>
              <a:t>Remove the background from images</a:t>
            </a:r>
          </a:p>
        </p:txBody>
      </p:sp>
      <p:pic>
        <p:nvPicPr>
          <p:cNvPr id="11" name="Picture 2" descr="Image">
            <a:extLst>
              <a:ext uri="{FF2B5EF4-FFF2-40B4-BE49-F238E27FC236}">
                <a16:creationId xmlns:a16="http://schemas.microsoft.com/office/drawing/2014/main" id="{7A0889DF-CDB3-C599-37A7-90A781F9A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414338"/>
            <a:ext cx="11207750" cy="343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96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623B8CE-58E5-0A83-8943-AA8219BF2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502064"/>
              </p:ext>
            </p:extLst>
          </p:nvPr>
        </p:nvGraphicFramePr>
        <p:xfrm>
          <a:off x="481013" y="1052776"/>
          <a:ext cx="4162425" cy="4752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2425">
                  <a:extLst>
                    <a:ext uri="{9D8B030D-6E8A-4147-A177-3AD203B41FA5}">
                      <a16:colId xmlns:a16="http://schemas.microsoft.com/office/drawing/2014/main" val="100242271"/>
                    </a:ext>
                  </a:extLst>
                </a:gridCol>
              </a:tblGrid>
              <a:tr h="2376224">
                <a:tc>
                  <a:txBody>
                    <a:bodyPr/>
                    <a:lstStyle/>
                    <a:p>
                      <a:pPr algn="r"/>
                      <a:r>
                        <a:rPr lang="en-GB" sz="5400" dirty="0">
                          <a:solidFill>
                            <a:srgbClr val="C00000"/>
                          </a:solidFill>
                        </a:rPr>
                        <a:t>Go from this: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9760489"/>
                  </a:ext>
                </a:extLst>
              </a:tr>
              <a:tr h="2376224">
                <a:tc>
                  <a:txBody>
                    <a:bodyPr/>
                    <a:lstStyle/>
                    <a:p>
                      <a:pPr algn="r"/>
                      <a:r>
                        <a:rPr lang="en-GB" sz="5400" dirty="0">
                          <a:solidFill>
                            <a:srgbClr val="7030A0"/>
                          </a:solidFill>
                        </a:rPr>
                        <a:t>To this: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7191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6" name="Table 36">
                <a:extLst>
                  <a:ext uri="{FF2B5EF4-FFF2-40B4-BE49-F238E27FC236}">
                    <a16:creationId xmlns:a16="http://schemas.microsoft.com/office/drawing/2014/main" id="{A8D73BA4-D7D6-A0F8-F084-6CC708261A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4462838"/>
                  </p:ext>
                </p:extLst>
              </p:nvPr>
            </p:nvGraphicFramePr>
            <p:xfrm>
              <a:off x="5043488" y="1052776"/>
              <a:ext cx="6215062" cy="23950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5709">
                      <a:extLst>
                        <a:ext uri="{9D8B030D-6E8A-4147-A177-3AD203B41FA5}">
                          <a16:colId xmlns:a16="http://schemas.microsoft.com/office/drawing/2014/main" val="915731443"/>
                        </a:ext>
                      </a:extLst>
                    </a:gridCol>
                    <a:gridCol w="5539353">
                      <a:extLst>
                        <a:ext uri="{9D8B030D-6E8A-4147-A177-3AD203B41FA5}">
                          <a16:colId xmlns:a16="http://schemas.microsoft.com/office/drawing/2014/main" val="1841655815"/>
                        </a:ext>
                      </a:extLst>
                    </a:gridCol>
                  </a:tblGrid>
                  <a:tr h="80861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1)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+10=0</m:t>
                              </m:r>
                            </m:oMath>
                          </a14:m>
                          <a:r>
                            <a:rPr lang="en-GB" sz="3600" b="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19539907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+8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+16=0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45334089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3)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−9=0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01024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6" name="Table 36">
                <a:extLst>
                  <a:ext uri="{FF2B5EF4-FFF2-40B4-BE49-F238E27FC236}">
                    <a16:creationId xmlns:a16="http://schemas.microsoft.com/office/drawing/2014/main" id="{A8D73BA4-D7D6-A0F8-F084-6CC708261A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4462838"/>
                  </p:ext>
                </p:extLst>
              </p:nvPr>
            </p:nvGraphicFramePr>
            <p:xfrm>
              <a:off x="5043488" y="1052776"/>
              <a:ext cx="6215062" cy="23950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5709">
                      <a:extLst>
                        <a:ext uri="{9D8B030D-6E8A-4147-A177-3AD203B41FA5}">
                          <a16:colId xmlns:a16="http://schemas.microsoft.com/office/drawing/2014/main" val="915731443"/>
                        </a:ext>
                      </a:extLst>
                    </a:gridCol>
                    <a:gridCol w="5539353">
                      <a:extLst>
                        <a:ext uri="{9D8B030D-6E8A-4147-A177-3AD203B41FA5}">
                          <a16:colId xmlns:a16="http://schemas.microsoft.com/office/drawing/2014/main" val="1841655815"/>
                        </a:ext>
                      </a:extLst>
                    </a:gridCol>
                  </a:tblGrid>
                  <a:tr h="80861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1)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357" r="-458" b="-2156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9539907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357" t="-101587" r="-458" b="-1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5334089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3)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357" t="-201587" r="-458" b="-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01024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0" name="Table 36">
                <a:extLst>
                  <a:ext uri="{FF2B5EF4-FFF2-40B4-BE49-F238E27FC236}">
                    <a16:creationId xmlns:a16="http://schemas.microsoft.com/office/drawing/2014/main" id="{3D949400-9975-B533-D1D9-523B96436B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0575554"/>
                  </p:ext>
                </p:extLst>
              </p:nvPr>
            </p:nvGraphicFramePr>
            <p:xfrm>
              <a:off x="5043488" y="3776926"/>
              <a:ext cx="6215062" cy="2395008"/>
            </p:xfrm>
            <a:graphic>
              <a:graphicData uri="http://schemas.openxmlformats.org/drawingml/2006/table">
                <a:tbl>
                  <a:tblPr firstCol="1" bandRow="1">
                    <a:tableStyleId>{9D7B26C5-4107-4FEC-AEDC-1716B250A1EF}</a:tableStyleId>
                  </a:tblPr>
                  <a:tblGrid>
                    <a:gridCol w="675709">
                      <a:extLst>
                        <a:ext uri="{9D8B030D-6E8A-4147-A177-3AD203B41FA5}">
                          <a16:colId xmlns:a16="http://schemas.microsoft.com/office/drawing/2014/main" val="915731443"/>
                        </a:ext>
                      </a:extLst>
                    </a:gridCol>
                    <a:gridCol w="5539353">
                      <a:extLst>
                        <a:ext uri="{9D8B030D-6E8A-4147-A177-3AD203B41FA5}">
                          <a16:colId xmlns:a16="http://schemas.microsoft.com/office/drawing/2014/main" val="1841655815"/>
                        </a:ext>
                      </a:extLst>
                    </a:gridCol>
                  </a:tblGrid>
                  <a:tr h="80861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1)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smtClean="0"/>
                                  </m:ctrlPr>
                                </m:sSupPr>
                                <m:e>
                                  <m:r>
                                    <a:rPr lang="en-GB" sz="3600" b="0" smtClean="0"/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smtClean="0"/>
                                    <m:t>2</m:t>
                                  </m:r>
                                </m:sup>
                              </m:sSup>
                              <m:r>
                                <a:rPr lang="en-GB" sz="3600" b="0" smtClean="0"/>
                                <m:t>+7</m:t>
                              </m:r>
                              <m:r>
                                <a:rPr lang="en-GB" sz="3600" b="0" smtClean="0"/>
                                <m:t>𝑥</m:t>
                              </m:r>
                              <m:r>
                                <a:rPr lang="en-GB" sz="3600" b="0" smtClean="0"/>
                                <m:t>+10=0</m:t>
                              </m:r>
                            </m:oMath>
                          </a14:m>
                          <a:r>
                            <a:rPr lang="en-GB" sz="3600" b="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19539907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smtClean="0"/>
                                  </m:ctrlPr>
                                </m:sSupPr>
                                <m:e>
                                  <m:r>
                                    <a:rPr lang="en-GB" sz="3600" b="0" smtClean="0"/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smtClean="0"/>
                                    <m:t>2</m:t>
                                  </m:r>
                                </m:sup>
                              </m:sSup>
                              <m:r>
                                <a:rPr lang="en-GB" sz="3600" b="0" smtClean="0"/>
                                <m:t>+8</m:t>
                              </m:r>
                              <m:r>
                                <a:rPr lang="en-GB" sz="3600" b="0" smtClean="0"/>
                                <m:t>𝑥</m:t>
                              </m:r>
                              <m:r>
                                <a:rPr lang="en-GB" sz="3600" b="0" smtClean="0"/>
                                <m:t>+16=0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45334089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3)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600" b="0" smtClean="0"/>
                                  </m:ctrlPr>
                                </m:sSupPr>
                                <m:e>
                                  <m:r>
                                    <a:rPr lang="en-GB" sz="3600" b="0" smtClean="0"/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smtClean="0"/>
                                    <m:t>2</m:t>
                                  </m:r>
                                </m:sup>
                              </m:sSup>
                              <m:r>
                                <a:rPr lang="en-GB" sz="3600" b="0" smtClean="0"/>
                                <m:t>−9=0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01024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0" name="Table 36">
                <a:extLst>
                  <a:ext uri="{FF2B5EF4-FFF2-40B4-BE49-F238E27FC236}">
                    <a16:creationId xmlns:a16="http://schemas.microsoft.com/office/drawing/2014/main" id="{3D949400-9975-B533-D1D9-523B96436B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0575554"/>
                  </p:ext>
                </p:extLst>
              </p:nvPr>
            </p:nvGraphicFramePr>
            <p:xfrm>
              <a:off x="5043488" y="3776926"/>
              <a:ext cx="6215062" cy="2395008"/>
            </p:xfrm>
            <a:graphic>
              <a:graphicData uri="http://schemas.openxmlformats.org/drawingml/2006/table">
                <a:tbl>
                  <a:tblPr firstCol="1" bandRow="1">
                    <a:tableStyleId>{9D7B26C5-4107-4FEC-AEDC-1716B250A1EF}</a:tableStyleId>
                  </a:tblPr>
                  <a:tblGrid>
                    <a:gridCol w="675709">
                      <a:extLst>
                        <a:ext uri="{9D8B030D-6E8A-4147-A177-3AD203B41FA5}">
                          <a16:colId xmlns:a16="http://schemas.microsoft.com/office/drawing/2014/main" val="915731443"/>
                        </a:ext>
                      </a:extLst>
                    </a:gridCol>
                    <a:gridCol w="5539353">
                      <a:extLst>
                        <a:ext uri="{9D8B030D-6E8A-4147-A177-3AD203B41FA5}">
                          <a16:colId xmlns:a16="http://schemas.microsoft.com/office/drawing/2014/main" val="1841655815"/>
                        </a:ext>
                      </a:extLst>
                    </a:gridCol>
                  </a:tblGrid>
                  <a:tr h="80861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1)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357" t="-1563" r="-229" b="-2140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9539907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357" t="-104839" r="-229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5334089"/>
                      </a:ext>
                    </a:extLst>
                  </a:tr>
                  <a:tr h="79319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3600" dirty="0"/>
                            <a:t>3)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357" t="-201587" r="-229" b="-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010241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3429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3A83B787-ACA3-2601-231C-AAFCE734FE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7" t="84117" r="8656"/>
          <a:stretch/>
        </p:blipFill>
        <p:spPr bwMode="auto">
          <a:xfrm>
            <a:off x="550309" y="2357436"/>
            <a:ext cx="11091381" cy="214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72AD86-AB2C-0153-DBAB-C7500F21C249}"/>
              </a:ext>
            </a:extLst>
          </p:cNvPr>
          <p:cNvSpPr txBox="1"/>
          <p:nvPr/>
        </p:nvSpPr>
        <p:spPr>
          <a:xfrm>
            <a:off x="4549389" y="4500563"/>
            <a:ext cx="3093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Height (cm)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718D8F-F6B1-42FB-0C33-CC56E4367D6C}"/>
              </a:ext>
            </a:extLst>
          </p:cNvPr>
          <p:cNvSpPr txBox="1"/>
          <p:nvPr/>
        </p:nvSpPr>
        <p:spPr>
          <a:xfrm>
            <a:off x="550309" y="242888"/>
            <a:ext cx="271580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Lowest value = 65 cm</a:t>
            </a:r>
          </a:p>
          <a:p>
            <a:r>
              <a:rPr lang="en-GB" sz="2000" dirty="0"/>
              <a:t>Lower quartile = 73 cm</a:t>
            </a:r>
          </a:p>
          <a:p>
            <a:r>
              <a:rPr lang="en-GB" sz="2000" dirty="0"/>
              <a:t>Median = 98 cm</a:t>
            </a:r>
          </a:p>
          <a:p>
            <a:r>
              <a:rPr lang="en-GB" sz="2000" dirty="0"/>
              <a:t>Upper quartile = 114 cm</a:t>
            </a:r>
          </a:p>
          <a:p>
            <a:r>
              <a:rPr lang="en-GB" sz="2000" dirty="0"/>
              <a:t>Greatest value = 136 cm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C3F5BA-CC34-92E6-8BD3-BBDAF19F23A2}"/>
              </a:ext>
            </a:extLst>
          </p:cNvPr>
          <p:cNvSpPr txBox="1"/>
          <p:nvPr/>
        </p:nvSpPr>
        <p:spPr>
          <a:xfrm>
            <a:off x="4222419" y="82241"/>
            <a:ext cx="7921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 box plot!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68D2AEF-4762-F32A-6221-234719CC8841}"/>
              </a:ext>
            </a:extLst>
          </p:cNvPr>
          <p:cNvCxnSpPr>
            <a:cxnSpLocks/>
          </p:cNvCxnSpPr>
          <p:nvPr/>
        </p:nvCxnSpPr>
        <p:spPr>
          <a:xfrm flipH="1">
            <a:off x="6929438" y="1014413"/>
            <a:ext cx="713170" cy="859691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B4AABB0C-8E35-BF99-4B30-A6496BF5A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60067"/>
              </p:ext>
            </p:extLst>
          </p:nvPr>
        </p:nvGraphicFramePr>
        <p:xfrm>
          <a:off x="1660523" y="2685525"/>
          <a:ext cx="778351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1227">
                  <a:extLst>
                    <a:ext uri="{9D8B030D-6E8A-4147-A177-3AD203B41FA5}">
                      <a16:colId xmlns:a16="http://schemas.microsoft.com/office/drawing/2014/main" val="350866039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935647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42343789"/>
                    </a:ext>
                  </a:extLst>
                </a:gridCol>
                <a:gridCol w="2400301">
                  <a:extLst>
                    <a:ext uri="{9D8B030D-6E8A-4147-A177-3AD203B41FA5}">
                      <a16:colId xmlns:a16="http://schemas.microsoft.com/office/drawing/2014/main" val="3670467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92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3487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35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8B5AE6-6F32-03C0-75BD-714A0DF920A1}"/>
              </a:ext>
            </a:extLst>
          </p:cNvPr>
          <p:cNvSpPr txBox="1"/>
          <p:nvPr/>
        </p:nvSpPr>
        <p:spPr>
          <a:xfrm>
            <a:off x="2343150" y="82241"/>
            <a:ext cx="9801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7030A0"/>
                </a:solidFill>
              </a:rPr>
              <a:t>Use a table to make a probability tree!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CE4D4AB-E565-55E7-A7D6-4D5855F73405}"/>
              </a:ext>
            </a:extLst>
          </p:cNvPr>
          <p:cNvCxnSpPr>
            <a:cxnSpLocks/>
          </p:cNvCxnSpPr>
          <p:nvPr/>
        </p:nvCxnSpPr>
        <p:spPr>
          <a:xfrm flipH="1">
            <a:off x="6530592" y="913238"/>
            <a:ext cx="713170" cy="859691"/>
          </a:xfrm>
          <a:prstGeom prst="straightConnector1">
            <a:avLst/>
          </a:prstGeom>
          <a:ln w="76200" cap="rnd">
            <a:solidFill>
              <a:srgbClr val="7030A0"/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6C76C51C-9F22-A988-7343-92779203FA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492889"/>
                  </p:ext>
                </p:extLst>
              </p:nvPr>
            </p:nvGraphicFramePr>
            <p:xfrm>
              <a:off x="1155811" y="913237"/>
              <a:ext cx="5692172" cy="62651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23043">
                      <a:extLst>
                        <a:ext uri="{9D8B030D-6E8A-4147-A177-3AD203B41FA5}">
                          <a16:colId xmlns:a16="http://schemas.microsoft.com/office/drawing/2014/main" val="1701432341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891375064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3265823538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3211709635"/>
                        </a:ext>
                      </a:extLst>
                    </a:gridCol>
                  </a:tblGrid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Red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738443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32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26672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3200" dirty="0"/>
                            <a:t> </a:t>
                          </a:r>
                        </a:p>
                      </a:txBody>
                      <a:tcPr anchor="b"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18376459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Green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68091235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47856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3654631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32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Blue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4486091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360423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6C76C51C-9F22-A988-7343-92779203FA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492889"/>
                  </p:ext>
                </p:extLst>
              </p:nvPr>
            </p:nvGraphicFramePr>
            <p:xfrm>
              <a:off x="1155811" y="913237"/>
              <a:ext cx="5692172" cy="62651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23043">
                      <a:extLst>
                        <a:ext uri="{9D8B030D-6E8A-4147-A177-3AD203B41FA5}">
                          <a16:colId xmlns:a16="http://schemas.microsoft.com/office/drawing/2014/main" val="1701432341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891375064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3265823538"/>
                        </a:ext>
                      </a:extLst>
                    </a:gridCol>
                    <a:gridCol w="1423043">
                      <a:extLst>
                        <a:ext uri="{9D8B030D-6E8A-4147-A177-3AD203B41FA5}">
                          <a16:colId xmlns:a16="http://schemas.microsoft.com/office/drawing/2014/main" val="3211709635"/>
                        </a:ext>
                      </a:extLst>
                    </a:gridCol>
                  </a:tblGrid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Red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738443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885" t="-100000" r="-198230" b="-5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26672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2679" t="-100000" r="-100000" b="-199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18376459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Green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68091235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478562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3200" dirty="0"/>
                        </a:p>
                      </a:txBody>
                      <a:tcPr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3654631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885" t="-598387" r="-19823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>
                        <a:lnTlToB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3200" dirty="0"/>
                            <a:t>Blue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4486091"/>
                      </a:ext>
                    </a:extLst>
                  </a:tr>
                  <a:tr h="783146"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3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360423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4790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271</Words>
  <Application>Microsoft Macintosh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2</cp:revision>
  <dcterms:created xsi:type="dcterms:W3CDTF">2023-04-15T18:39:02Z</dcterms:created>
  <dcterms:modified xsi:type="dcterms:W3CDTF">2023-04-17T01:58:13Z</dcterms:modified>
</cp:coreProperties>
</file>