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9" r:id="rId3"/>
    <p:sldId id="257" r:id="rId4"/>
    <p:sldId id="277" r:id="rId5"/>
    <p:sldId id="282" r:id="rId6"/>
    <p:sldId id="283" r:id="rId7"/>
    <p:sldId id="281" r:id="rId8"/>
    <p:sldId id="284" r:id="rId9"/>
    <p:sldId id="273" r:id="rId10"/>
    <p:sldId id="285" r:id="rId11"/>
    <p:sldId id="274" r:id="rId12"/>
    <p:sldId id="286" r:id="rId13"/>
    <p:sldId id="258" r:id="rId14"/>
    <p:sldId id="278" r:id="rId15"/>
    <p:sldId id="287" r:id="rId16"/>
    <p:sldId id="288" r:id="rId17"/>
    <p:sldId id="260" r:id="rId18"/>
    <p:sldId id="295" r:id="rId19"/>
    <p:sldId id="293" r:id="rId20"/>
    <p:sldId id="296" r:id="rId21"/>
    <p:sldId id="261" r:id="rId22"/>
    <p:sldId id="291" r:id="rId23"/>
    <p:sldId id="289" r:id="rId24"/>
    <p:sldId id="292" r:id="rId25"/>
    <p:sldId id="290" r:id="rId26"/>
    <p:sldId id="294" r:id="rId27"/>
    <p:sldId id="301" r:id="rId28"/>
    <p:sldId id="302" r:id="rId29"/>
    <p:sldId id="303" r:id="rId30"/>
    <p:sldId id="304" r:id="rId31"/>
    <p:sldId id="267" r:id="rId32"/>
    <p:sldId id="298" r:id="rId33"/>
    <p:sldId id="299" r:id="rId34"/>
    <p:sldId id="300" r:id="rId35"/>
    <p:sldId id="268" r:id="rId36"/>
    <p:sldId id="297" r:id="rId37"/>
    <p:sldId id="264" r:id="rId38"/>
    <p:sldId id="305" r:id="rId39"/>
    <p:sldId id="266" r:id="rId40"/>
    <p:sldId id="306" r:id="rId41"/>
    <p:sldId id="270" r:id="rId42"/>
    <p:sldId id="271" r:id="rId43"/>
    <p:sldId id="272" r:id="rId44"/>
    <p:sldId id="308" r:id="rId45"/>
    <p:sldId id="309" r:id="rId46"/>
    <p:sldId id="310" r:id="rId4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207"/>
    <p:restoredTop sz="96327"/>
  </p:normalViewPr>
  <p:slideViewPr>
    <p:cSldViewPr snapToGrid="0">
      <p:cViewPr varScale="1">
        <p:scale>
          <a:sx n="124" d="100"/>
          <a:sy n="124" d="100"/>
        </p:scale>
        <p:origin x="11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BE72F7-7390-7830-891C-A85882751C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1FFC4B-C80D-6FF2-0DF2-C8BD9F109D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3E3395-A4A4-9C66-1740-EE15962DBA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3F386-4FF5-114E-9773-7EC908306654}" type="datetimeFigureOut">
              <a:rPr lang="en-GB" smtClean="0"/>
              <a:t>09/02/2023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2D1071-822E-4B21-B3DD-0BA13BEE88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716471-1605-27C8-494E-B52AA00F6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D8FBC-1579-7F44-8F6C-B532BB8D6C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4029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71E3CD-6EB4-E7BB-B6BC-2B2AC9C85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717BBE-A109-6EFC-1F97-1BBA310F9F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A68158-B5C4-04A0-F781-B711B1541D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3F386-4FF5-114E-9773-7EC908306654}" type="datetimeFigureOut">
              <a:rPr lang="en-GB" smtClean="0"/>
              <a:t>09/02/2023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E00AC1-C1D3-3B82-4975-05561E257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F542E5-D797-B22A-7F5D-84DE863B2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D8FBC-1579-7F44-8F6C-B532BB8D6C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6992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CB00FE-AFB3-3EE6-11EC-57A8B9CED0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1507C0-D306-BEF2-A55D-EF6529DDAC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68C227-21C4-1BE9-6D5B-666A90FA6A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3F386-4FF5-114E-9773-7EC908306654}" type="datetimeFigureOut">
              <a:rPr lang="en-GB" smtClean="0"/>
              <a:t>09/02/2023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4B5CE0-F47A-33C9-EA39-5D9F037D66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29B9E3-8FFF-E697-76C3-259B12FBA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D8FBC-1579-7F44-8F6C-B532BB8D6C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3457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FF5CE7-3D23-E65A-4473-1AF00DA12B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421711-DF23-8A11-7BA0-3350CF3080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DFCE73-4B24-74C7-0CD8-0172907F0A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3F386-4FF5-114E-9773-7EC908306654}" type="datetimeFigureOut">
              <a:rPr lang="en-GB" smtClean="0"/>
              <a:t>09/02/2023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897A8E-1357-ADF2-759D-ED87C3676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DCEA75-B71D-4062-8460-F8E9228BE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D8FBC-1579-7F44-8F6C-B532BB8D6C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3299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D6DDD3-13B4-1E87-20ED-395D7915F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134C26-D0B6-087A-9344-4CDED44D4C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D6B6D2-F4EF-69C6-D9C2-E427F96CF7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3F386-4FF5-114E-9773-7EC908306654}" type="datetimeFigureOut">
              <a:rPr lang="en-GB" smtClean="0"/>
              <a:t>09/02/2023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298270-554D-F44B-9917-A68DC2063D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82A19C-ABFC-CFD1-7387-FD6B99A11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D8FBC-1579-7F44-8F6C-B532BB8D6C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6544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528DE-FE37-BE62-7EF3-99A7B076B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C1354A-17DD-AF74-C8D7-3053D5E75E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E01BA3-EB28-6F89-F29E-8B6AB11792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6E5C2A-DCED-A5BE-5DC0-1FB644F5A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3F386-4FF5-114E-9773-7EC908306654}" type="datetimeFigureOut">
              <a:rPr lang="en-GB" smtClean="0"/>
              <a:t>09/02/2023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989D28-81C9-4A74-CF5D-7BD498ABD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5BE599-9E86-0A16-2565-B05FC19E1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D8FBC-1579-7F44-8F6C-B532BB8D6C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0587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08542B-A316-7983-903D-762E675AC8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ACEBCC-EE6C-6B36-BCCC-B7860CA5D1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33F5B7-AC95-F4F9-BA02-9A352BF6FB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6496990-49F5-8DD2-8148-C512D4D43B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F0D2E84-7878-56A9-B37B-969CE1CF4F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1B04C2-3D68-8730-7F1E-CFA36AFA47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3F386-4FF5-114E-9773-7EC908306654}" type="datetimeFigureOut">
              <a:rPr lang="en-GB" smtClean="0"/>
              <a:t>09/02/2023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1EE33F7-2960-7491-F755-FADAD1998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1A8183-7E43-5C2C-346B-FBA0F9C7C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D8FBC-1579-7F44-8F6C-B532BB8D6C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07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7AE080-272F-76E9-6F23-EA3371AD0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6D7EBFB-BDA4-9124-DB03-0F0D010AE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3F386-4FF5-114E-9773-7EC908306654}" type="datetimeFigureOut">
              <a:rPr lang="en-GB" smtClean="0"/>
              <a:t>09/02/2023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B5FA5C-223D-899B-B58E-C1DE1D169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FEE635-8771-E92F-3928-8B4051B16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D8FBC-1579-7F44-8F6C-B532BB8D6C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5057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3B2BE98-4C43-8661-FA91-6E1C9ECEF8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3F386-4FF5-114E-9773-7EC908306654}" type="datetimeFigureOut">
              <a:rPr lang="en-GB" smtClean="0"/>
              <a:t>09/02/2023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A80C032-F02F-256E-1864-C93420161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3142FA-7F63-D964-0947-79AB73512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D8FBC-1579-7F44-8F6C-B532BB8D6C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3293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7AE6F-B259-3F2D-6BBB-430D8A697D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D123EA-FD23-DCDF-F8A3-3D3037E833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C6D5D2-F0D4-2240-3A5B-2CB16EAD45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D8C24E-9A67-F7B3-D5A1-3867D9B651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3F386-4FF5-114E-9773-7EC908306654}" type="datetimeFigureOut">
              <a:rPr lang="en-GB" smtClean="0"/>
              <a:t>09/02/2023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81325A-894E-F00C-245E-861F133C2D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B7ED0F-6012-3A71-F1BD-EDFF27135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D8FBC-1579-7F44-8F6C-B532BB8D6C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4240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97E280-1D0D-7746-6CC8-2717DEA16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FFE8790-A405-571E-1F97-78562B2DCC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3FC4E2-3F7C-D93F-C150-F066F38E03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806571-F351-72F0-14BC-17CABF840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3F386-4FF5-114E-9773-7EC908306654}" type="datetimeFigureOut">
              <a:rPr lang="en-GB" smtClean="0"/>
              <a:t>09/02/2023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63D168-50B1-0B6F-A6B7-F9B2ADA0C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773D83-AF84-E9D0-5C10-CD01C0312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D8FBC-1579-7F44-8F6C-B532BB8D6C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6625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1DC760D-C345-F1E7-53C6-B7B3C93CA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B1C1CB-EB65-768D-D7E4-26E843F338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427BFD-014D-2ABE-C801-4E7CF3384D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43F386-4FF5-114E-9773-7EC908306654}" type="datetimeFigureOut">
              <a:rPr lang="en-GB" smtClean="0"/>
              <a:t>09/02/2023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3B86F3-5C90-7EAA-A658-C7518C6796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E3F534-B30B-5EE9-FB5B-0F9ED4486D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AD8FBC-1579-7F44-8F6C-B532BB8D6C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0652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1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43556C2-82A2-9F70-EC15-EFBD4B44AB50}"/>
              </a:ext>
            </a:extLst>
          </p:cNvPr>
          <p:cNvSpPr txBox="1"/>
          <p:nvPr/>
        </p:nvSpPr>
        <p:spPr>
          <a:xfrm>
            <a:off x="52417" y="40768"/>
            <a:ext cx="44383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Positive Integers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4">
                <a:extLst>
                  <a:ext uri="{FF2B5EF4-FFF2-40B4-BE49-F238E27FC236}">
                    <a16:creationId xmlns:a16="http://schemas.microsoft.com/office/drawing/2014/main" id="{49E8A919-291A-85C4-ACD1-064B5A5A75D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3544331"/>
                  </p:ext>
                </p:extLst>
              </p:nvPr>
            </p:nvGraphicFramePr>
            <p:xfrm>
              <a:off x="210318" y="786268"/>
              <a:ext cx="11771364" cy="583844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961894">
                      <a:extLst>
                        <a:ext uri="{9D8B030D-6E8A-4147-A177-3AD203B41FA5}">
                          <a16:colId xmlns:a16="http://schemas.microsoft.com/office/drawing/2014/main" val="2017339152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2341239773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186969070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3473358168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2248478317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1017220893"/>
                        </a:ext>
                      </a:extLst>
                    </a:gridCol>
                  </a:tblGrid>
                  <a:tr h="83406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oMath>
                          </a14:m>
                          <a:r>
                            <a:rPr lang="en-GB" sz="3600" b="1" dirty="0"/>
                            <a:t> </a:t>
                          </a: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oMath>
                          </a14:m>
                          <a:r>
                            <a:rPr lang="en-GB" sz="3600" b="1" dirty="0"/>
                            <a:t> </a:t>
                          </a:r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oMath>
                          </a14:m>
                          <a:r>
                            <a:rPr lang="en-GB" sz="3600" b="1" dirty="0"/>
                            <a:t> </a:t>
                          </a:r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oMath>
                          </a14:m>
                          <a:r>
                            <a:rPr lang="en-GB" sz="3600" b="1" dirty="0"/>
                            <a:t> </a:t>
                          </a:r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 × </m:t>
                              </m:r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oMath>
                          </a14:m>
                          <a:r>
                            <a:rPr lang="en-GB" sz="3600" b="1" dirty="0"/>
                            <a:t> </a:t>
                          </a:r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÷</m:t>
                              </m:r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oMath>
                          </a14:m>
                          <a:r>
                            <a:rPr lang="en-GB" sz="3600" b="1" dirty="0"/>
                            <a:t> </a:t>
                          </a:r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43214023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8</a:t>
                          </a: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3100589580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15</a:t>
                          </a: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18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37965180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20</a:t>
                          </a: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16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4123878551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pPr algn="ctr"/>
                          <a:endParaRPr lang="en-GB" sz="4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5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75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11537637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pPr algn="ctr"/>
                          <a:endParaRPr lang="en-GB" sz="4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6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3662933117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pPr algn="ctr"/>
                          <a:endParaRPr lang="en-GB" sz="4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14</a:t>
                          </a:r>
                        </a:p>
                      </a:txBody>
                      <a:tcPr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883037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4">
                <a:extLst>
                  <a:ext uri="{FF2B5EF4-FFF2-40B4-BE49-F238E27FC236}">
                    <a16:creationId xmlns:a16="http://schemas.microsoft.com/office/drawing/2014/main" id="{49E8A919-291A-85C4-ACD1-064B5A5A75D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3544331"/>
                  </p:ext>
                </p:extLst>
              </p:nvPr>
            </p:nvGraphicFramePr>
            <p:xfrm>
              <a:off x="210318" y="786268"/>
              <a:ext cx="11771364" cy="583844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961894">
                      <a:extLst>
                        <a:ext uri="{9D8B030D-6E8A-4147-A177-3AD203B41FA5}">
                          <a16:colId xmlns:a16="http://schemas.microsoft.com/office/drawing/2014/main" val="2017339152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2341239773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186969070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3473358168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2248478317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1017220893"/>
                        </a:ext>
                      </a:extLst>
                    </a:gridCol>
                  </a:tblGrid>
                  <a:tr h="83406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290" t="-1515" r="-500645" b="-6227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1948" t="-1515" r="-403896" b="-6227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0645" t="-1515" r="-301290" b="-6227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00645" t="-1515" r="-201290" b="-6227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03247" t="-1515" r="-102597" b="-6227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00000" t="-1515" r="-1935" b="-62272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43214023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8</a:t>
                          </a: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3100589580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15</a:t>
                          </a: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18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37965180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20</a:t>
                          </a: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16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4123878551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pPr algn="ctr"/>
                          <a:endParaRPr lang="en-GB" sz="4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5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75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11537637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pPr algn="ctr"/>
                          <a:endParaRPr lang="en-GB" sz="4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6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3662933117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pPr algn="ctr"/>
                          <a:endParaRPr lang="en-GB" sz="4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14</a:t>
                          </a:r>
                        </a:p>
                      </a:txBody>
                      <a:tcPr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8830370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8913889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43556C2-82A2-9F70-EC15-EFBD4B44AB50}"/>
              </a:ext>
            </a:extLst>
          </p:cNvPr>
          <p:cNvSpPr txBox="1"/>
          <p:nvPr/>
        </p:nvSpPr>
        <p:spPr>
          <a:xfrm>
            <a:off x="75713" y="40768"/>
            <a:ext cx="44421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Sum-Differences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4">
                <a:extLst>
                  <a:ext uri="{FF2B5EF4-FFF2-40B4-BE49-F238E27FC236}">
                    <a16:creationId xmlns:a16="http://schemas.microsoft.com/office/drawing/2014/main" id="{1E0C65D2-32E6-55D4-9867-131F4A22D66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41491620"/>
                  </p:ext>
                </p:extLst>
              </p:nvPr>
            </p:nvGraphicFramePr>
            <p:xfrm>
              <a:off x="210318" y="786268"/>
              <a:ext cx="11771364" cy="583844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961894">
                      <a:extLst>
                        <a:ext uri="{9D8B030D-6E8A-4147-A177-3AD203B41FA5}">
                          <a16:colId xmlns:a16="http://schemas.microsoft.com/office/drawing/2014/main" val="2017339152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2341239773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186969070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3473358168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2248478317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1017220893"/>
                        </a:ext>
                      </a:extLst>
                    </a:gridCol>
                  </a:tblGrid>
                  <a:tr h="83406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oMath>
                          </a14:m>
                          <a:r>
                            <a:rPr lang="en-GB" sz="3600" b="1" dirty="0"/>
                            <a:t> </a:t>
                          </a: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oMath>
                          </a14:m>
                          <a:r>
                            <a:rPr lang="en-GB" sz="3600" b="1" dirty="0"/>
                            <a:t> </a:t>
                          </a:r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oMath>
                          </a14:m>
                          <a:r>
                            <a:rPr lang="en-GB" sz="3600" b="1" dirty="0"/>
                            <a:t> </a:t>
                          </a:r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oMath>
                          </a14:m>
                          <a:r>
                            <a:rPr lang="en-GB" sz="3600" b="1" dirty="0"/>
                            <a:t> </a:t>
                          </a:r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 × </m:t>
                              </m:r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oMath>
                          </a14:m>
                          <a:r>
                            <a:rPr lang="en-GB" sz="3600" b="1" dirty="0"/>
                            <a:t> </a:t>
                          </a:r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÷</m:t>
                              </m:r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oMath>
                          </a14:m>
                          <a:r>
                            <a:rPr lang="en-GB" sz="3600" b="1" dirty="0"/>
                            <a:t> </a:t>
                          </a:r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43214023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4000" b="1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𝟒</m:t>
                              </m:r>
                            </m:oMath>
                          </a14:m>
                          <a:r>
                            <a:rPr lang="en-GB" sz="40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4000" b="1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oMath>
                          </a14:m>
                          <a:r>
                            <a:rPr lang="en-GB" sz="40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4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</m:t>
                              </m:r>
                            </m:oMath>
                          </a14:m>
                          <a:r>
                            <a:rPr lang="en-GB" sz="40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4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oMath>
                          </a14:m>
                          <a:r>
                            <a:rPr lang="en-GB" sz="40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4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𝟒</m:t>
                              </m:r>
                            </m:oMath>
                          </a14:m>
                          <a:r>
                            <a:rPr lang="en-GB" sz="40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4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𝟒</m:t>
                              </m:r>
                            </m:oMath>
                          </a14:m>
                          <a:r>
                            <a:rPr lang="en-GB" sz="40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3100589580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4000" b="1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𝟖</m:t>
                              </m:r>
                            </m:oMath>
                          </a14:m>
                          <a:r>
                            <a:rPr lang="en-GB" sz="40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4000" b="1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𝟒</m:t>
                              </m:r>
                            </m:oMath>
                          </a14:m>
                          <a:r>
                            <a:rPr lang="en-GB" sz="40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4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12</m:t>
                              </m:r>
                            </m:oMath>
                          </a14:m>
                          <a:r>
                            <a:rPr lang="en-GB" sz="40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4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oMath>
                          </a14:m>
                          <a:r>
                            <a:rPr lang="en-GB" sz="40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4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𝟑𝟐</m:t>
                              </m:r>
                            </m:oMath>
                          </a14:m>
                          <a:r>
                            <a:rPr lang="en-GB" sz="40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4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oMath>
                          </a14:m>
                          <a:r>
                            <a:rPr lang="en-GB" sz="40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37965180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4000" b="1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𝟏𝟐</m:t>
                              </m:r>
                            </m:oMath>
                          </a14:m>
                          <a:r>
                            <a:rPr lang="en-GB" sz="40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4000" b="1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𝟒</m:t>
                              </m:r>
                            </m:oMath>
                          </a14:m>
                          <a:r>
                            <a:rPr lang="en-GB" sz="40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4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16</m:t>
                              </m:r>
                            </m:oMath>
                          </a14:m>
                          <a:r>
                            <a:rPr lang="en-GB" sz="40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4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8</m:t>
                              </m:r>
                            </m:oMath>
                          </a14:m>
                          <a:r>
                            <a:rPr lang="en-GB" sz="40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4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𝟒𝟖</m:t>
                              </m:r>
                            </m:oMath>
                          </a14:m>
                          <a:r>
                            <a:rPr lang="en-GB" sz="40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4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𝟑</m:t>
                              </m:r>
                            </m:oMath>
                          </a14:m>
                          <a:r>
                            <a:rPr lang="en-GB" sz="40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4123878551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4000" b="1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𝟐𝟎</m:t>
                              </m:r>
                            </m:oMath>
                          </a14:m>
                          <a:r>
                            <a:rPr lang="en-GB" sz="40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4000" b="1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4000" b="1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𝟏𝟎</m:t>
                              </m:r>
                            </m:oMath>
                          </a14:m>
                          <a:r>
                            <a:rPr lang="en-GB" sz="40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4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oMath>
                          </a14:m>
                          <a:r>
                            <a:rPr lang="en-GB" sz="40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4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30</m:t>
                              </m:r>
                            </m:oMath>
                          </a14:m>
                          <a:r>
                            <a:rPr lang="en-GB" sz="40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4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4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𝟐𝟎𝟎</m:t>
                              </m:r>
                            </m:oMath>
                          </a14:m>
                          <a:r>
                            <a:rPr lang="en-GB" sz="40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4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4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oMath>
                          </a14:m>
                          <a:r>
                            <a:rPr lang="en-GB" sz="40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11537637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4000" b="1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4000" b="1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𝟏𝟎</m:t>
                              </m:r>
                            </m:oMath>
                          </a14:m>
                          <a:r>
                            <a:rPr lang="en-GB" sz="40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4000" b="1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𝟓</m:t>
                              </m:r>
                            </m:oMath>
                          </a14:m>
                          <a:r>
                            <a:rPr lang="en-GB" sz="40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4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−5</m:t>
                              </m:r>
                            </m:oMath>
                          </a14:m>
                          <a:r>
                            <a:rPr lang="en-GB" sz="40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4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−15</m:t>
                              </m:r>
                            </m:oMath>
                          </a14:m>
                          <a:r>
                            <a:rPr lang="en-GB" sz="40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4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4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𝟓𝟎</m:t>
                              </m:r>
                            </m:oMath>
                          </a14:m>
                          <a:r>
                            <a:rPr lang="en-GB" sz="40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4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4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oMath>
                          </a14:m>
                          <a:r>
                            <a:rPr lang="en-GB" sz="40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3662933117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4000" b="1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4000" b="1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𝟓</m:t>
                              </m:r>
                            </m:oMath>
                          </a14:m>
                          <a:r>
                            <a:rPr lang="en-GB" sz="40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4000" b="1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4000" b="1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oMath>
                          </a14:m>
                          <a:r>
                            <a:rPr lang="en-GB" sz="40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4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−6</m:t>
                              </m:r>
                            </m:oMath>
                          </a14:m>
                          <a:r>
                            <a:rPr lang="en-GB" sz="40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4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−4</m:t>
                              </m:r>
                            </m:oMath>
                          </a14:m>
                          <a:r>
                            <a:rPr lang="en-GB" sz="40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4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𝟓</m:t>
                              </m:r>
                            </m:oMath>
                          </a14:m>
                          <a:r>
                            <a:rPr lang="en-GB" sz="40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4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𝟓</m:t>
                              </m:r>
                            </m:oMath>
                          </a14:m>
                          <a:r>
                            <a:rPr lang="en-GB" sz="40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883037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4">
                <a:extLst>
                  <a:ext uri="{FF2B5EF4-FFF2-40B4-BE49-F238E27FC236}">
                    <a16:creationId xmlns:a16="http://schemas.microsoft.com/office/drawing/2014/main" id="{1E0C65D2-32E6-55D4-9867-131F4A22D66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41491620"/>
                  </p:ext>
                </p:extLst>
              </p:nvPr>
            </p:nvGraphicFramePr>
            <p:xfrm>
              <a:off x="210318" y="786268"/>
              <a:ext cx="11771364" cy="583844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961894">
                      <a:extLst>
                        <a:ext uri="{9D8B030D-6E8A-4147-A177-3AD203B41FA5}">
                          <a16:colId xmlns:a16="http://schemas.microsoft.com/office/drawing/2014/main" val="2017339152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2341239773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186969070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3473358168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2248478317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1017220893"/>
                        </a:ext>
                      </a:extLst>
                    </a:gridCol>
                  </a:tblGrid>
                  <a:tr h="83406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290" t="-1515" r="-500645" b="-6030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1948" t="-1515" r="-403896" b="-6030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0645" t="-1515" r="-301290" b="-6030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00645" t="-1515" r="-201290" b="-6030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03247" t="-1515" r="-102597" b="-6030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00000" t="-1515" r="-1935" b="-60303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43214023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"/>
                          <a:stretch>
                            <a:fillRect l="-1290" t="-101515" r="-500645" b="-5030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"/>
                          <a:stretch>
                            <a:fillRect l="-101948" t="-101515" r="-403896" b="-5030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"/>
                          <a:stretch>
                            <a:fillRect l="-200645" t="-101515" r="-301290" b="-5030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"/>
                          <a:stretch>
                            <a:fillRect l="-300645" t="-101515" r="-201290" b="-5030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"/>
                          <a:stretch>
                            <a:fillRect l="-403247" t="-101515" r="-102597" b="-5030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"/>
                          <a:stretch>
                            <a:fillRect l="-500000" t="-101515" r="-1935" b="-50303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00589580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2"/>
                          <a:stretch>
                            <a:fillRect l="-1290" t="-201515" r="-500645" b="-4030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1948" t="-201515" r="-403896" b="-4030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0645" t="-201515" r="-301290" b="-4030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00645" t="-201515" r="-201290" b="-4030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403247" t="-201515" r="-102597" b="-4030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l="-500000" t="-201515" r="-1935" b="-40303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37965180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2"/>
                          <a:stretch>
                            <a:fillRect l="-1290" t="-306154" r="-500645" b="-30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1948" t="-306154" r="-403896" b="-30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0645" t="-306154" r="-301290" b="-30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00645" t="-306154" r="-201290" b="-30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403247" t="-306154" r="-102597" b="-30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l="-500000" t="-306154" r="-1935" b="-30923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23878551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2"/>
                          <a:stretch>
                            <a:fillRect l="-1290" t="-400000" r="-500645" b="-20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1948" t="-400000" r="-403896" b="-20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0645" t="-400000" r="-301290" b="-20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00645" t="-400000" r="-201290" b="-20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403247" t="-400000" r="-102597" b="-20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l="-500000" t="-400000" r="-1935" b="-20454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11537637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2"/>
                          <a:stretch>
                            <a:fillRect l="-1290" t="-500000" r="-500645" b="-10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1948" t="-500000" r="-403896" b="-10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0645" t="-500000" r="-301290" b="-10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00645" t="-500000" r="-201290" b="-10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403247" t="-500000" r="-102597" b="-10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l="-500000" t="-500000" r="-1935" b="-10454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62933117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290" t="-600000" r="-500645" b="-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1948" t="-600000" r="-403896" b="-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0645" t="-600000" r="-301290" b="-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00645" t="-600000" r="-201290" b="-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03247" t="-600000" r="-102597" b="-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00000" t="-600000" r="-1935" b="-454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883037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2D548D2F-1D3E-51CF-2FA5-6F65BB396326}"/>
              </a:ext>
            </a:extLst>
          </p:cNvPr>
          <p:cNvSpPr txBox="1"/>
          <p:nvPr/>
        </p:nvSpPr>
        <p:spPr>
          <a:xfrm>
            <a:off x="9459642" y="40768"/>
            <a:ext cx="26324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4000" b="1" dirty="0">
                <a:solidFill>
                  <a:srgbClr val="C0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Answers</a:t>
            </a:r>
          </a:p>
        </p:txBody>
      </p:sp>
    </p:spTree>
    <p:extLst>
      <p:ext uri="{BB962C8B-B14F-4D97-AF65-F5344CB8AC3E}">
        <p14:creationId xmlns:p14="http://schemas.microsoft.com/office/powerpoint/2010/main" val="34303530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43556C2-82A2-9F70-EC15-EFBD4B44AB50}"/>
              </a:ext>
            </a:extLst>
          </p:cNvPr>
          <p:cNvSpPr txBox="1"/>
          <p:nvPr/>
        </p:nvSpPr>
        <p:spPr>
          <a:xfrm>
            <a:off x="75713" y="40768"/>
            <a:ext cx="48318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Product-Quotients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4">
                <a:extLst>
                  <a:ext uri="{FF2B5EF4-FFF2-40B4-BE49-F238E27FC236}">
                    <a16:creationId xmlns:a16="http://schemas.microsoft.com/office/drawing/2014/main" id="{1E0C65D2-32E6-55D4-9867-131F4A22D66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62457116"/>
                  </p:ext>
                </p:extLst>
              </p:nvPr>
            </p:nvGraphicFramePr>
            <p:xfrm>
              <a:off x="210318" y="786268"/>
              <a:ext cx="11771364" cy="583844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961894">
                      <a:extLst>
                        <a:ext uri="{9D8B030D-6E8A-4147-A177-3AD203B41FA5}">
                          <a16:colId xmlns:a16="http://schemas.microsoft.com/office/drawing/2014/main" val="2017339152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2341239773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186969070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3473358168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2248478317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1017220893"/>
                        </a:ext>
                      </a:extLst>
                    </a:gridCol>
                  </a:tblGrid>
                  <a:tr h="83406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oMath>
                          </a14:m>
                          <a:r>
                            <a:rPr lang="en-GB" sz="3600" b="1" dirty="0"/>
                            <a:t> </a:t>
                          </a: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oMath>
                          </a14:m>
                          <a:r>
                            <a:rPr lang="en-GB" sz="3600" b="1" dirty="0"/>
                            <a:t> </a:t>
                          </a:r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oMath>
                          </a14:m>
                          <a:r>
                            <a:rPr lang="en-GB" sz="3600" b="1" dirty="0"/>
                            <a:t> </a:t>
                          </a:r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oMath>
                          </a14:m>
                          <a:r>
                            <a:rPr lang="en-GB" sz="3600" b="1" dirty="0"/>
                            <a:t> </a:t>
                          </a:r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 × </m:t>
                              </m:r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oMath>
                          </a14:m>
                          <a:r>
                            <a:rPr lang="en-GB" sz="3600" b="1" dirty="0"/>
                            <a:t> </a:t>
                          </a:r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÷</m:t>
                              </m:r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oMath>
                          </a14:m>
                          <a:r>
                            <a:rPr lang="en-GB" sz="3600" b="1" dirty="0"/>
                            <a:t> </a:t>
                          </a:r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43214023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pPr algn="ctr"/>
                          <a:endParaRPr lang="en-GB" sz="40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4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45</m:t>
                              </m:r>
                            </m:oMath>
                          </a14:m>
                          <a:r>
                            <a:rPr lang="en-GB" sz="40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4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</m:t>
                              </m:r>
                            </m:oMath>
                          </a14:m>
                          <a:r>
                            <a:rPr lang="en-GB" sz="40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3100589580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pPr algn="ctr"/>
                          <a:endParaRPr lang="en-GB" sz="40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4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200</m:t>
                              </m:r>
                            </m:oMath>
                          </a14:m>
                          <a:r>
                            <a:rPr lang="en-GB" sz="40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4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oMath>
                          </a14:m>
                          <a:r>
                            <a:rPr lang="en-GB" sz="40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37965180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pPr algn="ctr"/>
                          <a:endParaRPr lang="en-GB" sz="40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4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−32</m:t>
                              </m:r>
                            </m:oMath>
                          </a14:m>
                          <a:r>
                            <a:rPr lang="en-GB" sz="40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4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−8</m:t>
                              </m:r>
                            </m:oMath>
                          </a14:m>
                          <a:r>
                            <a:rPr lang="en-GB" sz="40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4123878551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pPr algn="ctr"/>
                          <a:endParaRPr lang="en-GB" sz="40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4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180</m:t>
                              </m:r>
                            </m:oMath>
                          </a14:m>
                          <a:r>
                            <a:rPr lang="en-GB" sz="40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4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</m:t>
                              </m:r>
                            </m:oMath>
                          </a14:m>
                          <a:r>
                            <a:rPr lang="en-GB" sz="40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11537637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pPr algn="ctr"/>
                          <a:endParaRPr lang="en-GB" sz="40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4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48</m:t>
                              </m:r>
                            </m:oMath>
                          </a14:m>
                          <a:r>
                            <a:rPr lang="en-GB" sz="40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4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oMath>
                          </a14:m>
                          <a:r>
                            <a:rPr lang="en-GB" sz="40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3662933117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pPr algn="ctr"/>
                          <a:endParaRPr lang="en-GB" sz="40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4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48</m:t>
                              </m:r>
                            </m:oMath>
                          </a14:m>
                          <a:r>
                            <a:rPr lang="en-GB" sz="40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4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oMath>
                          </a14:m>
                          <a:r>
                            <a:rPr lang="en-GB" sz="40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883037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4">
                <a:extLst>
                  <a:ext uri="{FF2B5EF4-FFF2-40B4-BE49-F238E27FC236}">
                    <a16:creationId xmlns:a16="http://schemas.microsoft.com/office/drawing/2014/main" id="{1E0C65D2-32E6-55D4-9867-131F4A22D66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62457116"/>
                  </p:ext>
                </p:extLst>
              </p:nvPr>
            </p:nvGraphicFramePr>
            <p:xfrm>
              <a:off x="210318" y="786268"/>
              <a:ext cx="11771364" cy="583844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961894">
                      <a:extLst>
                        <a:ext uri="{9D8B030D-6E8A-4147-A177-3AD203B41FA5}">
                          <a16:colId xmlns:a16="http://schemas.microsoft.com/office/drawing/2014/main" val="2017339152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2341239773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186969070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3473358168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2248478317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1017220893"/>
                        </a:ext>
                      </a:extLst>
                    </a:gridCol>
                  </a:tblGrid>
                  <a:tr h="83406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290" t="-1515" r="-500645" b="-6030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1948" t="-1515" r="-403896" b="-6030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0645" t="-1515" r="-301290" b="-6030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00645" t="-1515" r="-201290" b="-6030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03247" t="-1515" r="-102597" b="-6030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00000" t="-1515" r="-1935" b="-60303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43214023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pPr algn="ctr"/>
                          <a:endParaRPr lang="en-GB" sz="40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"/>
                          <a:stretch>
                            <a:fillRect l="-403247" t="-101515" r="-102597" b="-5030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"/>
                          <a:stretch>
                            <a:fillRect l="-500000" t="-101515" r="-1935" b="-50303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00589580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pPr algn="ctr"/>
                          <a:endParaRPr lang="en-GB" sz="40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403247" t="-201515" r="-102597" b="-4030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l="-500000" t="-201515" r="-1935" b="-40303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37965180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pPr algn="ctr"/>
                          <a:endParaRPr lang="en-GB" sz="40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403247" t="-306154" r="-102597" b="-30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l="-500000" t="-306154" r="-1935" b="-30923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23878551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pPr algn="ctr"/>
                          <a:endParaRPr lang="en-GB" sz="40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403247" t="-400000" r="-102597" b="-20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l="-500000" t="-400000" r="-1935" b="-20454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11537637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pPr algn="ctr"/>
                          <a:endParaRPr lang="en-GB" sz="40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403247" t="-500000" r="-102597" b="-10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l="-500000" t="-500000" r="-1935" b="-10454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62933117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pPr algn="ctr"/>
                          <a:endParaRPr lang="en-GB" sz="40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03247" t="-600000" r="-102597" b="-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00000" t="-600000" r="-1935" b="-454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8830370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9482836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43556C2-82A2-9F70-EC15-EFBD4B44AB50}"/>
              </a:ext>
            </a:extLst>
          </p:cNvPr>
          <p:cNvSpPr txBox="1"/>
          <p:nvPr/>
        </p:nvSpPr>
        <p:spPr>
          <a:xfrm>
            <a:off x="75713" y="40768"/>
            <a:ext cx="48318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Product-Quotients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4">
                <a:extLst>
                  <a:ext uri="{FF2B5EF4-FFF2-40B4-BE49-F238E27FC236}">
                    <a16:creationId xmlns:a16="http://schemas.microsoft.com/office/drawing/2014/main" id="{1E0C65D2-32E6-55D4-9867-131F4A22D66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95939304"/>
                  </p:ext>
                </p:extLst>
              </p:nvPr>
            </p:nvGraphicFramePr>
            <p:xfrm>
              <a:off x="210318" y="786268"/>
              <a:ext cx="11771364" cy="583844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961894">
                      <a:extLst>
                        <a:ext uri="{9D8B030D-6E8A-4147-A177-3AD203B41FA5}">
                          <a16:colId xmlns:a16="http://schemas.microsoft.com/office/drawing/2014/main" val="2017339152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2341239773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186969070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3473358168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2248478317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1017220893"/>
                        </a:ext>
                      </a:extLst>
                    </a:gridCol>
                  </a:tblGrid>
                  <a:tr h="83406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oMath>
                          </a14:m>
                          <a:r>
                            <a:rPr lang="en-GB" sz="3600" b="1" dirty="0"/>
                            <a:t> </a:t>
                          </a: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oMath>
                          </a14:m>
                          <a:r>
                            <a:rPr lang="en-GB" sz="3600" b="1" dirty="0"/>
                            <a:t> </a:t>
                          </a:r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oMath>
                          </a14:m>
                          <a:r>
                            <a:rPr lang="en-GB" sz="3600" b="1" dirty="0"/>
                            <a:t> </a:t>
                          </a:r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oMath>
                          </a14:m>
                          <a:r>
                            <a:rPr lang="en-GB" sz="3600" b="1" dirty="0"/>
                            <a:t> </a:t>
                          </a:r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 × </m:t>
                              </m:r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oMath>
                          </a14:m>
                          <a:r>
                            <a:rPr lang="en-GB" sz="3600" b="1" dirty="0"/>
                            <a:t> </a:t>
                          </a:r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÷</m:t>
                              </m:r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oMath>
                          </a14:m>
                          <a:r>
                            <a:rPr lang="en-GB" sz="3600" b="1" dirty="0"/>
                            <a:t> </a:t>
                          </a:r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43214023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4000" b="1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𝟏𝟓</m:t>
                              </m:r>
                            </m:oMath>
                          </a14:m>
                          <a:r>
                            <a:rPr lang="en-GB" sz="40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4000" b="1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𝟑</m:t>
                              </m:r>
                            </m:oMath>
                          </a14:m>
                          <a:r>
                            <a:rPr lang="en-GB" sz="40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4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𝟏𝟖</m:t>
                              </m:r>
                            </m:oMath>
                          </a14:m>
                          <a:r>
                            <a:rPr lang="en-GB" sz="40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4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𝟏𝟐</m:t>
                              </m:r>
                            </m:oMath>
                          </a14:m>
                          <a:r>
                            <a:rPr lang="en-GB" sz="40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4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45</m:t>
                              </m:r>
                            </m:oMath>
                          </a14:m>
                          <a:r>
                            <a:rPr lang="en-GB" sz="40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4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</m:t>
                              </m:r>
                            </m:oMath>
                          </a14:m>
                          <a:r>
                            <a:rPr lang="en-GB" sz="40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3100589580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4000" b="1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𝟐𝟎</m:t>
                              </m:r>
                            </m:oMath>
                          </a14:m>
                          <a:r>
                            <a:rPr lang="en-GB" sz="40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4000" b="1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𝟏𝟎</m:t>
                              </m:r>
                            </m:oMath>
                          </a14:m>
                          <a:r>
                            <a:rPr lang="en-GB" sz="40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4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𝟑𝟎</m:t>
                              </m:r>
                            </m:oMath>
                          </a14:m>
                          <a:r>
                            <a:rPr lang="en-GB" sz="40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4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𝟏𝟎</m:t>
                              </m:r>
                            </m:oMath>
                          </a14:m>
                          <a:r>
                            <a:rPr lang="en-GB" sz="40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4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200</m:t>
                              </m:r>
                            </m:oMath>
                          </a14:m>
                          <a:r>
                            <a:rPr lang="en-GB" sz="40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4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oMath>
                          </a14:m>
                          <a:r>
                            <a:rPr lang="en-GB" sz="40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37965180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4000" b="1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𝟏𝟔</m:t>
                              </m:r>
                            </m:oMath>
                          </a14:m>
                          <a:r>
                            <a:rPr lang="en-GB" sz="40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4000" b="1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4000" b="1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oMath>
                          </a14:m>
                          <a:r>
                            <a:rPr lang="en-GB" sz="40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4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𝟏𝟒</m:t>
                              </m:r>
                            </m:oMath>
                          </a14:m>
                          <a:r>
                            <a:rPr lang="en-GB" sz="40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4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𝟏𝟖</m:t>
                              </m:r>
                            </m:oMath>
                          </a14:m>
                          <a:r>
                            <a:rPr lang="en-GB" sz="40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4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−32</m:t>
                              </m:r>
                            </m:oMath>
                          </a14:m>
                          <a:r>
                            <a:rPr lang="en-GB" sz="40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4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−8</m:t>
                              </m:r>
                            </m:oMath>
                          </a14:m>
                          <a:r>
                            <a:rPr lang="en-GB" sz="40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4123878551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4000" b="1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𝟑𝟎</m:t>
                              </m:r>
                            </m:oMath>
                          </a14:m>
                          <a:r>
                            <a:rPr lang="en-GB" sz="40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4000" b="1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𝟔</m:t>
                              </m:r>
                            </m:oMath>
                          </a14:m>
                          <a:r>
                            <a:rPr lang="en-GB" sz="40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4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𝟑𝟔</m:t>
                              </m:r>
                            </m:oMath>
                          </a14:m>
                          <a:r>
                            <a:rPr lang="en-GB" sz="40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4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𝟐𝟒</m:t>
                              </m:r>
                            </m:oMath>
                          </a14:m>
                          <a:r>
                            <a:rPr lang="en-GB" sz="40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4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180</m:t>
                              </m:r>
                            </m:oMath>
                          </a14:m>
                          <a:r>
                            <a:rPr lang="en-GB" sz="40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4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</m:t>
                              </m:r>
                            </m:oMath>
                          </a14:m>
                          <a:r>
                            <a:rPr lang="en-GB" sz="40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11537637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4000" b="1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𝟏𝟐</m:t>
                              </m:r>
                            </m:oMath>
                          </a14:m>
                          <a:r>
                            <a:rPr lang="en-GB" sz="40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4000" b="1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𝟒</m:t>
                              </m:r>
                            </m:oMath>
                          </a14:m>
                          <a:r>
                            <a:rPr lang="en-GB" sz="40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4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𝟏𝟔</m:t>
                              </m:r>
                            </m:oMath>
                          </a14:m>
                          <a:r>
                            <a:rPr lang="en-GB" sz="40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4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𝟖</m:t>
                              </m:r>
                            </m:oMath>
                          </a14:m>
                          <a:r>
                            <a:rPr lang="en-GB" sz="40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4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48</m:t>
                              </m:r>
                            </m:oMath>
                          </a14:m>
                          <a:r>
                            <a:rPr lang="en-GB" sz="40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4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oMath>
                          </a14:m>
                          <a:r>
                            <a:rPr lang="en-GB" sz="40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3662933117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4000" b="1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4000" b="1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𝟏𝟐</m:t>
                              </m:r>
                            </m:oMath>
                          </a14:m>
                          <a:r>
                            <a:rPr lang="en-GB" sz="40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4000" b="1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4000" b="1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𝟒</m:t>
                              </m:r>
                            </m:oMath>
                          </a14:m>
                          <a:r>
                            <a:rPr lang="en-GB" sz="40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4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4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𝟏𝟔</m:t>
                              </m:r>
                            </m:oMath>
                          </a14:m>
                          <a:r>
                            <a:rPr lang="en-GB" sz="40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4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4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𝟖</m:t>
                              </m:r>
                            </m:oMath>
                          </a14:m>
                          <a:r>
                            <a:rPr lang="en-GB" sz="40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4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48</m:t>
                              </m:r>
                            </m:oMath>
                          </a14:m>
                          <a:r>
                            <a:rPr lang="en-GB" sz="40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4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oMath>
                          </a14:m>
                          <a:r>
                            <a:rPr lang="en-GB" sz="40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883037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4">
                <a:extLst>
                  <a:ext uri="{FF2B5EF4-FFF2-40B4-BE49-F238E27FC236}">
                    <a16:creationId xmlns:a16="http://schemas.microsoft.com/office/drawing/2014/main" id="{1E0C65D2-32E6-55D4-9867-131F4A22D66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95939304"/>
                  </p:ext>
                </p:extLst>
              </p:nvPr>
            </p:nvGraphicFramePr>
            <p:xfrm>
              <a:off x="210318" y="786268"/>
              <a:ext cx="11771364" cy="583844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961894">
                      <a:extLst>
                        <a:ext uri="{9D8B030D-6E8A-4147-A177-3AD203B41FA5}">
                          <a16:colId xmlns:a16="http://schemas.microsoft.com/office/drawing/2014/main" val="2017339152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2341239773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186969070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3473358168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2248478317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1017220893"/>
                        </a:ext>
                      </a:extLst>
                    </a:gridCol>
                  </a:tblGrid>
                  <a:tr h="83406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290" t="-1515" r="-500645" b="-6030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1948" t="-1515" r="-403896" b="-6030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0645" t="-1515" r="-301290" b="-6030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00645" t="-1515" r="-201290" b="-6030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03247" t="-1515" r="-102597" b="-6030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00000" t="-1515" r="-1935" b="-60303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43214023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"/>
                          <a:stretch>
                            <a:fillRect l="-1290" t="-101515" r="-500645" b="-5030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"/>
                          <a:stretch>
                            <a:fillRect l="-101948" t="-101515" r="-403896" b="-5030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"/>
                          <a:stretch>
                            <a:fillRect l="-200645" t="-101515" r="-301290" b="-5030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"/>
                          <a:stretch>
                            <a:fillRect l="-300645" t="-101515" r="-201290" b="-5030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"/>
                          <a:stretch>
                            <a:fillRect l="-403247" t="-101515" r="-102597" b="-5030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"/>
                          <a:stretch>
                            <a:fillRect l="-500000" t="-101515" r="-1935" b="-50303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00589580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2"/>
                          <a:stretch>
                            <a:fillRect l="-1290" t="-201515" r="-500645" b="-4030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1948" t="-201515" r="-403896" b="-4030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0645" t="-201515" r="-301290" b="-4030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00645" t="-201515" r="-201290" b="-4030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403247" t="-201515" r="-102597" b="-4030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l="-500000" t="-201515" r="-1935" b="-40303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37965180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2"/>
                          <a:stretch>
                            <a:fillRect l="-1290" t="-306154" r="-500645" b="-30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1948" t="-306154" r="-403896" b="-30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0645" t="-306154" r="-301290" b="-30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00645" t="-306154" r="-201290" b="-30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403247" t="-306154" r="-102597" b="-30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l="-500000" t="-306154" r="-1935" b="-30923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23878551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2"/>
                          <a:stretch>
                            <a:fillRect l="-1290" t="-400000" r="-500645" b="-20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1948" t="-400000" r="-403896" b="-20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0645" t="-400000" r="-301290" b="-20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00645" t="-400000" r="-201290" b="-20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403247" t="-400000" r="-102597" b="-20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l="-500000" t="-400000" r="-1935" b="-20454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11537637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2"/>
                          <a:stretch>
                            <a:fillRect l="-1290" t="-500000" r="-500645" b="-10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1948" t="-500000" r="-403896" b="-10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0645" t="-500000" r="-301290" b="-10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00645" t="-500000" r="-201290" b="-10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403247" t="-500000" r="-102597" b="-10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l="-500000" t="-500000" r="-1935" b="-10454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62933117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290" t="-600000" r="-500645" b="-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1948" t="-600000" r="-403896" b="-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0645" t="-600000" r="-301290" b="-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00645" t="-600000" r="-201290" b="-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03247" t="-600000" r="-102597" b="-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00000" t="-600000" r="-1935" b="-454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883037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7C7F2CEE-9A5C-88FF-077D-F1564C7931D8}"/>
              </a:ext>
            </a:extLst>
          </p:cNvPr>
          <p:cNvSpPr txBox="1"/>
          <p:nvPr/>
        </p:nvSpPr>
        <p:spPr>
          <a:xfrm>
            <a:off x="9459642" y="40768"/>
            <a:ext cx="26324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4000" b="1" dirty="0">
                <a:solidFill>
                  <a:srgbClr val="C0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Answers</a:t>
            </a:r>
          </a:p>
        </p:txBody>
      </p:sp>
    </p:spTree>
    <p:extLst>
      <p:ext uri="{BB962C8B-B14F-4D97-AF65-F5344CB8AC3E}">
        <p14:creationId xmlns:p14="http://schemas.microsoft.com/office/powerpoint/2010/main" val="5785891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43556C2-82A2-9F70-EC15-EFBD4B44AB50}"/>
              </a:ext>
            </a:extLst>
          </p:cNvPr>
          <p:cNvSpPr txBox="1"/>
          <p:nvPr/>
        </p:nvSpPr>
        <p:spPr>
          <a:xfrm>
            <a:off x="75713" y="40768"/>
            <a:ext cx="53222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Square Numbers - 1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4">
                <a:extLst>
                  <a:ext uri="{FF2B5EF4-FFF2-40B4-BE49-F238E27FC236}">
                    <a16:creationId xmlns:a16="http://schemas.microsoft.com/office/drawing/2014/main" id="{E200FDA7-4599-86A2-DCF6-B8D2AE0B653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94674141"/>
                  </p:ext>
                </p:extLst>
              </p:nvPr>
            </p:nvGraphicFramePr>
            <p:xfrm>
              <a:off x="210318" y="786268"/>
              <a:ext cx="11771364" cy="583844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961894">
                      <a:extLst>
                        <a:ext uri="{9D8B030D-6E8A-4147-A177-3AD203B41FA5}">
                          <a16:colId xmlns:a16="http://schemas.microsoft.com/office/drawing/2014/main" val="2017339152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2341239773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186969070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3473358168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2248478317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1017220893"/>
                        </a:ext>
                      </a:extLst>
                    </a:gridCol>
                  </a:tblGrid>
                  <a:tr h="83406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oMath>
                          </a14:m>
                          <a:r>
                            <a:rPr lang="en-GB" sz="3600" b="1" dirty="0"/>
                            <a:t> </a:t>
                          </a: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oMath>
                          </a14:m>
                          <a:r>
                            <a:rPr lang="en-GB" sz="3600" b="1" dirty="0"/>
                            <a:t> </a:t>
                          </a:r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oMath>
                          </a14:m>
                          <a:r>
                            <a:rPr lang="en-GB" sz="3600" b="1" dirty="0"/>
                            <a:t> </a:t>
                          </a:r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oMath>
                          </a14:m>
                          <a:r>
                            <a:rPr lang="en-GB" sz="3600" b="1" dirty="0"/>
                            <a:t> </a:t>
                          </a:r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 × </m:t>
                              </m:r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oMath>
                          </a14:m>
                          <a:r>
                            <a:rPr lang="en-GB" sz="3600" b="1" dirty="0"/>
                            <a:t> </a:t>
                          </a:r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÷</m:t>
                              </m:r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oMath>
                          </a14:m>
                          <a:r>
                            <a:rPr lang="en-GB" sz="3600" b="1" dirty="0"/>
                            <a:t> </a:t>
                          </a:r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43214023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pPr algn="ctr"/>
                          <a:endParaRPr lang="en-GB" sz="4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8</a:t>
                          </a:r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3100589580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pPr algn="ctr"/>
                          <a:endParaRPr lang="en-GB" sz="4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8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37965180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pPr algn="ctr"/>
                          <a:endParaRPr lang="en-GB" sz="4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9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4123878551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pPr algn="ctr"/>
                          <a:endParaRPr lang="en-GB" sz="4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11537637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4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−8</m:t>
                              </m:r>
                            </m:oMath>
                          </a14:m>
                          <a:r>
                            <a:rPr lang="en-GB" sz="4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3662933117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pPr algn="ctr"/>
                          <a:endParaRPr lang="en-GB" sz="4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</a:p>
                      </a:txBody>
                      <a:tcPr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9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32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883037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4">
                <a:extLst>
                  <a:ext uri="{FF2B5EF4-FFF2-40B4-BE49-F238E27FC236}">
                    <a16:creationId xmlns:a16="http://schemas.microsoft.com/office/drawing/2014/main" id="{E200FDA7-4599-86A2-DCF6-B8D2AE0B653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94674141"/>
                  </p:ext>
                </p:extLst>
              </p:nvPr>
            </p:nvGraphicFramePr>
            <p:xfrm>
              <a:off x="210318" y="786268"/>
              <a:ext cx="11771364" cy="583844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961894">
                      <a:extLst>
                        <a:ext uri="{9D8B030D-6E8A-4147-A177-3AD203B41FA5}">
                          <a16:colId xmlns:a16="http://schemas.microsoft.com/office/drawing/2014/main" val="2017339152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2341239773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186969070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3473358168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2248478317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1017220893"/>
                        </a:ext>
                      </a:extLst>
                    </a:gridCol>
                  </a:tblGrid>
                  <a:tr h="83406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290" t="-1515" r="-500645" b="-6227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1948" t="-1515" r="-403896" b="-6227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0645" t="-1515" r="-301290" b="-6227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00645" t="-1515" r="-201290" b="-6227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03247" t="-1515" r="-102597" b="-6227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00000" t="-1515" r="-1935" b="-62272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43214023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pPr algn="ctr"/>
                          <a:endParaRPr lang="en-GB" sz="4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8</a:t>
                          </a:r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3100589580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pPr algn="ctr"/>
                          <a:endParaRPr lang="en-GB" sz="4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8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37965180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pPr algn="ctr"/>
                          <a:endParaRPr lang="en-GB" sz="4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9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4123878551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pPr algn="ctr"/>
                          <a:endParaRPr lang="en-GB" sz="4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11537637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2"/>
                          <a:stretch>
                            <a:fillRect l="-1290" t="-500000" r="-500645" b="-1242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3662933117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pPr algn="ctr"/>
                          <a:endParaRPr lang="en-GB" sz="4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</a:p>
                      </a:txBody>
                      <a:tcPr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03247" t="-600000" r="-102597" b="-242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8830370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5493456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43556C2-82A2-9F70-EC15-EFBD4B44AB50}"/>
              </a:ext>
            </a:extLst>
          </p:cNvPr>
          <p:cNvSpPr txBox="1"/>
          <p:nvPr/>
        </p:nvSpPr>
        <p:spPr>
          <a:xfrm>
            <a:off x="75713" y="40768"/>
            <a:ext cx="53222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Square Numbers - 1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4">
                <a:extLst>
                  <a:ext uri="{FF2B5EF4-FFF2-40B4-BE49-F238E27FC236}">
                    <a16:creationId xmlns:a16="http://schemas.microsoft.com/office/drawing/2014/main" id="{E200FDA7-4599-86A2-DCF6-B8D2AE0B653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69389747"/>
                  </p:ext>
                </p:extLst>
              </p:nvPr>
            </p:nvGraphicFramePr>
            <p:xfrm>
              <a:off x="210318" y="786268"/>
              <a:ext cx="11771364" cy="583844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961894">
                      <a:extLst>
                        <a:ext uri="{9D8B030D-6E8A-4147-A177-3AD203B41FA5}">
                          <a16:colId xmlns:a16="http://schemas.microsoft.com/office/drawing/2014/main" val="2017339152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2341239773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186969070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3473358168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2248478317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1017220893"/>
                        </a:ext>
                      </a:extLst>
                    </a:gridCol>
                  </a:tblGrid>
                  <a:tr h="83406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oMath>
                          </a14:m>
                          <a:r>
                            <a:rPr lang="en-GB" sz="3600" b="1" dirty="0"/>
                            <a:t> </a:t>
                          </a: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oMath>
                          </a14:m>
                          <a:r>
                            <a:rPr lang="en-GB" sz="3600" b="1" dirty="0"/>
                            <a:t> </a:t>
                          </a:r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oMath>
                          </a14:m>
                          <a:r>
                            <a:rPr lang="en-GB" sz="3600" b="1" dirty="0"/>
                            <a:t> </a:t>
                          </a:r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oMath>
                          </a14:m>
                          <a:r>
                            <a:rPr lang="en-GB" sz="3600" b="1" dirty="0"/>
                            <a:t> </a:t>
                          </a:r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 × </m:t>
                              </m:r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oMath>
                          </a14:m>
                          <a:r>
                            <a:rPr lang="en-GB" sz="3600" b="1" dirty="0"/>
                            <a:t> </a:t>
                          </a:r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÷</m:t>
                              </m:r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oMath>
                          </a14:m>
                          <a:r>
                            <a:rPr lang="en-GB" sz="3600" b="1" dirty="0"/>
                            <a:t> </a:t>
                          </a:r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43214023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4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𝟖</m:t>
                              </m:r>
                            </m:oMath>
                          </a14:m>
                          <a:r>
                            <a:rPr lang="en-GB" sz="40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8</a:t>
                          </a:r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4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𝟏𝟔</m:t>
                              </m:r>
                            </m:oMath>
                          </a14:m>
                          <a:r>
                            <a:rPr lang="en-GB" sz="40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4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𝟔𝟒</m:t>
                              </m:r>
                            </m:oMath>
                          </a14:m>
                          <a:r>
                            <a:rPr lang="en-GB" sz="40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4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oMath>
                          </a14:m>
                          <a:r>
                            <a:rPr lang="en-GB" sz="40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3100589580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4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𝟒</m:t>
                              </m:r>
                            </m:oMath>
                          </a14:m>
                          <a:r>
                            <a:rPr lang="en-GB" sz="40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4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𝟒</m:t>
                              </m:r>
                            </m:oMath>
                          </a14:m>
                          <a:r>
                            <a:rPr lang="en-GB" sz="40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8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4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𝟏𝟔</m:t>
                              </m:r>
                            </m:oMath>
                          </a14:m>
                          <a:r>
                            <a:rPr lang="en-GB" sz="40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4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oMath>
                          </a14:m>
                          <a:r>
                            <a:rPr lang="en-GB" sz="40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37965180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4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𝟑</m:t>
                              </m:r>
                            </m:oMath>
                          </a14:m>
                          <a:r>
                            <a:rPr lang="en-GB" sz="40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4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𝟑</m:t>
                              </m:r>
                            </m:oMath>
                          </a14:m>
                          <a:r>
                            <a:rPr lang="en-GB" sz="40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40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𝟔</m:t>
                                </m:r>
                              </m:oMath>
                            </m:oMathPara>
                          </a14:m>
                          <a:endParaRPr lang="en-GB" sz="40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9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4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oMath>
                          </a14:m>
                          <a:r>
                            <a:rPr lang="en-GB" sz="40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4123878551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32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32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GB" sz="32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32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32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32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GB" sz="32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32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32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32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GB" sz="32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𝟒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32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4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oMath>
                          </a14:m>
                          <a:r>
                            <a:rPr lang="en-GB" sz="40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11537637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4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−8</m:t>
                              </m:r>
                            </m:oMath>
                          </a14:m>
                          <a:r>
                            <a:rPr lang="en-GB" sz="4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4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4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𝟖</m:t>
                              </m:r>
                            </m:oMath>
                          </a14:m>
                          <a:r>
                            <a:rPr lang="en-GB" sz="40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4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4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𝟏𝟔</m:t>
                              </m:r>
                            </m:oMath>
                          </a14:m>
                          <a:r>
                            <a:rPr lang="en-GB" sz="40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4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𝟔𝟒</m:t>
                              </m:r>
                            </m:oMath>
                          </a14:m>
                          <a:r>
                            <a:rPr lang="en-GB" sz="40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4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oMath>
                          </a14:m>
                          <a:r>
                            <a:rPr lang="en-GB" sz="40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3662933117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32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32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GB" sz="32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𝟑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32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32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32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GB" sz="32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𝟑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32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32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32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num>
                                <m:den>
                                  <m:r>
                                    <a:rPr lang="en-GB" sz="32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𝟑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32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</a:p>
                      </a:txBody>
                      <a:tcPr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9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32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4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oMath>
                          </a14:m>
                          <a:r>
                            <a:rPr lang="en-GB" sz="40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883037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4">
                <a:extLst>
                  <a:ext uri="{FF2B5EF4-FFF2-40B4-BE49-F238E27FC236}">
                    <a16:creationId xmlns:a16="http://schemas.microsoft.com/office/drawing/2014/main" id="{E200FDA7-4599-86A2-DCF6-B8D2AE0B653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69389747"/>
                  </p:ext>
                </p:extLst>
              </p:nvPr>
            </p:nvGraphicFramePr>
            <p:xfrm>
              <a:off x="210318" y="786268"/>
              <a:ext cx="11771364" cy="583844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961894">
                      <a:extLst>
                        <a:ext uri="{9D8B030D-6E8A-4147-A177-3AD203B41FA5}">
                          <a16:colId xmlns:a16="http://schemas.microsoft.com/office/drawing/2014/main" val="2017339152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2341239773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186969070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3473358168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2248478317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1017220893"/>
                        </a:ext>
                      </a:extLst>
                    </a:gridCol>
                  </a:tblGrid>
                  <a:tr h="83406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290" t="-1515" r="-500645" b="-6227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1948" t="-1515" r="-403896" b="-6227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0645" t="-1515" r="-301290" b="-6227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00645" t="-1515" r="-201290" b="-6227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03247" t="-1515" r="-102597" b="-6227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00000" t="-1515" r="-1935" b="-62272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43214023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"/>
                          <a:stretch>
                            <a:fillRect l="-1290" t="-101515" r="-500645" b="-5227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8</a:t>
                          </a:r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"/>
                          <a:stretch>
                            <a:fillRect l="-200645" t="-101515" r="-301290" b="-5227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"/>
                          <a:stretch>
                            <a:fillRect l="-403247" t="-101515" r="-102597" b="-5227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"/>
                          <a:stretch>
                            <a:fillRect l="-500000" t="-101515" r="-1935" b="-52272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00589580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2"/>
                          <a:stretch>
                            <a:fillRect l="-1290" t="-201515" r="-500645" b="-4227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1948" t="-201515" r="-403896" b="-4227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8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403247" t="-201515" r="-102597" b="-4227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l="-500000" t="-201515" r="-1935" b="-42272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37965180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2"/>
                          <a:stretch>
                            <a:fillRect l="-1290" t="-306154" r="-500645" b="-3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1948" t="-306154" r="-403896" b="-3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0645" t="-306154" r="-301290" b="-3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9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l="-500000" t="-306154" r="-1935" b="-32923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23878551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2"/>
                          <a:stretch>
                            <a:fillRect l="-1290" t="-400000" r="-500645" b="-2242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2"/>
                          <a:stretch>
                            <a:fillRect l="-101948" t="-400000" r="-403896" b="-2242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2"/>
                          <a:stretch>
                            <a:fillRect l="-403247" t="-400000" r="-102597" b="-2242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l="-500000" t="-400000" r="-1935" b="-22424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11537637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2"/>
                          <a:stretch>
                            <a:fillRect l="-1290" t="-500000" r="-500645" b="-1242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1948" t="-500000" r="-403896" b="-1242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0645" t="-500000" r="-301290" b="-1242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403247" t="-500000" r="-102597" b="-1242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l="-500000" t="-500000" r="-1935" b="-12424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62933117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290" t="-600000" r="-500645" b="-242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1948" t="-600000" r="-403896" b="-242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0645" t="-600000" r="-301290" b="-242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</a:p>
                      </a:txBody>
                      <a:tcPr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03247" t="-600000" r="-102597" b="-242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00000" t="-600000" r="-1935" b="-2424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883037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BCBAD713-263A-5909-480A-EEDEAF239851}"/>
              </a:ext>
            </a:extLst>
          </p:cNvPr>
          <p:cNvSpPr txBox="1"/>
          <p:nvPr/>
        </p:nvSpPr>
        <p:spPr>
          <a:xfrm>
            <a:off x="9459642" y="40768"/>
            <a:ext cx="26324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4000" b="1" dirty="0">
                <a:solidFill>
                  <a:srgbClr val="C0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Answers</a:t>
            </a:r>
          </a:p>
        </p:txBody>
      </p:sp>
    </p:spTree>
    <p:extLst>
      <p:ext uri="{BB962C8B-B14F-4D97-AF65-F5344CB8AC3E}">
        <p14:creationId xmlns:p14="http://schemas.microsoft.com/office/powerpoint/2010/main" val="26306282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43556C2-82A2-9F70-EC15-EFBD4B44AB50}"/>
              </a:ext>
            </a:extLst>
          </p:cNvPr>
          <p:cNvSpPr txBox="1"/>
          <p:nvPr/>
        </p:nvSpPr>
        <p:spPr>
          <a:xfrm>
            <a:off x="75713" y="40768"/>
            <a:ext cx="53222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Square Numbers - 2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4">
                <a:extLst>
                  <a:ext uri="{FF2B5EF4-FFF2-40B4-BE49-F238E27FC236}">
                    <a16:creationId xmlns:a16="http://schemas.microsoft.com/office/drawing/2014/main" id="{E200FDA7-4599-86A2-DCF6-B8D2AE0B653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69497319"/>
                  </p:ext>
                </p:extLst>
              </p:nvPr>
            </p:nvGraphicFramePr>
            <p:xfrm>
              <a:off x="210318" y="786268"/>
              <a:ext cx="11771364" cy="583844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961894">
                      <a:extLst>
                        <a:ext uri="{9D8B030D-6E8A-4147-A177-3AD203B41FA5}">
                          <a16:colId xmlns:a16="http://schemas.microsoft.com/office/drawing/2014/main" val="2017339152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2341239773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186969070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3473358168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2248478317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1017220893"/>
                        </a:ext>
                      </a:extLst>
                    </a:gridCol>
                  </a:tblGrid>
                  <a:tr h="83406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oMath>
                          </a14:m>
                          <a:r>
                            <a:rPr lang="en-GB" sz="3600" b="1" dirty="0"/>
                            <a:t> </a:t>
                          </a: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oMath>
                          </a14:m>
                          <a:r>
                            <a:rPr lang="en-GB" sz="3600" b="1" dirty="0"/>
                            <a:t> </a:t>
                          </a:r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oMath>
                          </a14:m>
                          <a:r>
                            <a:rPr lang="en-GB" sz="3600" b="1" dirty="0"/>
                            <a:t> </a:t>
                          </a:r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oMath>
                          </a14:m>
                          <a:r>
                            <a:rPr lang="en-GB" sz="3600" b="1" dirty="0"/>
                            <a:t> </a:t>
                          </a:r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 × </m:t>
                              </m:r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oMath>
                          </a14:m>
                          <a:r>
                            <a:rPr lang="en-GB" sz="3600" b="1" dirty="0"/>
                            <a:t> </a:t>
                          </a:r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÷</m:t>
                              </m:r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oMath>
                          </a14:m>
                          <a:r>
                            <a:rPr lang="en-GB" sz="3600" b="1" dirty="0"/>
                            <a:t> </a:t>
                          </a:r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43214023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pPr algn="ctr"/>
                          <a:endParaRPr lang="en-GB" sz="4000" b="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b="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4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oMath>
                          </a14:m>
                          <a:r>
                            <a:rPr lang="en-GB" sz="4000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b="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b="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4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oMath>
                          </a14:m>
                          <a:r>
                            <a:rPr lang="en-GB" sz="40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3100589580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pPr algn="ctr"/>
                          <a:endParaRPr lang="en-GB" sz="4000" b="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b="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b="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b="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4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0.01</m:t>
                              </m:r>
                            </m:oMath>
                          </a14:m>
                          <a:r>
                            <a:rPr lang="en-GB" sz="40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4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oMath>
                          </a14:m>
                          <a:r>
                            <a:rPr lang="en-GB" sz="40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37965180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pPr algn="ctr"/>
                          <a:endParaRPr lang="en-GB" sz="4000" b="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b="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4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−2</m:t>
                              </m:r>
                            </m:oMath>
                          </a14:m>
                          <a:r>
                            <a:rPr lang="en-GB" sz="40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b="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b="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4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oMath>
                          </a14:m>
                          <a:r>
                            <a:rPr lang="en-GB" sz="40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4123878551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pPr algn="ctr"/>
                          <a:endParaRPr lang="en-GB" sz="4000" b="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b="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b="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b="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4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−10000</m:t>
                              </m:r>
                            </m:oMath>
                          </a14:m>
                          <a:r>
                            <a:rPr lang="en-GB" sz="40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4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oMath>
                          </a14:m>
                          <a:r>
                            <a:rPr lang="en-GB" sz="40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11537637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pPr algn="ctr"/>
                          <a:endParaRPr lang="en-GB" sz="3200" b="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200" b="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3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3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3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32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</a:t>
                          </a:r>
                          <a:endParaRPr lang="en-GB" sz="3200" b="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b="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200" b="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4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oMath>
                          </a14:m>
                          <a:r>
                            <a:rPr lang="en-GB" sz="40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3662933117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pPr algn="ctr"/>
                          <a:endParaRPr lang="en-GB" sz="4000" b="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b="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b="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b="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4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−0.36</m:t>
                              </m:r>
                            </m:oMath>
                          </a14:m>
                          <a:r>
                            <a:rPr lang="en-GB" sz="40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endParaRPr lang="en-GB" sz="4000" b="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4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oMath>
                          </a14:m>
                          <a:r>
                            <a:rPr lang="en-GB" sz="40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883037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4">
                <a:extLst>
                  <a:ext uri="{FF2B5EF4-FFF2-40B4-BE49-F238E27FC236}">
                    <a16:creationId xmlns:a16="http://schemas.microsoft.com/office/drawing/2014/main" id="{E200FDA7-4599-86A2-DCF6-B8D2AE0B653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69497319"/>
                  </p:ext>
                </p:extLst>
              </p:nvPr>
            </p:nvGraphicFramePr>
            <p:xfrm>
              <a:off x="210318" y="786268"/>
              <a:ext cx="11771364" cy="583844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961894">
                      <a:extLst>
                        <a:ext uri="{9D8B030D-6E8A-4147-A177-3AD203B41FA5}">
                          <a16:colId xmlns:a16="http://schemas.microsoft.com/office/drawing/2014/main" val="2017339152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2341239773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186969070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3473358168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2248478317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1017220893"/>
                        </a:ext>
                      </a:extLst>
                    </a:gridCol>
                  </a:tblGrid>
                  <a:tr h="83406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290" t="-1515" r="-500645" b="-6030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1948" t="-1515" r="-403896" b="-6030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0645" t="-1515" r="-301290" b="-6030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00645" t="-1515" r="-201290" b="-6030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03247" t="-1515" r="-102597" b="-6030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00000" t="-1515" r="-1935" b="-60303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43214023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pPr algn="ctr"/>
                          <a:endParaRPr lang="en-GB" sz="4000" b="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b="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"/>
                          <a:stretch>
                            <a:fillRect l="-200645" t="-101515" r="-301290" b="-5030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b="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b="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"/>
                          <a:stretch>
                            <a:fillRect l="-500000" t="-101515" r="-1935" b="-50303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00589580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pPr algn="ctr"/>
                          <a:endParaRPr lang="en-GB" sz="4000" b="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b="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b="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b="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2"/>
                          <a:stretch>
                            <a:fillRect l="-403247" t="-201515" r="-102597" b="-4030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l="-500000" t="-201515" r="-1935" b="-40303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37965180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pPr algn="ctr"/>
                          <a:endParaRPr lang="en-GB" sz="4000" b="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b="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2"/>
                          <a:stretch>
                            <a:fillRect l="-200645" t="-306154" r="-301290" b="-30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b="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b="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l="-500000" t="-306154" r="-1935" b="-30923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23878551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pPr algn="ctr"/>
                          <a:endParaRPr lang="en-GB" sz="4000" b="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b="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b="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b="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2"/>
                          <a:stretch>
                            <a:fillRect l="-403247" t="-400000" r="-102597" b="-20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l="-500000" t="-400000" r="-1935" b="-20454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11537637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pPr algn="ctr"/>
                          <a:endParaRPr lang="en-GB" sz="3200" b="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200" b="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2"/>
                          <a:stretch>
                            <a:fillRect l="-200645" t="-500000" r="-301290" b="-10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b="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200" b="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l="-500000" t="-500000" r="-1935" b="-10454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62933117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pPr algn="ctr"/>
                          <a:endParaRPr lang="en-GB" sz="4000" b="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b="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b="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b="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03247" t="-600000" r="-102597" b="-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00000" t="-600000" r="-1935" b="-454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8830370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4218392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43556C2-82A2-9F70-EC15-EFBD4B44AB50}"/>
              </a:ext>
            </a:extLst>
          </p:cNvPr>
          <p:cNvSpPr txBox="1"/>
          <p:nvPr/>
        </p:nvSpPr>
        <p:spPr>
          <a:xfrm>
            <a:off x="75713" y="40768"/>
            <a:ext cx="53222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Square Numbers - 2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4">
                <a:extLst>
                  <a:ext uri="{FF2B5EF4-FFF2-40B4-BE49-F238E27FC236}">
                    <a16:creationId xmlns:a16="http://schemas.microsoft.com/office/drawing/2014/main" id="{E200FDA7-4599-86A2-DCF6-B8D2AE0B6537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10318" y="786268"/>
              <a:ext cx="11771364" cy="583844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961894">
                      <a:extLst>
                        <a:ext uri="{9D8B030D-6E8A-4147-A177-3AD203B41FA5}">
                          <a16:colId xmlns:a16="http://schemas.microsoft.com/office/drawing/2014/main" val="2017339152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2341239773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186969070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3473358168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2248478317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1017220893"/>
                        </a:ext>
                      </a:extLst>
                    </a:gridCol>
                  </a:tblGrid>
                  <a:tr h="83406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oMath>
                          </a14:m>
                          <a:r>
                            <a:rPr lang="en-GB" sz="3600" b="1" dirty="0"/>
                            <a:t> </a:t>
                          </a: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oMath>
                          </a14:m>
                          <a:r>
                            <a:rPr lang="en-GB" sz="3600" b="1" dirty="0"/>
                            <a:t> </a:t>
                          </a:r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oMath>
                          </a14:m>
                          <a:r>
                            <a:rPr lang="en-GB" sz="3600" b="1" dirty="0"/>
                            <a:t> </a:t>
                          </a:r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oMath>
                          </a14:m>
                          <a:r>
                            <a:rPr lang="en-GB" sz="3600" b="1" dirty="0"/>
                            <a:t> </a:t>
                          </a:r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 × </m:t>
                              </m:r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oMath>
                          </a14:m>
                          <a:r>
                            <a:rPr lang="en-GB" sz="3600" b="1" dirty="0"/>
                            <a:t> </a:t>
                          </a:r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÷</m:t>
                              </m:r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oMath>
                          </a14:m>
                          <a:r>
                            <a:rPr lang="en-GB" sz="3600" b="1" dirty="0"/>
                            <a:t> </a:t>
                          </a:r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43214023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1.5</a:t>
                          </a: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1.5 </a:t>
                          </a:r>
                        </a:p>
                      </a:txBody>
                      <a:tcPr marL="0" marR="0" marT="0" marB="0"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4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oMath>
                          </a14:m>
                          <a:r>
                            <a:rPr lang="en-GB" sz="4000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4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oMath>
                          </a14:m>
                          <a:r>
                            <a:rPr lang="en-GB" sz="4000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4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oMath>
                          </a14:m>
                          <a:r>
                            <a:rPr lang="en-GB" sz="4000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4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oMath>
                          </a14:m>
                          <a:r>
                            <a:rPr lang="en-GB" sz="40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3100589580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4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0.1</m:t>
                              </m:r>
                            </m:oMath>
                          </a14:m>
                          <a:r>
                            <a:rPr lang="en-GB" sz="4000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4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0.1</m:t>
                              </m:r>
                            </m:oMath>
                          </a14:m>
                          <a:r>
                            <a:rPr lang="en-GB" sz="4000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4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0.2</m:t>
                              </m:r>
                            </m:oMath>
                          </a14:m>
                          <a:r>
                            <a:rPr lang="en-GB" sz="4000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4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oMath>
                          </a14:m>
                          <a:r>
                            <a:rPr lang="en-GB" sz="4000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4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0.01</m:t>
                              </m:r>
                            </m:oMath>
                          </a14:m>
                          <a:r>
                            <a:rPr lang="en-GB" sz="40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4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oMath>
                          </a14:m>
                          <a:r>
                            <a:rPr lang="en-GB" sz="40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37965180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4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oMath>
                          </a14:m>
                          <a:r>
                            <a:rPr lang="en-GB" sz="4000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4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oMath>
                          </a14:m>
                          <a:r>
                            <a:rPr lang="en-GB" sz="4000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4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−2</m:t>
                              </m:r>
                            </m:oMath>
                          </a14:m>
                          <a:r>
                            <a:rPr lang="en-GB" sz="40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4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oMath>
                          </a14:m>
                          <a:r>
                            <a:rPr lang="en-GB" sz="4000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4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oMath>
                          </a14:m>
                          <a:r>
                            <a:rPr lang="en-GB" sz="4000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4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oMath>
                          </a14:m>
                          <a:r>
                            <a:rPr lang="en-GB" sz="40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4123878551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4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100</m:t>
                              </m:r>
                            </m:oMath>
                          </a14:m>
                          <a:r>
                            <a:rPr lang="en-GB" sz="4000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4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−100</m:t>
                              </m:r>
                            </m:oMath>
                          </a14:m>
                          <a:r>
                            <a:rPr lang="en-GB" sz="4000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4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oMath>
                          </a14:m>
                          <a:r>
                            <a:rPr lang="en-GB" sz="4000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4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200</m:t>
                              </m:r>
                            </m:oMath>
                          </a14:m>
                          <a:r>
                            <a:rPr lang="en-GB" sz="4000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4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−10000</m:t>
                              </m:r>
                            </m:oMath>
                          </a14:m>
                          <a:r>
                            <a:rPr lang="en-GB" sz="40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4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oMath>
                          </a14:m>
                          <a:r>
                            <a:rPr lang="en-GB" sz="40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11537637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3200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3200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3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3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3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32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</a:t>
                          </a:r>
                          <a:endParaRPr lang="en-GB" sz="3200" b="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4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oMath>
                          </a14:m>
                          <a:r>
                            <a:rPr lang="en-GB" sz="4000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16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3200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4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oMath>
                          </a14:m>
                          <a:r>
                            <a:rPr lang="en-GB" sz="40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3662933117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4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0.6</m:t>
                              </m:r>
                            </m:oMath>
                          </a14:m>
                          <a:r>
                            <a:rPr lang="en-GB" sz="4000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4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−0.</m:t>
                              </m:r>
                            </m:oMath>
                          </a14:m>
                          <a:r>
                            <a:rPr lang="en-GB" sz="4000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6 </a:t>
                          </a:r>
                        </a:p>
                      </a:txBody>
                      <a:tcPr marL="0" marR="0" marT="0" marB="0"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4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oMath>
                          </a14:m>
                          <a:r>
                            <a:rPr lang="en-GB" sz="4000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4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1.2</m:t>
                              </m:r>
                            </m:oMath>
                          </a14:m>
                          <a:r>
                            <a:rPr lang="en-GB" sz="4000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4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−0.36</m:t>
                              </m:r>
                            </m:oMath>
                          </a14:m>
                          <a:r>
                            <a:rPr lang="en-GB" sz="40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endParaRPr lang="en-GB" sz="4000" b="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4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oMath>
                          </a14:m>
                          <a:r>
                            <a:rPr lang="en-GB" sz="40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883037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4">
                <a:extLst>
                  <a:ext uri="{FF2B5EF4-FFF2-40B4-BE49-F238E27FC236}">
                    <a16:creationId xmlns:a16="http://schemas.microsoft.com/office/drawing/2014/main" id="{E200FDA7-4599-86A2-DCF6-B8D2AE0B6537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10318" y="786268"/>
              <a:ext cx="11771364" cy="583844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961894">
                      <a:extLst>
                        <a:ext uri="{9D8B030D-6E8A-4147-A177-3AD203B41FA5}">
                          <a16:colId xmlns:a16="http://schemas.microsoft.com/office/drawing/2014/main" val="2017339152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2341239773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186969070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3473358168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2248478317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1017220893"/>
                        </a:ext>
                      </a:extLst>
                    </a:gridCol>
                  </a:tblGrid>
                  <a:tr h="83406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290" t="-1515" r="-500645" b="-6227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1948" t="-1515" r="-403896" b="-6227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0645" t="-1515" r="-301290" b="-6227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00645" t="-1515" r="-201290" b="-6227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03247" t="-1515" r="-102597" b="-6227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00000" t="-1515" r="-1935" b="-62272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43214023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1.5</a:t>
                          </a: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1.5 </a:t>
                          </a:r>
                        </a:p>
                      </a:txBody>
                      <a:tcPr marL="0" marR="0" marT="0" marB="0"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"/>
                          <a:stretch>
                            <a:fillRect l="-200645" t="-101515" r="-301290" b="-5227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"/>
                          <a:stretch>
                            <a:fillRect l="-300645" t="-101515" r="-201290" b="-5227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"/>
                          <a:stretch>
                            <a:fillRect l="-403247" t="-101515" r="-102597" b="-5227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"/>
                          <a:stretch>
                            <a:fillRect l="-500000" t="-101515" r="-1935" b="-52272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00589580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2"/>
                          <a:stretch>
                            <a:fillRect l="-1290" t="-201515" r="-500645" b="-4227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2"/>
                          <a:stretch>
                            <a:fillRect l="-101948" t="-201515" r="-403896" b="-4227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2"/>
                          <a:stretch>
                            <a:fillRect l="-200645" t="-201515" r="-301290" b="-4227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2"/>
                          <a:stretch>
                            <a:fillRect l="-300645" t="-201515" r="-201290" b="-4227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2"/>
                          <a:stretch>
                            <a:fillRect l="-403247" t="-201515" r="-102597" b="-4227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l="-500000" t="-201515" r="-1935" b="-42272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37965180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2"/>
                          <a:stretch>
                            <a:fillRect l="-1290" t="-306154" r="-500645" b="-3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2"/>
                          <a:stretch>
                            <a:fillRect l="-101948" t="-306154" r="-403896" b="-3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2"/>
                          <a:stretch>
                            <a:fillRect l="-200645" t="-306154" r="-301290" b="-3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2"/>
                          <a:stretch>
                            <a:fillRect l="-300645" t="-306154" r="-201290" b="-3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2"/>
                          <a:stretch>
                            <a:fillRect l="-403247" t="-306154" r="-102597" b="-3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l="-500000" t="-306154" r="-1935" b="-32923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23878551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2"/>
                          <a:stretch>
                            <a:fillRect l="-1290" t="-400000" r="-500645" b="-2242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2"/>
                          <a:stretch>
                            <a:fillRect l="-101948" t="-400000" r="-403896" b="-2242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2"/>
                          <a:stretch>
                            <a:fillRect l="-200645" t="-400000" r="-301290" b="-2242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2"/>
                          <a:stretch>
                            <a:fillRect l="-300645" t="-400000" r="-201290" b="-2242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2"/>
                          <a:stretch>
                            <a:fillRect l="-403247" t="-400000" r="-102597" b="-2242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l="-500000" t="-400000" r="-1935" b="-22424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11537637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2"/>
                          <a:stretch>
                            <a:fillRect l="-1290" t="-500000" r="-500645" b="-1242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2"/>
                          <a:stretch>
                            <a:fillRect l="-101948" t="-500000" r="-403896" b="-1242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2"/>
                          <a:stretch>
                            <a:fillRect l="-200645" t="-500000" r="-301290" b="-1242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2"/>
                          <a:stretch>
                            <a:fillRect l="-300645" t="-500000" r="-201290" b="-1242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2"/>
                          <a:stretch>
                            <a:fillRect l="-403247" t="-500000" r="-102597" b="-1242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l="-500000" t="-500000" r="-1935" b="-12424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62933117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290" t="-600000" r="-500645" b="-242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1948" t="-600000" r="-403896" b="-242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0645" t="-600000" r="-301290" b="-242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00645" t="-600000" r="-201290" b="-242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03247" t="-600000" r="-102597" b="-242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00000" t="-600000" r="-1935" b="-2424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883037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BCBAD713-263A-5909-480A-EEDEAF239851}"/>
              </a:ext>
            </a:extLst>
          </p:cNvPr>
          <p:cNvSpPr txBox="1"/>
          <p:nvPr/>
        </p:nvSpPr>
        <p:spPr>
          <a:xfrm>
            <a:off x="9459642" y="40768"/>
            <a:ext cx="26324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4000" b="1" dirty="0">
                <a:solidFill>
                  <a:srgbClr val="C0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Answers</a:t>
            </a:r>
          </a:p>
        </p:txBody>
      </p:sp>
    </p:spTree>
    <p:extLst>
      <p:ext uri="{BB962C8B-B14F-4D97-AF65-F5344CB8AC3E}">
        <p14:creationId xmlns:p14="http://schemas.microsoft.com/office/powerpoint/2010/main" val="7023437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43556C2-82A2-9F70-EC15-EFBD4B44AB50}"/>
              </a:ext>
            </a:extLst>
          </p:cNvPr>
          <p:cNvSpPr txBox="1"/>
          <p:nvPr/>
        </p:nvSpPr>
        <p:spPr>
          <a:xfrm>
            <a:off x="56795" y="40768"/>
            <a:ext cx="25442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Decimals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4">
                <a:extLst>
                  <a:ext uri="{FF2B5EF4-FFF2-40B4-BE49-F238E27FC236}">
                    <a16:creationId xmlns:a16="http://schemas.microsoft.com/office/drawing/2014/main" id="{FBC5E532-FEEA-ED7F-5D77-4C889898673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92436928"/>
                  </p:ext>
                </p:extLst>
              </p:nvPr>
            </p:nvGraphicFramePr>
            <p:xfrm>
              <a:off x="210318" y="786268"/>
              <a:ext cx="11771364" cy="583844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961894">
                      <a:extLst>
                        <a:ext uri="{9D8B030D-6E8A-4147-A177-3AD203B41FA5}">
                          <a16:colId xmlns:a16="http://schemas.microsoft.com/office/drawing/2014/main" val="2017339152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2341239773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186969070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3473358168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2248478317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1017220893"/>
                        </a:ext>
                      </a:extLst>
                    </a:gridCol>
                  </a:tblGrid>
                  <a:tr h="83406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oMath>
                          </a14:m>
                          <a:r>
                            <a:rPr lang="en-GB" sz="3600" b="1" dirty="0"/>
                            <a:t> </a:t>
                          </a: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oMath>
                          </a14:m>
                          <a:r>
                            <a:rPr lang="en-GB" sz="3600" b="1" dirty="0"/>
                            <a:t> </a:t>
                          </a:r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oMath>
                          </a14:m>
                          <a:r>
                            <a:rPr lang="en-GB" sz="3600" b="1" dirty="0"/>
                            <a:t> </a:t>
                          </a:r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oMath>
                          </a14:m>
                          <a:r>
                            <a:rPr lang="en-GB" sz="3600" b="1" dirty="0"/>
                            <a:t> </a:t>
                          </a:r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 × </m:t>
                              </m:r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oMath>
                          </a14:m>
                          <a:r>
                            <a:rPr lang="en-GB" sz="3600" b="1" dirty="0"/>
                            <a:t> </a:t>
                          </a:r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÷</m:t>
                              </m:r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oMath>
                          </a14:m>
                          <a:r>
                            <a:rPr lang="en-GB" sz="3600" b="1" dirty="0"/>
                            <a:t> </a:t>
                          </a:r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43214023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0.4</a:t>
                          </a: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0.1</a:t>
                          </a:r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3100589580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1.2</a:t>
                          </a: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0.6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37965180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0.5</a:t>
                          </a: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2.5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4123878551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pPr algn="ctr"/>
                          <a:endParaRPr lang="en-GB" sz="40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1.5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4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</m:oMath>
                          </a14:m>
                          <a:r>
                            <a:rPr lang="en-GB" sz="40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1.2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11537637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0.12</a:t>
                          </a: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0.0096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3662933117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pPr algn="ctr"/>
                          <a:endParaRPr lang="en-GB" sz="40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0.35</a:t>
                          </a:r>
                        </a:p>
                      </a:txBody>
                      <a:tcPr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0.8</a:t>
                          </a:r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883037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4">
                <a:extLst>
                  <a:ext uri="{FF2B5EF4-FFF2-40B4-BE49-F238E27FC236}">
                    <a16:creationId xmlns:a16="http://schemas.microsoft.com/office/drawing/2014/main" id="{FBC5E532-FEEA-ED7F-5D77-4C889898673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92436928"/>
                  </p:ext>
                </p:extLst>
              </p:nvPr>
            </p:nvGraphicFramePr>
            <p:xfrm>
              <a:off x="210318" y="786268"/>
              <a:ext cx="11771364" cy="583844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961894">
                      <a:extLst>
                        <a:ext uri="{9D8B030D-6E8A-4147-A177-3AD203B41FA5}">
                          <a16:colId xmlns:a16="http://schemas.microsoft.com/office/drawing/2014/main" val="2017339152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2341239773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186969070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3473358168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2248478317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1017220893"/>
                        </a:ext>
                      </a:extLst>
                    </a:gridCol>
                  </a:tblGrid>
                  <a:tr h="83406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290" t="-1515" r="-500645" b="-6227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1948" t="-1515" r="-403896" b="-6227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0645" t="-1515" r="-301290" b="-6227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00645" t="-1515" r="-201290" b="-6227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03247" t="-1515" r="-102597" b="-6227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00000" t="-1515" r="-1935" b="-62272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43214023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0.4</a:t>
                          </a: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0.1</a:t>
                          </a:r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3100589580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1.2</a:t>
                          </a: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0.6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37965180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0.5</a:t>
                          </a: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2.5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4123878551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pPr algn="ctr"/>
                          <a:endParaRPr lang="en-GB" sz="40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1.5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00645" t="-400000" r="-201290" b="-2242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11537637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0.12</a:t>
                          </a: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0.0096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3662933117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pPr algn="ctr"/>
                          <a:endParaRPr lang="en-GB" sz="40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0.35</a:t>
                          </a:r>
                        </a:p>
                      </a:txBody>
                      <a:tcPr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0.8</a:t>
                          </a:r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8830370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9922126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43556C2-82A2-9F70-EC15-EFBD4B44AB50}"/>
              </a:ext>
            </a:extLst>
          </p:cNvPr>
          <p:cNvSpPr txBox="1"/>
          <p:nvPr/>
        </p:nvSpPr>
        <p:spPr>
          <a:xfrm>
            <a:off x="56795" y="40768"/>
            <a:ext cx="25442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Decimals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4">
                <a:extLst>
                  <a:ext uri="{FF2B5EF4-FFF2-40B4-BE49-F238E27FC236}">
                    <a16:creationId xmlns:a16="http://schemas.microsoft.com/office/drawing/2014/main" id="{FBC5E532-FEEA-ED7F-5D77-4C8898986735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10318" y="786268"/>
              <a:ext cx="11771364" cy="583844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961894">
                      <a:extLst>
                        <a:ext uri="{9D8B030D-6E8A-4147-A177-3AD203B41FA5}">
                          <a16:colId xmlns:a16="http://schemas.microsoft.com/office/drawing/2014/main" val="2017339152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2341239773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186969070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3473358168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2248478317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1017220893"/>
                        </a:ext>
                      </a:extLst>
                    </a:gridCol>
                  </a:tblGrid>
                  <a:tr h="83406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oMath>
                          </a14:m>
                          <a:r>
                            <a:rPr lang="en-GB" sz="3600" b="1" dirty="0"/>
                            <a:t> </a:t>
                          </a: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oMath>
                          </a14:m>
                          <a:r>
                            <a:rPr lang="en-GB" sz="3600" b="1" dirty="0"/>
                            <a:t> </a:t>
                          </a:r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oMath>
                          </a14:m>
                          <a:r>
                            <a:rPr lang="en-GB" sz="3600" b="1" dirty="0"/>
                            <a:t> </a:t>
                          </a:r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oMath>
                          </a14:m>
                          <a:r>
                            <a:rPr lang="en-GB" sz="3600" b="1" dirty="0"/>
                            <a:t> </a:t>
                          </a:r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 × </m:t>
                              </m:r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oMath>
                          </a14:m>
                          <a:r>
                            <a:rPr lang="en-GB" sz="3600" b="1" dirty="0"/>
                            <a:t> </a:t>
                          </a:r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÷</m:t>
                              </m:r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oMath>
                          </a14:m>
                          <a:r>
                            <a:rPr lang="en-GB" sz="3600" b="1" dirty="0"/>
                            <a:t> </a:t>
                          </a:r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43214023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0.4</a:t>
                          </a: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0.1</a:t>
                          </a:r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0.5</a:t>
                          </a:r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0.3</a:t>
                          </a:r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0.04</a:t>
                          </a:r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</a:t>
                          </a:r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3100589580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1.2</a:t>
                          </a: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0.6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1.8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0.6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0.72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37965180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0.5</a:t>
                          </a: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2.5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4000" b="1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</m:oMath>
                          </a14:m>
                          <a:r>
                            <a:rPr lang="en-GB" sz="40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1.5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0.25</a:t>
                          </a:r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4123878551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0.3</a:t>
                          </a: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1.5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1.8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4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</m:oMath>
                          </a14:m>
                          <a:r>
                            <a:rPr lang="en-GB" sz="40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1.2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0.45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0.2</a:t>
                          </a:r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11537637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0.12</a:t>
                          </a: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0.08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0.04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0.0096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1.5</a:t>
                          </a:r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3662933117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0.28</a:t>
                          </a: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0.35</a:t>
                          </a:r>
                        </a:p>
                      </a:txBody>
                      <a:tcPr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0.63</a:t>
                          </a:r>
                        </a:p>
                      </a:txBody>
                      <a:tcPr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4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</m:oMath>
                          </a14:m>
                          <a:r>
                            <a:rPr lang="en-GB" sz="40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0.07</a:t>
                          </a:r>
                        </a:p>
                      </a:txBody>
                      <a:tcPr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0.098</a:t>
                          </a:r>
                        </a:p>
                      </a:txBody>
                      <a:tcPr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0.8</a:t>
                          </a:r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883037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4">
                <a:extLst>
                  <a:ext uri="{FF2B5EF4-FFF2-40B4-BE49-F238E27FC236}">
                    <a16:creationId xmlns:a16="http://schemas.microsoft.com/office/drawing/2014/main" id="{FBC5E532-FEEA-ED7F-5D77-4C8898986735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10318" y="786268"/>
              <a:ext cx="11771364" cy="583844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961894">
                      <a:extLst>
                        <a:ext uri="{9D8B030D-6E8A-4147-A177-3AD203B41FA5}">
                          <a16:colId xmlns:a16="http://schemas.microsoft.com/office/drawing/2014/main" val="2017339152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2341239773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186969070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3473358168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2248478317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1017220893"/>
                        </a:ext>
                      </a:extLst>
                    </a:gridCol>
                  </a:tblGrid>
                  <a:tr h="83406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290" t="-1515" r="-500645" b="-6227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1948" t="-1515" r="-403896" b="-6227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0645" t="-1515" r="-301290" b="-6227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00645" t="-1515" r="-201290" b="-6227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03247" t="-1515" r="-102597" b="-6227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00000" t="-1515" r="-1935" b="-62272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43214023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0.4</a:t>
                          </a: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0.1</a:t>
                          </a:r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0.5</a:t>
                          </a:r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0.3</a:t>
                          </a:r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0.04</a:t>
                          </a:r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</a:t>
                          </a:r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3100589580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1.2</a:t>
                          </a: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0.6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1.8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0.6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0.72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37965180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0.5</a:t>
                          </a: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2.5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00645" t="-306154" r="-201290" b="-3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0.25</a:t>
                          </a:r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4123878551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0.3</a:t>
                          </a: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1.5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1.8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00645" t="-400000" r="-201290" b="-2242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0.45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0.2</a:t>
                          </a:r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11537637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0.12</a:t>
                          </a: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0.08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0.04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0.0096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1.5</a:t>
                          </a:r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3662933117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0.28</a:t>
                          </a: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0.35</a:t>
                          </a:r>
                        </a:p>
                      </a:txBody>
                      <a:tcPr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0.63</a:t>
                          </a:r>
                        </a:p>
                      </a:txBody>
                      <a:tcPr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00645" t="-600000" r="-201290" b="-242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0.098</a:t>
                          </a:r>
                        </a:p>
                      </a:txBody>
                      <a:tcPr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0.8</a:t>
                          </a:r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883037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D734166B-F9BA-F756-9C30-E7B2A68D0830}"/>
              </a:ext>
            </a:extLst>
          </p:cNvPr>
          <p:cNvSpPr txBox="1"/>
          <p:nvPr/>
        </p:nvSpPr>
        <p:spPr>
          <a:xfrm>
            <a:off x="9459642" y="40768"/>
            <a:ext cx="26324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4000" b="1" dirty="0">
                <a:solidFill>
                  <a:srgbClr val="C0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Answers</a:t>
            </a:r>
          </a:p>
        </p:txBody>
      </p:sp>
    </p:spTree>
    <p:extLst>
      <p:ext uri="{BB962C8B-B14F-4D97-AF65-F5344CB8AC3E}">
        <p14:creationId xmlns:p14="http://schemas.microsoft.com/office/powerpoint/2010/main" val="2728648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43556C2-82A2-9F70-EC15-EFBD4B44AB50}"/>
              </a:ext>
            </a:extLst>
          </p:cNvPr>
          <p:cNvSpPr txBox="1"/>
          <p:nvPr/>
        </p:nvSpPr>
        <p:spPr>
          <a:xfrm>
            <a:off x="56795" y="40768"/>
            <a:ext cx="25005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Fractions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4">
                <a:extLst>
                  <a:ext uri="{FF2B5EF4-FFF2-40B4-BE49-F238E27FC236}">
                    <a16:creationId xmlns:a16="http://schemas.microsoft.com/office/drawing/2014/main" id="{FBC5E532-FEEA-ED7F-5D77-4C889898673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82216923"/>
                  </p:ext>
                </p:extLst>
              </p:nvPr>
            </p:nvGraphicFramePr>
            <p:xfrm>
              <a:off x="210318" y="786268"/>
              <a:ext cx="11771364" cy="583844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961894">
                      <a:extLst>
                        <a:ext uri="{9D8B030D-6E8A-4147-A177-3AD203B41FA5}">
                          <a16:colId xmlns:a16="http://schemas.microsoft.com/office/drawing/2014/main" val="2017339152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2341239773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186969070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3473358168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2248478317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1017220893"/>
                        </a:ext>
                      </a:extLst>
                    </a:gridCol>
                  </a:tblGrid>
                  <a:tr h="83406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oMath>
                          </a14:m>
                          <a:r>
                            <a:rPr lang="en-GB" sz="3600" b="1" dirty="0"/>
                            <a:t> </a:t>
                          </a: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oMath>
                          </a14:m>
                          <a:r>
                            <a:rPr lang="en-GB" sz="3600" b="1" dirty="0"/>
                            <a:t> </a:t>
                          </a:r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oMath>
                          </a14:m>
                          <a:r>
                            <a:rPr lang="en-GB" sz="3600" b="1" dirty="0"/>
                            <a:t> </a:t>
                          </a:r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oMath>
                          </a14:m>
                          <a:r>
                            <a:rPr lang="en-GB" sz="3600" b="1" dirty="0"/>
                            <a:t> </a:t>
                          </a:r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 × </m:t>
                              </m:r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oMath>
                          </a14:m>
                          <a:r>
                            <a:rPr lang="en-GB" sz="3600" b="1" dirty="0"/>
                            <a:t> </a:t>
                          </a:r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÷</m:t>
                              </m:r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oMath>
                          </a14:m>
                          <a:r>
                            <a:rPr lang="en-GB" sz="3600" b="1" dirty="0"/>
                            <a:t> </a:t>
                          </a:r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43214023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3200" b="0" i="1" u="none" strike="noStrike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3200" b="0" i="1" u="none" strike="noStrike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GB" sz="3200" b="0" i="1" u="none" strike="noStrike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3200" b="0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3200" b="0" i="1" u="none" strike="noStrike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3200" b="0" i="1" u="none" strike="noStrike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GB" sz="3200" b="0" i="1" u="none" strike="noStrike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3200" b="0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GB" sz="3200" b="1" i="0" u="none" strike="noStrike" dirty="0">
                            <a:solidFill>
                              <a:srgbClr val="C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0" marR="0" marT="0" marB="0"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GB" sz="3200" b="1" i="0" u="none" strike="noStrike" dirty="0">
                            <a:solidFill>
                              <a:srgbClr val="C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0" marR="0" marT="0" marB="0"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GB" sz="3200" b="1" i="0" u="none" strike="noStrike" dirty="0">
                            <a:solidFill>
                              <a:srgbClr val="C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0" marR="0" marT="0" marB="0"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GB" sz="3200" b="1" i="0" u="none" strike="noStrike" dirty="0">
                            <a:solidFill>
                              <a:srgbClr val="C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3100589580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pPr algn="ctr" fontAlgn="b"/>
                          <a:endParaRPr lang="en-GB" sz="3200" b="1" i="0" u="none" strike="noStrike" dirty="0">
                            <a:solidFill>
                              <a:srgbClr val="C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3200" b="0" i="1" u="none" strike="noStrike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3200" b="0" i="1" u="none" strike="noStrike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GB" sz="3200" b="0" i="1" u="none" strike="noStrike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3200" b="0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3200" b="0" i="1" u="none" strike="noStrike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3200" b="0" i="1" u="none" strike="noStrike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GB" sz="3200" b="0" i="1" u="none" strike="noStrike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3200" b="0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GB" sz="3200" b="1" i="0" u="none" strike="noStrike" dirty="0">
                            <a:solidFill>
                              <a:srgbClr val="C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0" marR="0" marT="0" marB="0"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GB" sz="3200" b="1" i="0" u="none" strike="noStrike" dirty="0">
                            <a:solidFill>
                              <a:srgbClr val="C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0" marR="0" marT="0" marB="0"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GB" sz="3200" b="1" i="0" u="none" strike="noStrike" dirty="0">
                            <a:solidFill>
                              <a:srgbClr val="C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37965180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pPr algn="ctr" fontAlgn="b"/>
                          <a:endParaRPr lang="en-GB" sz="3200" b="1" i="0" u="none" strike="noStrike" dirty="0">
                            <a:solidFill>
                              <a:srgbClr val="C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3200" b="0" i="1" u="none" strike="noStrike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3200" b="0" i="1" u="none" strike="noStrike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GB" sz="3200" b="0" i="1" u="none" strike="noStrike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3200" b="0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GB" sz="3200" b="1" i="0" u="none" strike="noStrike" dirty="0">
                            <a:solidFill>
                              <a:srgbClr val="C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3200" b="0" i="1" u="none" strike="noStrike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3200" b="0" i="1" u="none" strike="noStrike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GB" sz="3200" b="0" i="1" u="none" strike="noStrike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3200" b="0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GB" sz="3200" b="1" i="0" u="none" strike="noStrike" dirty="0">
                            <a:solidFill>
                              <a:srgbClr val="C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GB" sz="3200" b="1" i="0" u="none" strike="noStrike" dirty="0">
                            <a:solidFill>
                              <a:srgbClr val="C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4123878551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pPr algn="ctr" fontAlgn="b"/>
                          <a:endParaRPr lang="en-GB" sz="3200" b="1" i="0" u="none" strike="noStrike" dirty="0">
                            <a:solidFill>
                              <a:srgbClr val="C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3200" b="0" i="1" u="none" strike="noStrike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3200" b="0" i="1" u="none" strike="noStrike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GB" sz="3200" b="0" i="1" u="none" strike="noStrike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3200" b="0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GB" sz="3200" b="1" i="0" u="none" strike="noStrike" dirty="0">
                            <a:solidFill>
                              <a:srgbClr val="C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0" marR="0" marT="0" marB="0"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GB" sz="3200" b="1" i="0" u="none" strike="noStrike" dirty="0">
                            <a:solidFill>
                              <a:srgbClr val="C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0" marR="0" marT="0" marB="0"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3200" b="0" i="1" u="none" strike="noStrike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3200" b="0" i="1" u="none" strike="noStrike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GB" sz="3200" b="0" i="1" u="none" strike="noStrike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3200" b="0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GB" sz="3200" b="1" i="0" u="none" strike="noStrike" dirty="0">
                            <a:solidFill>
                              <a:srgbClr val="C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11537637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pPr algn="ctr" fontAlgn="b"/>
                          <a:endParaRPr lang="en-GB" sz="3200" b="1" i="0" u="none" strike="noStrike" dirty="0">
                            <a:solidFill>
                              <a:srgbClr val="C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3200" b="0" i="1" u="none" strike="noStrike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3200" b="0" i="1" u="none" strike="noStrike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GB" sz="3200" b="0" i="1" u="none" strike="noStrike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3200" b="0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GB" sz="3200" b="1" i="0" u="none" strike="noStrike" dirty="0">
                            <a:solidFill>
                              <a:srgbClr val="C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GB" sz="3200" b="1" i="0" u="none" strike="noStrike" dirty="0">
                            <a:solidFill>
                              <a:srgbClr val="C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GB" sz="3200" b="1" i="0" u="none" strike="noStrike" dirty="0">
                            <a:solidFill>
                              <a:srgbClr val="C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3200" b="0" i="1" u="none" strike="noStrike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3200" b="0" i="1" u="none" strike="noStrike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GB" sz="3200" b="0" i="1" u="none" strike="noStrike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3200" b="0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3662933117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pPr algn="ctr" fontAlgn="b"/>
                          <a:endParaRPr lang="en-GB" sz="3200" b="1" i="0" u="none" strike="noStrike" dirty="0">
                            <a:solidFill>
                              <a:srgbClr val="C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3200" b="0" i="1" u="none" strike="noStrike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3200" b="0" i="1" u="none" strike="noStrike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GB" sz="3200" b="0" i="1" u="none" strike="noStrike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3200" b="0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GB" sz="3200" b="1" i="0" u="none" strike="noStrike" dirty="0">
                            <a:solidFill>
                              <a:srgbClr val="C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0" marR="0" marT="0" marB="0"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GB" sz="3200" b="1" i="0" u="none" strike="noStrike" dirty="0">
                            <a:solidFill>
                              <a:srgbClr val="C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0" marR="0" marT="0" marB="0"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GB" sz="3200" b="1" i="0" u="none" strike="noStrike" dirty="0">
                            <a:solidFill>
                              <a:srgbClr val="C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0" marR="0" marT="0" marB="0"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3200" b="0" i="1" u="none" strike="noStrike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3200" b="0" i="1" u="none" strike="noStrike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GB" sz="3200" b="0" i="1" u="none" strike="noStrike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3200" b="0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883037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4">
                <a:extLst>
                  <a:ext uri="{FF2B5EF4-FFF2-40B4-BE49-F238E27FC236}">
                    <a16:creationId xmlns:a16="http://schemas.microsoft.com/office/drawing/2014/main" id="{FBC5E532-FEEA-ED7F-5D77-4C889898673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82216923"/>
                  </p:ext>
                </p:extLst>
              </p:nvPr>
            </p:nvGraphicFramePr>
            <p:xfrm>
              <a:off x="210318" y="786268"/>
              <a:ext cx="11771364" cy="583844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961894">
                      <a:extLst>
                        <a:ext uri="{9D8B030D-6E8A-4147-A177-3AD203B41FA5}">
                          <a16:colId xmlns:a16="http://schemas.microsoft.com/office/drawing/2014/main" val="2017339152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2341239773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186969070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3473358168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2248478317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1017220893"/>
                        </a:ext>
                      </a:extLst>
                    </a:gridCol>
                  </a:tblGrid>
                  <a:tr h="83406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290" t="-1515" r="-500645" b="-6030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1948" t="-1515" r="-403896" b="-6030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0645" t="-1515" r="-301290" b="-6030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00645" t="-1515" r="-201290" b="-6030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03247" t="-1515" r="-102597" b="-6030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00000" t="-1515" r="-1935" b="-60303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43214023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"/>
                          <a:stretch>
                            <a:fillRect l="-1290" t="-101515" r="-500645" b="-5030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"/>
                          <a:stretch>
                            <a:fillRect l="-101948" t="-101515" r="-403896" b="-5030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GB" sz="3200" b="1" i="0" u="none" strike="noStrike" dirty="0">
                            <a:solidFill>
                              <a:srgbClr val="C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0" marR="0" marT="0" marB="0"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GB" sz="3200" b="1" i="0" u="none" strike="noStrike" dirty="0">
                            <a:solidFill>
                              <a:srgbClr val="C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0" marR="0" marT="0" marB="0"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GB" sz="3200" b="1" i="0" u="none" strike="noStrike" dirty="0">
                            <a:solidFill>
                              <a:srgbClr val="C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0" marR="0" marT="0" marB="0"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GB" sz="3200" b="1" i="0" u="none" strike="noStrike" dirty="0">
                            <a:solidFill>
                              <a:srgbClr val="C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3100589580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pPr algn="ctr" fontAlgn="b"/>
                          <a:endParaRPr lang="en-GB" sz="3200" b="1" i="0" u="none" strike="noStrike" dirty="0">
                            <a:solidFill>
                              <a:srgbClr val="C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2"/>
                          <a:stretch>
                            <a:fillRect l="-101948" t="-201515" r="-403896" b="-4030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2"/>
                          <a:stretch>
                            <a:fillRect l="-200645" t="-201515" r="-301290" b="-4030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GB" sz="3200" b="1" i="0" u="none" strike="noStrike" dirty="0">
                            <a:solidFill>
                              <a:srgbClr val="C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0" marR="0" marT="0" marB="0"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GB" sz="3200" b="1" i="0" u="none" strike="noStrike" dirty="0">
                            <a:solidFill>
                              <a:srgbClr val="C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0" marR="0" marT="0" marB="0"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GB" sz="3200" b="1" i="0" u="none" strike="noStrike" dirty="0">
                            <a:solidFill>
                              <a:srgbClr val="C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37965180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pPr algn="ctr" fontAlgn="b"/>
                          <a:endParaRPr lang="en-GB" sz="3200" b="1" i="0" u="none" strike="noStrike" dirty="0">
                            <a:solidFill>
                              <a:srgbClr val="C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2"/>
                          <a:stretch>
                            <a:fillRect l="-101948" t="-306154" r="-403896" b="-30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GB" sz="3200" b="1" i="0" u="none" strike="noStrike" dirty="0">
                            <a:solidFill>
                              <a:srgbClr val="C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2"/>
                          <a:stretch>
                            <a:fillRect l="-300645" t="-306154" r="-201290" b="-30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GB" sz="3200" b="1" i="0" u="none" strike="noStrike" dirty="0">
                            <a:solidFill>
                              <a:srgbClr val="C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GB" sz="3200" b="1" i="0" u="none" strike="noStrike" dirty="0">
                            <a:solidFill>
                              <a:srgbClr val="C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4123878551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pPr algn="ctr" fontAlgn="b"/>
                          <a:endParaRPr lang="en-GB" sz="3200" b="1" i="0" u="none" strike="noStrike" dirty="0">
                            <a:solidFill>
                              <a:srgbClr val="C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2"/>
                          <a:stretch>
                            <a:fillRect l="-101948" t="-400000" r="-403896" b="-20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GB" sz="3200" b="1" i="0" u="none" strike="noStrike" dirty="0">
                            <a:solidFill>
                              <a:srgbClr val="C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0" marR="0" marT="0" marB="0"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GB" sz="3200" b="1" i="0" u="none" strike="noStrike" dirty="0">
                            <a:solidFill>
                              <a:srgbClr val="C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0" marR="0" marT="0" marB="0"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2"/>
                          <a:stretch>
                            <a:fillRect l="-403247" t="-400000" r="-102597" b="-20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GB" sz="3200" b="1" i="0" u="none" strike="noStrike" dirty="0">
                            <a:solidFill>
                              <a:srgbClr val="C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11537637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pPr algn="ctr" fontAlgn="b"/>
                          <a:endParaRPr lang="en-GB" sz="3200" b="1" i="0" u="none" strike="noStrike" dirty="0">
                            <a:solidFill>
                              <a:srgbClr val="C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2"/>
                          <a:stretch>
                            <a:fillRect l="-101948" t="-500000" r="-403896" b="-10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GB" sz="3200" b="1" i="0" u="none" strike="noStrike" dirty="0">
                            <a:solidFill>
                              <a:srgbClr val="C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GB" sz="3200" b="1" i="0" u="none" strike="noStrike" dirty="0">
                            <a:solidFill>
                              <a:srgbClr val="C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GB" sz="3200" b="1" i="0" u="none" strike="noStrike" dirty="0">
                            <a:solidFill>
                              <a:srgbClr val="C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l="-500000" t="-500000" r="-1935" b="-10454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62933117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pPr algn="ctr" fontAlgn="b"/>
                          <a:endParaRPr lang="en-GB" sz="3200" b="1" i="0" u="none" strike="noStrike" dirty="0">
                            <a:solidFill>
                              <a:srgbClr val="C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1948" t="-600000" r="-403896" b="-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GB" sz="3200" b="1" i="0" u="none" strike="noStrike" dirty="0">
                            <a:solidFill>
                              <a:srgbClr val="C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0" marR="0" marT="0" marB="0"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GB" sz="3200" b="1" i="0" u="none" strike="noStrike" dirty="0">
                            <a:solidFill>
                              <a:srgbClr val="C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0" marR="0" marT="0" marB="0"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GB" sz="3200" b="1" i="0" u="none" strike="noStrike" dirty="0">
                            <a:solidFill>
                              <a:srgbClr val="C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0" marR="0" marT="0" marB="0"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00000" t="-600000" r="-1935" b="-454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8830370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0323694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43556C2-82A2-9F70-EC15-EFBD4B44AB50}"/>
              </a:ext>
            </a:extLst>
          </p:cNvPr>
          <p:cNvSpPr txBox="1"/>
          <p:nvPr/>
        </p:nvSpPr>
        <p:spPr>
          <a:xfrm>
            <a:off x="52417" y="40768"/>
            <a:ext cx="44383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Positive Integers</a:t>
            </a:r>
            <a:endParaRPr lang="en-GB" sz="4000" b="1" dirty="0">
              <a:solidFill>
                <a:srgbClr val="C00000"/>
              </a:solidFill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4">
                <a:extLst>
                  <a:ext uri="{FF2B5EF4-FFF2-40B4-BE49-F238E27FC236}">
                    <a16:creationId xmlns:a16="http://schemas.microsoft.com/office/drawing/2014/main" id="{49E8A919-291A-85C4-ACD1-064B5A5A75D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64949771"/>
                  </p:ext>
                </p:extLst>
              </p:nvPr>
            </p:nvGraphicFramePr>
            <p:xfrm>
              <a:off x="210318" y="786268"/>
              <a:ext cx="11771364" cy="583844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961894">
                      <a:extLst>
                        <a:ext uri="{9D8B030D-6E8A-4147-A177-3AD203B41FA5}">
                          <a16:colId xmlns:a16="http://schemas.microsoft.com/office/drawing/2014/main" val="2017339152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2341239773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186969070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3473358168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2248478317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1017220893"/>
                        </a:ext>
                      </a:extLst>
                    </a:gridCol>
                  </a:tblGrid>
                  <a:tr h="83406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oMath>
                          </a14:m>
                          <a:r>
                            <a:rPr lang="en-GB" sz="3600" b="1" dirty="0"/>
                            <a:t> </a:t>
                          </a: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oMath>
                          </a14:m>
                          <a:r>
                            <a:rPr lang="en-GB" sz="3600" b="1" dirty="0"/>
                            <a:t> </a:t>
                          </a:r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oMath>
                          </a14:m>
                          <a:r>
                            <a:rPr lang="en-GB" sz="3600" b="1" dirty="0"/>
                            <a:t> </a:t>
                          </a:r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oMath>
                          </a14:m>
                          <a:r>
                            <a:rPr lang="en-GB" sz="3600" b="1" dirty="0"/>
                            <a:t> </a:t>
                          </a:r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 × </m:t>
                              </m:r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oMath>
                          </a14:m>
                          <a:r>
                            <a:rPr lang="en-GB" sz="3600" b="1" dirty="0"/>
                            <a:t> </a:t>
                          </a:r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÷</m:t>
                              </m:r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oMath>
                          </a14:m>
                          <a:r>
                            <a:rPr lang="en-GB" sz="3600" b="1" dirty="0"/>
                            <a:t> </a:t>
                          </a:r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43214023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8</a:t>
                          </a: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10</a:t>
                          </a:r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6</a:t>
                          </a:r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16</a:t>
                          </a:r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</a:t>
                          </a:r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3100589580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15</a:t>
                          </a: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18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12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45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5</a:t>
                          </a:r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37965180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20</a:t>
                          </a: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24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16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80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5</a:t>
                          </a:r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4123878551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15</a:t>
                          </a: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5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18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10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75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</a:t>
                          </a:r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11537637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12</a:t>
                          </a: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6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18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6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72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3662933117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7</a:t>
                          </a: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7</a:t>
                          </a:r>
                        </a:p>
                      </a:txBody>
                      <a:tcPr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14</a:t>
                          </a:r>
                        </a:p>
                      </a:txBody>
                      <a:tcPr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</a:p>
                      </a:txBody>
                      <a:tcPr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49</a:t>
                          </a:r>
                        </a:p>
                      </a:txBody>
                      <a:tcPr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883037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4">
                <a:extLst>
                  <a:ext uri="{FF2B5EF4-FFF2-40B4-BE49-F238E27FC236}">
                    <a16:creationId xmlns:a16="http://schemas.microsoft.com/office/drawing/2014/main" id="{49E8A919-291A-85C4-ACD1-064B5A5A75D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64949771"/>
                  </p:ext>
                </p:extLst>
              </p:nvPr>
            </p:nvGraphicFramePr>
            <p:xfrm>
              <a:off x="210318" y="786268"/>
              <a:ext cx="11771364" cy="583844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961894">
                      <a:extLst>
                        <a:ext uri="{9D8B030D-6E8A-4147-A177-3AD203B41FA5}">
                          <a16:colId xmlns:a16="http://schemas.microsoft.com/office/drawing/2014/main" val="2017339152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2341239773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186969070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3473358168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2248478317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1017220893"/>
                        </a:ext>
                      </a:extLst>
                    </a:gridCol>
                  </a:tblGrid>
                  <a:tr h="83406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290" t="-1515" r="-500645" b="-6227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1948" t="-1515" r="-403896" b="-6227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0645" t="-1515" r="-301290" b="-6227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00645" t="-1515" r="-201290" b="-6227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03247" t="-1515" r="-102597" b="-6227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00000" t="-1515" r="-1935" b="-62272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43214023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8</a:t>
                          </a: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10</a:t>
                          </a:r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6</a:t>
                          </a:r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16</a:t>
                          </a:r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</a:t>
                          </a:r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3100589580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15</a:t>
                          </a: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18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12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45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5</a:t>
                          </a:r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37965180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20</a:t>
                          </a: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24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16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80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5</a:t>
                          </a:r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4123878551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15</a:t>
                          </a: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5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18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10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75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</a:t>
                          </a:r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11537637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12</a:t>
                          </a: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6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18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6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72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3662933117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7</a:t>
                          </a: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7</a:t>
                          </a:r>
                        </a:p>
                      </a:txBody>
                      <a:tcPr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14</a:t>
                          </a:r>
                        </a:p>
                      </a:txBody>
                      <a:tcPr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</a:p>
                      </a:txBody>
                      <a:tcPr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49</a:t>
                          </a:r>
                        </a:p>
                      </a:txBody>
                      <a:tcPr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883037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E6F6A88F-A468-16C0-3F29-BC5AFB18A0CD}"/>
              </a:ext>
            </a:extLst>
          </p:cNvPr>
          <p:cNvSpPr txBox="1"/>
          <p:nvPr/>
        </p:nvSpPr>
        <p:spPr>
          <a:xfrm>
            <a:off x="9459642" y="40768"/>
            <a:ext cx="26324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4000" b="1" dirty="0">
                <a:solidFill>
                  <a:srgbClr val="C0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Answers</a:t>
            </a:r>
          </a:p>
        </p:txBody>
      </p:sp>
    </p:spTree>
    <p:extLst>
      <p:ext uri="{BB962C8B-B14F-4D97-AF65-F5344CB8AC3E}">
        <p14:creationId xmlns:p14="http://schemas.microsoft.com/office/powerpoint/2010/main" val="8770222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43556C2-82A2-9F70-EC15-EFBD4B44AB50}"/>
              </a:ext>
            </a:extLst>
          </p:cNvPr>
          <p:cNvSpPr txBox="1"/>
          <p:nvPr/>
        </p:nvSpPr>
        <p:spPr>
          <a:xfrm>
            <a:off x="56795" y="40768"/>
            <a:ext cx="25005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Fractions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4">
                <a:extLst>
                  <a:ext uri="{FF2B5EF4-FFF2-40B4-BE49-F238E27FC236}">
                    <a16:creationId xmlns:a16="http://schemas.microsoft.com/office/drawing/2014/main" id="{FBC5E532-FEEA-ED7F-5D77-4C8898986735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10318" y="786268"/>
              <a:ext cx="11771364" cy="583844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961894">
                      <a:extLst>
                        <a:ext uri="{9D8B030D-6E8A-4147-A177-3AD203B41FA5}">
                          <a16:colId xmlns:a16="http://schemas.microsoft.com/office/drawing/2014/main" val="2017339152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2341239773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186969070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3473358168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2248478317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1017220893"/>
                        </a:ext>
                      </a:extLst>
                    </a:gridCol>
                  </a:tblGrid>
                  <a:tr h="83406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oMath>
                          </a14:m>
                          <a:r>
                            <a:rPr lang="en-GB" sz="3600" b="1" dirty="0"/>
                            <a:t> </a:t>
                          </a: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oMath>
                          </a14:m>
                          <a:r>
                            <a:rPr lang="en-GB" sz="3600" b="1" dirty="0"/>
                            <a:t> </a:t>
                          </a:r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oMath>
                          </a14:m>
                          <a:r>
                            <a:rPr lang="en-GB" sz="3600" b="1" dirty="0"/>
                            <a:t> </a:t>
                          </a:r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oMath>
                          </a14:m>
                          <a:r>
                            <a:rPr lang="en-GB" sz="3600" b="1" dirty="0"/>
                            <a:t> </a:t>
                          </a:r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 × </m:t>
                              </m:r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oMath>
                          </a14:m>
                          <a:r>
                            <a:rPr lang="en-GB" sz="3600" b="1" dirty="0"/>
                            <a:t> </a:t>
                          </a:r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÷</m:t>
                              </m:r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oMath>
                          </a14:m>
                          <a:r>
                            <a:rPr lang="en-GB" sz="3600" b="1" dirty="0"/>
                            <a:t> </a:t>
                          </a:r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43214023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3200" b="0" i="1" u="none" strike="noStrike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3200" b="0" i="1" u="none" strike="noStrike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GB" sz="3200" b="0" i="1" u="none" strike="noStrike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3200" b="0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3200" b="0" i="1" u="none" strike="noStrike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3200" b="0" i="1" u="none" strike="noStrike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GB" sz="3200" b="0" i="1" u="none" strike="noStrike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3200" b="0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3200" b="1" i="1" u="none" strike="noStrike" dirty="0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3200" b="1" i="1" u="none" strike="noStrike" dirty="0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𝟐𝟑</m:t>
                                  </m:r>
                                </m:num>
                                <m:den>
                                  <m:r>
                                    <a:rPr lang="en-GB" sz="3200" b="1" i="1" u="none" strike="noStrike" dirty="0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𝟐𝟎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3200" b="1" i="0" u="none" strike="noStrike" dirty="0">
                              <a:solidFill>
                                <a:srgbClr val="C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3200" b="1" i="1" u="none" strike="noStrike" dirty="0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3200" b="1" i="1" u="none" strike="noStrike" dirty="0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𝟕</m:t>
                                  </m:r>
                                </m:num>
                                <m:den>
                                  <m:r>
                                    <a:rPr lang="en-GB" sz="3200" b="1" i="1" u="none" strike="noStrike" dirty="0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𝟐𝟎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3200" b="1" i="0" u="none" strike="noStrike" dirty="0">
                              <a:solidFill>
                                <a:srgbClr val="C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3200" b="1" i="1" u="none" strike="noStrike" dirty="0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3200" b="1" i="1" u="none" strike="noStrike" dirty="0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num>
                                <m:den>
                                  <m:r>
                                    <a:rPr lang="en-GB" sz="3200" b="1" i="1" u="none" strike="noStrike" dirty="0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𝟏𝟎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3200" b="1" i="0" u="none" strike="noStrike" dirty="0">
                              <a:solidFill>
                                <a:srgbClr val="C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3200" b="1" i="1" u="none" strike="noStrike" dirty="0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3200" b="1" i="1" u="none" strike="noStrike" dirty="0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𝟏𝟓</m:t>
                                  </m:r>
                                </m:num>
                                <m:den>
                                  <m:r>
                                    <a:rPr lang="en-GB" sz="3200" b="1" i="1" u="none" strike="noStrike" dirty="0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𝟖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3200" b="1" i="0" u="none" strike="noStrike" dirty="0">
                              <a:solidFill>
                                <a:srgbClr val="C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3100589580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3200" b="1" i="1" u="none" strike="noStrike" dirty="0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3200" b="1" i="1" u="none" strike="noStrike" dirty="0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𝟕</m:t>
                                  </m:r>
                                </m:num>
                                <m:den>
                                  <m:r>
                                    <a:rPr lang="en-GB" sz="3200" b="1" i="1" u="none" strike="noStrike" dirty="0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𝟐𝟎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3200" b="1" i="0" u="none" strike="noStrike" dirty="0">
                              <a:solidFill>
                                <a:srgbClr val="C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3200" b="0" i="1" u="none" strike="noStrike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3200" b="0" i="1" u="none" strike="noStrike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GB" sz="3200" b="0" i="1" u="none" strike="noStrike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3200" b="0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3200" b="0" i="1" u="none" strike="noStrike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3200" b="0" i="1" u="none" strike="noStrike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GB" sz="3200" b="0" i="1" u="none" strike="noStrike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3200" b="0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 xmlns:m="http://schemas.openxmlformats.org/officeDocument/2006/math">
                              <m:r>
                                <a:rPr lang="en-GB" sz="3200" b="1" i="1" u="none" strike="noStrike" dirty="0" smtClean="0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GB" sz="3200" b="1" i="1" u="none" strike="noStrike" dirty="0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3200" b="1" i="1" u="none" strike="noStrike" dirty="0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GB" sz="3200" b="1" i="1" u="none" strike="noStrike" dirty="0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𝟐𝟎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3200" b="1" i="0" u="none" strike="noStrike" dirty="0">
                              <a:solidFill>
                                <a:srgbClr val="C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3200" b="1" i="1" u="none" strike="noStrike" dirty="0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3200" b="1" i="1" u="none" strike="noStrike" dirty="0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𝟕</m:t>
                                  </m:r>
                                </m:num>
                                <m:den>
                                  <m:r>
                                    <a:rPr lang="en-GB" sz="3200" b="1" i="1" u="none" strike="noStrike" dirty="0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𝟓𝟎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3200" b="1" i="0" u="none" strike="noStrike" dirty="0">
                              <a:solidFill>
                                <a:srgbClr val="C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3200" b="1" i="1" u="none" strike="noStrike" dirty="0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3200" b="1" i="1" u="none" strike="noStrike" dirty="0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𝟕</m:t>
                                  </m:r>
                                </m:num>
                                <m:den>
                                  <m:r>
                                    <a:rPr lang="en-GB" sz="3200" b="1" i="1" u="none" strike="noStrike" dirty="0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𝟖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3200" b="1" i="0" u="none" strike="noStrike" dirty="0">
                              <a:solidFill>
                                <a:srgbClr val="C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37965180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3200" b="1" i="1" u="none" strike="noStrike" dirty="0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3200" b="1" i="1" u="none" strike="noStrike" dirty="0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𝟐𝟑</m:t>
                                  </m:r>
                                </m:num>
                                <m:den>
                                  <m:r>
                                    <a:rPr lang="en-GB" sz="3200" b="1" i="1" u="none" strike="noStrike" dirty="0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𝟐𝟎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3200" b="1" i="0" u="none" strike="noStrike" dirty="0">
                              <a:solidFill>
                                <a:srgbClr val="C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3200" b="0" i="1" u="none" strike="noStrike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3200" b="0" i="1" u="none" strike="noStrike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GB" sz="3200" b="0" i="1" u="none" strike="noStrike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3200" b="0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3200" b="1" i="1" u="none" strike="noStrike" dirty="0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3200" b="1" i="1" u="none" strike="noStrike" dirty="0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𝟑𝟏</m:t>
                                  </m:r>
                                </m:num>
                                <m:den>
                                  <m:r>
                                    <a:rPr lang="en-GB" sz="3200" b="1" i="1" u="none" strike="noStrike" dirty="0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𝟐𝟎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3200" b="1" i="0" u="none" strike="noStrike" dirty="0">
                              <a:solidFill>
                                <a:srgbClr val="C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3200" b="0" i="1" u="none" strike="noStrike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3200" b="0" i="1" u="none" strike="noStrike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GB" sz="3200" b="0" i="1" u="none" strike="noStrike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3200" b="0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3200" b="1" i="1" u="none" strike="noStrike" dirty="0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3200" b="1" i="1" u="none" strike="noStrike" dirty="0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𝟐𝟑</m:t>
                                  </m:r>
                                </m:num>
                                <m:den>
                                  <m:r>
                                    <a:rPr lang="en-GB" sz="3200" b="1" i="1" u="none" strike="noStrike" dirty="0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𝟓𝟎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3200" b="1" i="0" u="none" strike="noStrike" dirty="0">
                              <a:solidFill>
                                <a:srgbClr val="C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3200" b="1" i="1" u="none" strike="noStrike" dirty="0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3200" b="1" i="1" u="none" strike="noStrike" dirty="0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𝟐𝟑</m:t>
                                  </m:r>
                                </m:num>
                                <m:den>
                                  <m:r>
                                    <a:rPr lang="en-GB" sz="3200" b="1" i="1" u="none" strike="noStrike" dirty="0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𝟖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3200" b="1" i="0" u="none" strike="noStrike" dirty="0">
                              <a:solidFill>
                                <a:srgbClr val="C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4123878551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3200" b="1" i="1" u="none" strike="noStrike" dirty="0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3200" b="1" i="1" u="none" strike="noStrike" dirty="0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𝟏𝟓</m:t>
                                  </m:r>
                                </m:num>
                                <m:den>
                                  <m:r>
                                    <a:rPr lang="en-GB" sz="3200" b="1" i="1" u="none" strike="noStrike" dirty="0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𝟖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3200" b="1" i="0" u="none" strike="noStrike" dirty="0">
                              <a:solidFill>
                                <a:srgbClr val="C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3200" b="0" i="1" u="none" strike="noStrike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3200" b="0" i="1" u="none" strike="noStrike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GB" sz="3200" b="0" i="1" u="none" strike="noStrike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3200" b="0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3200" b="1" i="1" u="none" strike="noStrike" dirty="0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3200" b="1" i="1" u="none" strike="noStrike" dirty="0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𝟗𝟏</m:t>
                                  </m:r>
                                </m:num>
                                <m:den>
                                  <m:r>
                                    <a:rPr lang="en-GB" sz="3200" b="1" i="1" u="none" strike="noStrike" dirty="0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𝟒𝟎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3200" b="1" i="0" u="none" strike="noStrike" dirty="0">
                              <a:solidFill>
                                <a:srgbClr val="C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3200" b="1" i="1" u="none" strike="noStrike" dirty="0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3200" b="1" i="1" u="none" strike="noStrike" dirty="0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𝟓𝟗</m:t>
                                  </m:r>
                                </m:num>
                                <m:den>
                                  <m:r>
                                    <a:rPr lang="en-GB" sz="3200" b="1" i="1" u="none" strike="noStrike" dirty="0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𝟒𝟎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3200" b="1" i="0" u="none" strike="noStrike" dirty="0">
                              <a:solidFill>
                                <a:srgbClr val="C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3200" b="0" i="1" u="none" strike="noStrike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3200" b="0" i="1" u="none" strike="noStrike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GB" sz="3200" b="0" i="1" u="none" strike="noStrike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3200" b="0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3200" b="1" i="1" u="none" strike="noStrike" dirty="0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3200" b="1" i="1" u="none" strike="noStrike" dirty="0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𝟕𝟓</m:t>
                                  </m:r>
                                </m:num>
                                <m:den>
                                  <m:r>
                                    <a:rPr lang="en-GB" sz="3200" b="1" i="1" u="none" strike="noStrike" dirty="0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𝟏𝟔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3200" b="1" i="0" u="none" strike="noStrike" dirty="0">
                              <a:solidFill>
                                <a:srgbClr val="C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11537637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3200" b="1" i="1" u="none" strike="noStrike" dirty="0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3200" b="1" i="1" u="none" strike="noStrike" dirty="0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num>
                                <m:den>
                                  <m:r>
                                    <a:rPr lang="en-GB" sz="3200" b="1" i="1" u="none" strike="noStrike" dirty="0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𝟏𝟎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3200" b="1" i="0" u="none" strike="noStrike" dirty="0">
                              <a:solidFill>
                                <a:srgbClr val="C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3200" b="0" i="1" u="none" strike="noStrike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3200" b="0" i="1" u="none" strike="noStrike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GB" sz="3200" b="0" i="1" u="none" strike="noStrike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3200" b="0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3200" b="1" i="1" u="none" strike="noStrike" dirty="0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3200" b="1" i="1" u="none" strike="noStrike" dirty="0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𝟕</m:t>
                                  </m:r>
                                </m:num>
                                <m:den>
                                  <m:r>
                                    <a:rPr lang="en-GB" sz="3200" b="1" i="1" u="none" strike="noStrike" dirty="0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𝟏𝟎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3200" b="1" i="0" u="none" strike="noStrike" dirty="0">
                              <a:solidFill>
                                <a:srgbClr val="C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 xmlns:m="http://schemas.openxmlformats.org/officeDocument/2006/math">
                              <m:r>
                                <a:rPr lang="en-GB" sz="3200" b="1" i="1" u="none" strike="noStrike" dirty="0" smtClean="0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GB" sz="3200" b="1" i="1" u="none" strike="noStrike" dirty="0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3200" b="1" i="1" u="none" strike="noStrike" dirty="0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GB" sz="3200" b="1" i="1" u="none" strike="noStrike" dirty="0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𝟏𝟎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3200" b="1" i="0" u="none" strike="noStrike" dirty="0">
                              <a:solidFill>
                                <a:srgbClr val="C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3200" b="1" i="1" u="none" strike="noStrike" dirty="0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3200" b="1" i="1" u="none" strike="noStrike" dirty="0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num>
                                <m:den>
                                  <m:r>
                                    <a:rPr lang="en-GB" sz="3200" b="1" i="1" u="none" strike="noStrike" dirty="0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𝟐𝟓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3200" b="1" i="0" u="none" strike="noStrike" dirty="0">
                              <a:solidFill>
                                <a:srgbClr val="C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3200" b="0" i="1" u="none" strike="noStrike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3200" b="0" i="1" u="none" strike="noStrike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GB" sz="3200" b="0" i="1" u="none" strike="noStrike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3200" b="0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3662933117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3200" b="1" i="1" u="none" strike="noStrike" dirty="0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3200" b="1" i="1" u="none" strike="noStrike" dirty="0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num>
                                <m:den>
                                  <m:r>
                                    <a:rPr lang="en-GB" sz="3200" b="1" i="1" u="none" strike="noStrike" dirty="0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𝟏𝟎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3200" b="1" i="0" u="none" strike="noStrike" dirty="0">
                              <a:solidFill>
                                <a:srgbClr val="C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3200" b="0" i="1" u="none" strike="noStrike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3200" b="0" i="1" u="none" strike="noStrike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GB" sz="3200" b="0" i="1" u="none" strike="noStrike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3200" b="0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3200" b="1" i="1" u="none" strike="noStrike" dirty="0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3200" b="1" i="1" u="none" strike="noStrike" dirty="0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𝟐𝟏</m:t>
                                  </m:r>
                                </m:num>
                                <m:den>
                                  <m:r>
                                    <a:rPr lang="en-GB" sz="3200" b="1" i="1" u="none" strike="noStrike" dirty="0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𝟐𝟎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3200" b="1" i="0" u="none" strike="noStrike" dirty="0">
                              <a:solidFill>
                                <a:srgbClr val="C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 xmlns:m="http://schemas.openxmlformats.org/officeDocument/2006/math">
                              <m:r>
                                <a:rPr lang="en-GB" sz="3200" b="1" i="1" u="none" strike="noStrike" dirty="0" smtClean="0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GB" sz="3200" b="1" i="1" u="none" strike="noStrike" dirty="0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3200" b="1" i="1" u="none" strike="noStrike" dirty="0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𝟗</m:t>
                                  </m:r>
                                </m:num>
                                <m:den>
                                  <m:r>
                                    <a:rPr lang="en-GB" sz="3200" b="1" i="1" u="none" strike="noStrike" dirty="0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𝟐𝟎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3200" b="1" i="0" u="none" strike="noStrike" dirty="0">
                              <a:solidFill>
                                <a:srgbClr val="C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3200" b="1" i="1" u="none" strike="noStrike" dirty="0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3200" b="1" i="1" u="none" strike="noStrike" dirty="0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𝟗</m:t>
                                  </m:r>
                                </m:num>
                                <m:den>
                                  <m:r>
                                    <a:rPr lang="en-GB" sz="3200" b="1" i="1" u="none" strike="noStrike" dirty="0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𝟒𝟎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3200" b="1" i="0" u="none" strike="noStrike" dirty="0">
                              <a:solidFill>
                                <a:srgbClr val="C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3200" b="0" i="1" u="none" strike="noStrike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3200" b="0" i="1" u="none" strike="noStrike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GB" sz="3200" b="0" i="1" u="none" strike="noStrike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3200" b="0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883037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4">
                <a:extLst>
                  <a:ext uri="{FF2B5EF4-FFF2-40B4-BE49-F238E27FC236}">
                    <a16:creationId xmlns:a16="http://schemas.microsoft.com/office/drawing/2014/main" id="{FBC5E532-FEEA-ED7F-5D77-4C8898986735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10318" y="786268"/>
              <a:ext cx="11771364" cy="583844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961894">
                      <a:extLst>
                        <a:ext uri="{9D8B030D-6E8A-4147-A177-3AD203B41FA5}">
                          <a16:colId xmlns:a16="http://schemas.microsoft.com/office/drawing/2014/main" val="2017339152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2341239773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186969070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3473358168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2248478317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1017220893"/>
                        </a:ext>
                      </a:extLst>
                    </a:gridCol>
                  </a:tblGrid>
                  <a:tr h="83406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290" t="-1515" r="-500645" b="-6030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1948" t="-1515" r="-403896" b="-6030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0645" t="-1515" r="-301290" b="-6030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00645" t="-1515" r="-201290" b="-6030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03247" t="-1515" r="-102597" b="-6030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00000" t="-1515" r="-1935" b="-60303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43214023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"/>
                          <a:stretch>
                            <a:fillRect l="-1290" t="-101515" r="-500645" b="-5030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"/>
                          <a:stretch>
                            <a:fillRect l="-101948" t="-101515" r="-403896" b="-5030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"/>
                          <a:stretch>
                            <a:fillRect l="-200645" t="-101515" r="-301290" b="-5030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"/>
                          <a:stretch>
                            <a:fillRect l="-300645" t="-101515" r="-201290" b="-5030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"/>
                          <a:stretch>
                            <a:fillRect l="-403247" t="-101515" r="-102597" b="-5030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"/>
                          <a:stretch>
                            <a:fillRect l="-500000" t="-101515" r="-1935" b="-50303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00589580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2"/>
                          <a:stretch>
                            <a:fillRect l="-1290" t="-201515" r="-500645" b="-4030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2"/>
                          <a:stretch>
                            <a:fillRect l="-101948" t="-201515" r="-403896" b="-4030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2"/>
                          <a:stretch>
                            <a:fillRect l="-200645" t="-201515" r="-301290" b="-4030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2"/>
                          <a:stretch>
                            <a:fillRect l="-300645" t="-201515" r="-201290" b="-4030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2"/>
                          <a:stretch>
                            <a:fillRect l="-403247" t="-201515" r="-102597" b="-4030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l="-500000" t="-201515" r="-1935" b="-40303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37965180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2"/>
                          <a:stretch>
                            <a:fillRect l="-1290" t="-306154" r="-500645" b="-30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2"/>
                          <a:stretch>
                            <a:fillRect l="-101948" t="-306154" r="-403896" b="-30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2"/>
                          <a:stretch>
                            <a:fillRect l="-200645" t="-306154" r="-301290" b="-30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2"/>
                          <a:stretch>
                            <a:fillRect l="-300645" t="-306154" r="-201290" b="-30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2"/>
                          <a:stretch>
                            <a:fillRect l="-403247" t="-306154" r="-102597" b="-30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l="-500000" t="-306154" r="-1935" b="-30923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23878551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2"/>
                          <a:stretch>
                            <a:fillRect l="-1290" t="-400000" r="-500645" b="-20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2"/>
                          <a:stretch>
                            <a:fillRect l="-101948" t="-400000" r="-403896" b="-20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2"/>
                          <a:stretch>
                            <a:fillRect l="-200645" t="-400000" r="-301290" b="-20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2"/>
                          <a:stretch>
                            <a:fillRect l="-300645" t="-400000" r="-201290" b="-20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2"/>
                          <a:stretch>
                            <a:fillRect l="-403247" t="-400000" r="-102597" b="-20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l="-500000" t="-400000" r="-1935" b="-20454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11537637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2"/>
                          <a:stretch>
                            <a:fillRect l="-1290" t="-500000" r="-500645" b="-10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2"/>
                          <a:stretch>
                            <a:fillRect l="-101948" t="-500000" r="-403896" b="-10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2"/>
                          <a:stretch>
                            <a:fillRect l="-200645" t="-500000" r="-301290" b="-10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2"/>
                          <a:stretch>
                            <a:fillRect l="-300645" t="-500000" r="-201290" b="-10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2"/>
                          <a:stretch>
                            <a:fillRect l="-403247" t="-500000" r="-102597" b="-10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l="-500000" t="-500000" r="-1935" b="-10454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62933117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290" t="-600000" r="-500645" b="-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1948" t="-600000" r="-403896" b="-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0645" t="-600000" r="-301290" b="-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00645" t="-600000" r="-201290" b="-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03247" t="-600000" r="-102597" b="-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00000" t="-600000" r="-1935" b="-454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883037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0EE17600-185B-22E1-EB24-5183973DEA7F}"/>
              </a:ext>
            </a:extLst>
          </p:cNvPr>
          <p:cNvSpPr txBox="1"/>
          <p:nvPr/>
        </p:nvSpPr>
        <p:spPr>
          <a:xfrm>
            <a:off x="9459642" y="40768"/>
            <a:ext cx="26324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4000" b="1" dirty="0">
                <a:solidFill>
                  <a:srgbClr val="C0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Answers</a:t>
            </a:r>
          </a:p>
        </p:txBody>
      </p:sp>
    </p:spTree>
    <p:extLst>
      <p:ext uri="{BB962C8B-B14F-4D97-AF65-F5344CB8AC3E}">
        <p14:creationId xmlns:p14="http://schemas.microsoft.com/office/powerpoint/2010/main" val="1969467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43556C2-82A2-9F70-EC15-EFBD4B44AB50}"/>
              </a:ext>
            </a:extLst>
          </p:cNvPr>
          <p:cNvSpPr txBox="1"/>
          <p:nvPr/>
        </p:nvSpPr>
        <p:spPr>
          <a:xfrm>
            <a:off x="56795" y="40768"/>
            <a:ext cx="67292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Fractions Generalising - 1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4">
                <a:extLst>
                  <a:ext uri="{FF2B5EF4-FFF2-40B4-BE49-F238E27FC236}">
                    <a16:creationId xmlns:a16="http://schemas.microsoft.com/office/drawing/2014/main" id="{0520A071-9779-21B3-4948-DD007C100C05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10318" y="786268"/>
              <a:ext cx="11771364" cy="587406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961894">
                      <a:extLst>
                        <a:ext uri="{9D8B030D-6E8A-4147-A177-3AD203B41FA5}">
                          <a16:colId xmlns:a16="http://schemas.microsoft.com/office/drawing/2014/main" val="2017339152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2341239773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186969070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3473358168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2248478317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1017220893"/>
                        </a:ext>
                      </a:extLst>
                    </a:gridCol>
                  </a:tblGrid>
                  <a:tr h="83406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oMath>
                          </a14:m>
                          <a:r>
                            <a:rPr lang="en-GB" sz="3600" b="1" dirty="0"/>
                            <a:t> </a:t>
                          </a: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oMath>
                          </a14:m>
                          <a:r>
                            <a:rPr lang="en-GB" sz="3600" b="1" dirty="0"/>
                            <a:t> </a:t>
                          </a:r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oMath>
                          </a14:m>
                          <a:r>
                            <a:rPr lang="en-GB" sz="3600" b="1" dirty="0"/>
                            <a:t> </a:t>
                          </a:r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oMath>
                          </a14:m>
                          <a:r>
                            <a:rPr lang="en-GB" sz="3600" b="1" dirty="0"/>
                            <a:t> </a:t>
                          </a:r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 × </m:t>
                              </m:r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oMath>
                          </a14:m>
                          <a:r>
                            <a:rPr lang="en-GB" sz="3600" b="1" dirty="0"/>
                            <a:t> </a:t>
                          </a:r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÷</m:t>
                              </m:r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oMath>
                          </a14:m>
                          <a:r>
                            <a:rPr lang="en-GB" sz="3600" b="1" dirty="0"/>
                            <a:t> </a:t>
                          </a:r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43214023"/>
                      </a:ext>
                    </a:extLst>
                  </a:tr>
                  <a:tr h="1008000"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3600" b="0" i="1" u="none" strike="noStrike" dirty="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3600" b="0" i="1" u="none" strike="noStrike" dirty="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GB" sz="3600" b="0" i="1" u="none" strike="noStrike" dirty="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3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3600" b="0" i="1" u="none" strike="noStrike" dirty="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3600" b="0" i="1" u="none" strike="noStrike" dirty="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8</m:t>
                                  </m:r>
                                </m:num>
                                <m:den>
                                  <m:r>
                                    <a:rPr lang="en-GB" sz="3600" b="0" i="1" u="none" strike="noStrike" dirty="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15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3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GB" sz="3600" b="0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GB" sz="3600" b="0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GB" sz="3600" b="0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GB" sz="3600" b="0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3100589580"/>
                      </a:ext>
                    </a:extLst>
                  </a:tr>
                  <a:tr h="1008000"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3600" b="0" i="1" u="none" strike="noStrike" dirty="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3600" b="0" i="1" u="none" strike="noStrike" dirty="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GB" sz="3600" b="0" i="1" u="none" strike="noStrike" dirty="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7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3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3600" b="0" i="1" u="none" strike="noStrike" dirty="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3600" b="0" i="1" u="none" strike="noStrike" dirty="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8</m:t>
                                  </m:r>
                                </m:num>
                                <m:den>
                                  <m:r>
                                    <a:rPr lang="en-GB" sz="3600" b="0" i="1" u="none" strike="noStrike" dirty="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21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3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GB" sz="3600" b="0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GB" sz="3600" b="0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GB" sz="3600" b="0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GB" sz="3600" b="0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37965180"/>
                      </a:ext>
                    </a:extLst>
                  </a:tr>
                  <a:tr h="1008000"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3600" b="0" i="1" u="none" strike="noStrike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3600" b="0" i="1" u="none" strike="noStrike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GB" sz="3600" b="0" i="1" u="none" strike="noStrike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11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3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3600" b="0" i="1" u="none" strike="noStrike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3600" b="0" i="1" u="none" strike="noStrike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8</m:t>
                                  </m:r>
                                </m:num>
                                <m:den>
                                  <m:r>
                                    <a:rPr lang="en-GB" sz="3600" b="0" i="1" u="none" strike="noStrike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33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3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GB" sz="3600" b="0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GB" sz="3600" b="0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GB" sz="3600" b="0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GB" sz="3600" b="0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4123878551"/>
                      </a:ext>
                    </a:extLst>
                  </a:tr>
                  <a:tr h="1008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3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3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GB" sz="3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13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3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GB" sz="3600" b="0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GB" sz="3600" b="0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3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3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3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39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3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GB" sz="3600" b="0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11537637"/>
                      </a:ext>
                    </a:extLst>
                  </a:tr>
                  <a:tr h="1008000"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3600" b="0" i="1" u="none" strike="noStrike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3600" b="0" i="1" u="none" strike="noStrike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GB" sz="3600" b="0" i="1" u="none" strike="noStrike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3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GB" sz="3600" b="0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GB" sz="3600" b="0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GB" sz="3600" b="0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GB" sz="3600" b="0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3600" b="0" i="1" u="none" strike="noStrike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3600" b="0" i="1" u="none" strike="noStrike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9</m:t>
                                  </m:r>
                                </m:num>
                                <m:den>
                                  <m:r>
                                    <a:rPr lang="en-GB" sz="3600" b="0" i="1" u="none" strike="noStrike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8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3600" b="0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</a:t>
                          </a:r>
                          <a:endParaRPr lang="en-GB" sz="3600" b="0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4883037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4">
                <a:extLst>
                  <a:ext uri="{FF2B5EF4-FFF2-40B4-BE49-F238E27FC236}">
                    <a16:creationId xmlns:a16="http://schemas.microsoft.com/office/drawing/2014/main" id="{0520A071-9779-21B3-4948-DD007C100C0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42020595"/>
                  </p:ext>
                </p:extLst>
              </p:nvPr>
            </p:nvGraphicFramePr>
            <p:xfrm>
              <a:off x="210318" y="786268"/>
              <a:ext cx="11771364" cy="587406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961894">
                      <a:extLst>
                        <a:ext uri="{9D8B030D-6E8A-4147-A177-3AD203B41FA5}">
                          <a16:colId xmlns:a16="http://schemas.microsoft.com/office/drawing/2014/main" val="2017339152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2341239773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186969070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3473358168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2248478317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1017220893"/>
                        </a:ext>
                      </a:extLst>
                    </a:gridCol>
                  </a:tblGrid>
                  <a:tr h="83406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290" t="-1515" r="-500645" b="-6075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1948" t="-1515" r="-403896" b="-6075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0645" t="-1515" r="-301290" b="-6075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00645" t="-1515" r="-201290" b="-6075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03247" t="-1515" r="-102597" b="-6075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00000" t="-1515" r="-1935" b="-60757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43214023"/>
                      </a:ext>
                    </a:extLst>
                  </a:tr>
                  <a:tr h="1008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"/>
                          <a:stretch>
                            <a:fillRect l="-1290" t="-83750" r="-500645" b="-4012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"/>
                          <a:stretch>
                            <a:fillRect l="-101948" t="-83750" r="-403896" b="-4012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GB" sz="3600" b="0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GB" sz="3600" b="0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GB" sz="3600" b="0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GB" sz="3600" b="0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3100589580"/>
                      </a:ext>
                    </a:extLst>
                  </a:tr>
                  <a:tr h="1008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2"/>
                          <a:stretch>
                            <a:fillRect l="-1290" t="-186076" r="-500645" b="-3063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2"/>
                          <a:stretch>
                            <a:fillRect l="-101948" t="-186076" r="-403896" b="-3063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GB" sz="3600" b="0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GB" sz="3600" b="0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GB" sz="3600" b="0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GB" sz="3600" b="0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37965180"/>
                      </a:ext>
                    </a:extLst>
                  </a:tr>
                  <a:tr h="1008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2"/>
                          <a:stretch>
                            <a:fillRect l="-1290" t="-282500" r="-500645" b="-20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2"/>
                          <a:stretch>
                            <a:fillRect l="-101948" t="-282500" r="-403896" b="-20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GB" sz="3600" b="0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GB" sz="3600" b="0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GB" sz="3600" b="0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GB" sz="3600" b="0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4123878551"/>
                      </a:ext>
                    </a:extLst>
                  </a:tr>
                  <a:tr h="1008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2"/>
                          <a:stretch>
                            <a:fillRect l="-1290" t="-387342" r="-500645" b="-1050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GB" sz="3600" b="0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GB" sz="3600" b="0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00645" t="-387342" r="-201290" b="-1050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GB" sz="3600" b="0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11537637"/>
                      </a:ext>
                    </a:extLst>
                  </a:tr>
                  <a:tr h="1008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290" t="-481250" r="-500645" b="-3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GB" sz="3600" b="0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GB" sz="3600" b="0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GB" sz="3600" b="0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GB" sz="3600" b="0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00000" t="-481250" r="-1935" b="-375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8830370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516672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43556C2-82A2-9F70-EC15-EFBD4B44AB50}"/>
              </a:ext>
            </a:extLst>
          </p:cNvPr>
          <p:cNvSpPr txBox="1"/>
          <p:nvPr/>
        </p:nvSpPr>
        <p:spPr>
          <a:xfrm>
            <a:off x="56795" y="40768"/>
            <a:ext cx="67292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Fractions Generalising - 1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4">
                <a:extLst>
                  <a:ext uri="{FF2B5EF4-FFF2-40B4-BE49-F238E27FC236}">
                    <a16:creationId xmlns:a16="http://schemas.microsoft.com/office/drawing/2014/main" id="{0520A071-9779-21B3-4948-DD007C100C05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10318" y="786268"/>
              <a:ext cx="11771364" cy="587406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961894">
                      <a:extLst>
                        <a:ext uri="{9D8B030D-6E8A-4147-A177-3AD203B41FA5}">
                          <a16:colId xmlns:a16="http://schemas.microsoft.com/office/drawing/2014/main" val="2017339152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2341239773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186969070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3473358168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2248478317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1017220893"/>
                        </a:ext>
                      </a:extLst>
                    </a:gridCol>
                  </a:tblGrid>
                  <a:tr h="83406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oMath>
                          </a14:m>
                          <a:r>
                            <a:rPr lang="en-GB" sz="3600" b="1" dirty="0"/>
                            <a:t> </a:t>
                          </a: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oMath>
                          </a14:m>
                          <a:r>
                            <a:rPr lang="en-GB" sz="3600" b="1" dirty="0"/>
                            <a:t> </a:t>
                          </a:r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oMath>
                          </a14:m>
                          <a:r>
                            <a:rPr lang="en-GB" sz="3600" b="1" dirty="0"/>
                            <a:t> </a:t>
                          </a:r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oMath>
                          </a14:m>
                          <a:r>
                            <a:rPr lang="en-GB" sz="3600" b="1" dirty="0"/>
                            <a:t> </a:t>
                          </a:r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 × </m:t>
                              </m:r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oMath>
                          </a14:m>
                          <a:r>
                            <a:rPr lang="en-GB" sz="3600" b="1" dirty="0"/>
                            <a:t> </a:t>
                          </a:r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÷</m:t>
                              </m:r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oMath>
                          </a14:m>
                          <a:r>
                            <a:rPr lang="en-GB" sz="3600" b="1" dirty="0"/>
                            <a:t> </a:t>
                          </a:r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43214023"/>
                      </a:ext>
                    </a:extLst>
                  </a:tr>
                  <a:tr h="1008000"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3600" b="0" i="1" u="none" strike="noStrike" dirty="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3600" b="0" i="1" u="none" strike="noStrike" dirty="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GB" sz="3600" b="0" i="1" u="none" strike="noStrike" dirty="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3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3600" b="0" i="1" u="none" strike="noStrike" dirty="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3600" b="0" i="1" u="none" strike="noStrike" dirty="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8</m:t>
                                  </m:r>
                                </m:num>
                                <m:den>
                                  <m:r>
                                    <a:rPr lang="en-GB" sz="3600" b="0" i="1" u="none" strike="noStrike" dirty="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15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3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3600" b="1" i="1" u="none" strike="noStrike" dirty="0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3600" b="1" i="1" u="none" strike="noStrike" dirty="0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𝟏𝟕</m:t>
                                  </m:r>
                                </m:num>
                                <m:den>
                                  <m:r>
                                    <a:rPr lang="en-GB" sz="3600" b="1" i="1" u="none" strike="noStrike" dirty="0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𝟏𝟓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3600" b="1" i="0" u="none" strike="noStrike" dirty="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3600" b="1" i="1" u="none" strike="noStrike" dirty="0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3600" b="1" i="1" u="none" strike="noStrike" dirty="0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GB" sz="3600" b="1" i="1" u="none" strike="noStrike" dirty="0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𝟏𝟓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3600" b="1" i="0" u="none" strike="noStrike" dirty="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3600" b="1" i="1" u="none" strike="noStrike" dirty="0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3600" b="1" i="1" u="none" strike="noStrike" dirty="0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𝟖</m:t>
                                  </m:r>
                                </m:num>
                                <m:den>
                                  <m:r>
                                    <a:rPr lang="en-GB" sz="3600" b="1" i="1" u="none" strike="noStrike" dirty="0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𝟐𝟓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3600" b="1" i="0" u="none" strike="noStrike" dirty="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3600" b="1" i="1" u="none" strike="noStrike" dirty="0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3600" b="1" i="1" u="none" strike="noStrike" dirty="0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𝟗</m:t>
                                  </m:r>
                                </m:num>
                                <m:den>
                                  <m:r>
                                    <a:rPr lang="en-GB" sz="3600" b="1" i="1" u="none" strike="noStrike" dirty="0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𝟖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3600" b="1" i="0" u="none" strike="noStrike" dirty="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</a:t>
                          </a: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3100589580"/>
                      </a:ext>
                    </a:extLst>
                  </a:tr>
                  <a:tr h="1008000"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3600" b="0" i="1" u="none" strike="noStrike" dirty="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3600" b="0" i="1" u="none" strike="noStrike" dirty="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GB" sz="3600" b="0" i="1" u="none" strike="noStrike" dirty="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7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3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3600" b="0" i="1" u="none" strike="noStrike" dirty="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3600" b="0" i="1" u="none" strike="noStrike" dirty="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8</m:t>
                                  </m:r>
                                </m:num>
                                <m:den>
                                  <m:r>
                                    <a:rPr lang="en-GB" sz="3600" b="0" i="1" u="none" strike="noStrike" dirty="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21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3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3600" b="1" i="1" u="none" strike="noStrike" dirty="0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3600" b="1" i="1" u="none" strike="noStrike" dirty="0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𝟏𝟕</m:t>
                                  </m:r>
                                </m:num>
                                <m:den>
                                  <m:r>
                                    <a:rPr lang="en-GB" sz="3600" b="1" i="1" u="none" strike="noStrike" dirty="0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𝟐𝟏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3600" b="1" i="0" u="none" strike="noStrike" dirty="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3600" b="1" i="1" u="none" strike="noStrike" dirty="0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3600" b="1" i="1" u="none" strike="noStrike" dirty="0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GB" sz="3600" b="1" i="1" u="none" strike="noStrike" dirty="0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𝟐𝟏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3600" b="1" i="0" u="none" strike="noStrike" dirty="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3600" b="1" i="1" u="none" strike="noStrike" dirty="0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3600" b="1" i="1" u="none" strike="noStrike" dirty="0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𝟖</m:t>
                                  </m:r>
                                </m:num>
                                <m:den>
                                  <m:r>
                                    <a:rPr lang="en-GB" sz="3600" b="1" i="1" u="none" strike="noStrike" dirty="0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𝟒𝟗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3600" b="1" i="0" u="none" strike="noStrike" dirty="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3600" b="1" i="1" u="none" strike="noStrike" dirty="0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3600" b="1" i="1" u="none" strike="noStrike" dirty="0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𝟗</m:t>
                                  </m:r>
                                </m:num>
                                <m:den>
                                  <m:r>
                                    <a:rPr lang="en-GB" sz="3600" b="1" i="1" u="none" strike="noStrike" dirty="0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𝟖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3600" b="1" i="0" u="none" strike="noStrike" dirty="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</a:t>
                          </a: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37965180"/>
                      </a:ext>
                    </a:extLst>
                  </a:tr>
                  <a:tr h="1008000"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3600" b="0" i="1" u="none" strike="noStrike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3600" b="0" i="1" u="none" strike="noStrike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GB" sz="3600" b="0" i="1" u="none" strike="noStrike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11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3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3600" b="0" i="1" u="none" strike="noStrike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3600" b="0" i="1" u="none" strike="noStrike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8</m:t>
                                  </m:r>
                                </m:num>
                                <m:den>
                                  <m:r>
                                    <a:rPr lang="en-GB" sz="3600" b="0" i="1" u="none" strike="noStrike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33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3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3600" b="1" i="1" u="none" strike="noStrike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3600" b="1" i="1" u="none" strike="noStrike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𝟏𝟕</m:t>
                                  </m:r>
                                </m:num>
                                <m:den>
                                  <m:r>
                                    <a:rPr lang="en-GB" sz="3600" b="1" i="1" u="none" strike="noStrike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𝟑𝟑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3600" b="1" i="0" u="none" strike="noStrike" dirty="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3600" b="1" i="1" u="none" strike="noStrike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3600" b="1" i="1" u="none" strike="noStrike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GB" sz="3600" b="1" i="1" u="none" strike="noStrike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𝟑𝟑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3600" b="1" i="0" u="none" strike="noStrike" dirty="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3600" b="1" i="1" u="none" strike="noStrike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3600" b="1" i="1" u="none" strike="noStrike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𝟖</m:t>
                                  </m:r>
                                </m:num>
                                <m:den>
                                  <m:r>
                                    <a:rPr lang="en-GB" sz="3600" b="1" i="1" u="none" strike="noStrike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𝟏𝟐𝟏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3600" b="1" i="0" u="none" strike="noStrike" dirty="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3600" b="1" i="1" u="none" strike="noStrike" dirty="0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3600" b="1" i="1" u="none" strike="noStrike" dirty="0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𝟗</m:t>
                                  </m:r>
                                </m:num>
                                <m:den>
                                  <m:r>
                                    <a:rPr lang="en-GB" sz="3600" b="1" i="1" u="none" strike="noStrike" dirty="0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𝟖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3600" b="1" i="0" u="none" strike="noStrike" dirty="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</a:t>
                          </a: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4123878551"/>
                      </a:ext>
                    </a:extLst>
                  </a:tr>
                  <a:tr h="1008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3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3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GB" sz="3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13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3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3600" b="1" i="1" u="none" strike="noStrike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3600" b="1" i="1" u="none" strike="noStrike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𝟖</m:t>
                                  </m:r>
                                </m:num>
                                <m:den>
                                  <m:r>
                                    <a:rPr lang="en-GB" sz="3600" b="1" i="1" u="none" strike="noStrike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𝟑𝟗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3600" b="1" i="0" u="none" strike="noStrike" dirty="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3600" b="1" i="1" u="none" strike="noStrike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3600" b="1" i="1" u="none" strike="noStrike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𝟏𝟕</m:t>
                                  </m:r>
                                </m:num>
                                <m:den>
                                  <m:r>
                                    <a:rPr lang="en-GB" sz="3600" b="1" i="1" u="none" strike="noStrike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𝟑𝟗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3600" b="1" i="0" u="none" strike="noStrike" dirty="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3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3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3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39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3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36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36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𝟖</m:t>
                                  </m:r>
                                </m:num>
                                <m:den>
                                  <m:r>
                                    <a:rPr lang="en-GB" sz="36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𝟏𝟔𝟗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36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endParaRPr lang="en-GB" sz="3600" b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3600" b="1" i="1" u="none" strike="noStrike" dirty="0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3600" b="1" i="1" u="none" strike="noStrike" dirty="0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𝟗</m:t>
                                  </m:r>
                                </m:num>
                                <m:den>
                                  <m:r>
                                    <a:rPr lang="en-GB" sz="3600" b="1" i="1" u="none" strike="noStrike" dirty="0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𝟖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3600" b="1" i="0" u="none" strike="noStrike" dirty="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</a:t>
                          </a: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11537637"/>
                      </a:ext>
                    </a:extLst>
                  </a:tr>
                  <a:tr h="1008000"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3600" b="0" i="1" u="none" strike="noStrike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3600" b="0" i="1" u="none" strike="noStrike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GB" sz="3600" b="0" i="1" u="none" strike="noStrike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3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3600" b="1" i="1" u="none" strike="noStrike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3600" b="1" i="1" u="none" strike="noStrike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𝟖</m:t>
                                  </m:r>
                                </m:num>
                                <m:den>
                                  <m:r>
                                    <a:rPr lang="en-GB" sz="3600" b="1" i="1" u="none" strike="noStrike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𝟑</m:t>
                                  </m:r>
                                  <m:r>
                                    <a:rPr lang="en-GB" sz="3600" b="1" i="1" u="none" strike="noStrike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𝒏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3600" b="1" i="0" u="none" strike="noStrike" dirty="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3600" b="1" i="1" u="none" strike="noStrike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3600" b="1" i="1" u="none" strike="noStrike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𝟏𝟕</m:t>
                                  </m:r>
                                </m:num>
                                <m:den>
                                  <m:r>
                                    <a:rPr lang="en-GB" sz="3600" b="1" i="1" u="none" strike="noStrike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𝟑</m:t>
                                  </m:r>
                                  <m:r>
                                    <a:rPr lang="en-GB" sz="3600" b="1" i="1" u="none" strike="noStrike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𝒏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3600" b="1" i="0" u="none" strike="noStrike" dirty="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3600" b="1" i="1" u="none" strike="noStrike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3600" b="1" i="1" u="none" strike="noStrike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GB" sz="3600" b="1" i="1" u="none" strike="noStrike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𝟑</m:t>
                                  </m:r>
                                  <m:r>
                                    <a:rPr lang="en-GB" sz="3600" b="1" i="1" u="none" strike="noStrike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𝒏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3600" b="1" i="0" u="none" strike="noStrike" dirty="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3600" b="1" i="1" u="none" strike="noStrike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3600" b="1" i="1" u="none" strike="noStrike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𝟖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GB" sz="3600" b="1" i="1" u="none" strike="noStrike" smtClean="0"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sz="3600" b="1" i="1" u="none" strike="noStrike" smtClean="0"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𝒏</m:t>
                                      </m:r>
                                    </m:e>
                                    <m:sup>
                                      <m:r>
                                        <a:rPr lang="en-GB" sz="3600" b="1" i="1" u="none" strike="noStrike" smtClean="0"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</m:den>
                              </m:f>
                            </m:oMath>
                          </a14:m>
                          <a:r>
                            <a:rPr lang="en-GB" sz="3600" b="1" i="0" u="none" strike="noStrike" dirty="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3600" b="0" i="1" u="none" strike="noStrike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3600" b="0" i="1" u="none" strike="noStrike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9</m:t>
                                  </m:r>
                                </m:num>
                                <m:den>
                                  <m:r>
                                    <a:rPr lang="en-GB" sz="3600" b="0" i="1" u="none" strike="noStrike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8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3600" b="0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</a:t>
                          </a:r>
                          <a:endParaRPr lang="en-GB" sz="3600" b="0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4883037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4">
                <a:extLst>
                  <a:ext uri="{FF2B5EF4-FFF2-40B4-BE49-F238E27FC236}">
                    <a16:creationId xmlns:a16="http://schemas.microsoft.com/office/drawing/2014/main" id="{0520A071-9779-21B3-4948-DD007C100C0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67277891"/>
                  </p:ext>
                </p:extLst>
              </p:nvPr>
            </p:nvGraphicFramePr>
            <p:xfrm>
              <a:off x="210318" y="786268"/>
              <a:ext cx="11771364" cy="587406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961894">
                      <a:extLst>
                        <a:ext uri="{9D8B030D-6E8A-4147-A177-3AD203B41FA5}">
                          <a16:colId xmlns:a16="http://schemas.microsoft.com/office/drawing/2014/main" val="2017339152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2341239773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186969070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3473358168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2248478317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1017220893"/>
                        </a:ext>
                      </a:extLst>
                    </a:gridCol>
                  </a:tblGrid>
                  <a:tr h="83406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290" t="-1515" r="-500645" b="-6075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1948" t="-1515" r="-403896" b="-6075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0645" t="-1515" r="-301290" b="-6075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00645" t="-1515" r="-201290" b="-6075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03247" t="-1515" r="-102597" b="-6075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00000" t="-1515" r="-1935" b="-60757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43214023"/>
                      </a:ext>
                    </a:extLst>
                  </a:tr>
                  <a:tr h="1008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"/>
                          <a:stretch>
                            <a:fillRect l="-1290" t="-83750" r="-500645" b="-4012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"/>
                          <a:stretch>
                            <a:fillRect l="-101948" t="-83750" r="-403896" b="-4012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"/>
                          <a:stretch>
                            <a:fillRect l="-200645" t="-83750" r="-301290" b="-4012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"/>
                          <a:stretch>
                            <a:fillRect l="-300645" t="-83750" r="-201290" b="-4012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"/>
                          <a:stretch>
                            <a:fillRect l="-403247" t="-83750" r="-102597" b="-4012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"/>
                          <a:stretch>
                            <a:fillRect l="-500000" t="-83750" r="-1935" b="-40125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00589580"/>
                      </a:ext>
                    </a:extLst>
                  </a:tr>
                  <a:tr h="1008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2"/>
                          <a:stretch>
                            <a:fillRect l="-1290" t="-186076" r="-500645" b="-3063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2"/>
                          <a:stretch>
                            <a:fillRect l="-101948" t="-186076" r="-403896" b="-3063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2"/>
                          <a:stretch>
                            <a:fillRect l="-200645" t="-186076" r="-301290" b="-3063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2"/>
                          <a:stretch>
                            <a:fillRect l="-300645" t="-186076" r="-201290" b="-3063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2"/>
                          <a:stretch>
                            <a:fillRect l="-403247" t="-186076" r="-102597" b="-3063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l="-500000" t="-186076" r="-1935" b="-3063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37965180"/>
                      </a:ext>
                    </a:extLst>
                  </a:tr>
                  <a:tr h="1008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2"/>
                          <a:stretch>
                            <a:fillRect l="-1290" t="-282500" r="-500645" b="-20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2"/>
                          <a:stretch>
                            <a:fillRect l="-101948" t="-282500" r="-403896" b="-20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2"/>
                          <a:stretch>
                            <a:fillRect l="-200645" t="-282500" r="-301290" b="-20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2"/>
                          <a:stretch>
                            <a:fillRect l="-300645" t="-282500" r="-201290" b="-20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2"/>
                          <a:stretch>
                            <a:fillRect l="-403247" t="-282500" r="-102597" b="-20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l="-500000" t="-282500" r="-1935" b="-202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23878551"/>
                      </a:ext>
                    </a:extLst>
                  </a:tr>
                  <a:tr h="1008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2"/>
                          <a:stretch>
                            <a:fillRect l="-1290" t="-387342" r="-500645" b="-1050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2"/>
                          <a:stretch>
                            <a:fillRect l="-101948" t="-387342" r="-403896" b="-1050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2"/>
                          <a:stretch>
                            <a:fillRect l="-200645" t="-387342" r="-301290" b="-1050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00645" t="-387342" r="-201290" b="-1050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403247" t="-387342" r="-102597" b="-1050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l="-500000" t="-387342" r="-1935" b="-10506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11537637"/>
                      </a:ext>
                    </a:extLst>
                  </a:tr>
                  <a:tr h="1008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290" t="-481250" r="-500645" b="-3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1948" t="-481250" r="-403896" b="-3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0645" t="-481250" r="-301290" b="-3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00645" t="-481250" r="-201290" b="-3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03247" t="-481250" r="-102597" b="-3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00000" t="-481250" r="-1935" b="-375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883037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608B1BB6-3943-85AF-24A4-FC963B13EF40}"/>
              </a:ext>
            </a:extLst>
          </p:cNvPr>
          <p:cNvSpPr txBox="1"/>
          <p:nvPr/>
        </p:nvSpPr>
        <p:spPr>
          <a:xfrm>
            <a:off x="9459642" y="40768"/>
            <a:ext cx="26324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4000" b="1" dirty="0">
                <a:solidFill>
                  <a:srgbClr val="C0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Answers</a:t>
            </a:r>
          </a:p>
        </p:txBody>
      </p:sp>
    </p:spTree>
    <p:extLst>
      <p:ext uri="{BB962C8B-B14F-4D97-AF65-F5344CB8AC3E}">
        <p14:creationId xmlns:p14="http://schemas.microsoft.com/office/powerpoint/2010/main" val="22124598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43556C2-82A2-9F70-EC15-EFBD4B44AB50}"/>
              </a:ext>
            </a:extLst>
          </p:cNvPr>
          <p:cNvSpPr txBox="1"/>
          <p:nvPr/>
        </p:nvSpPr>
        <p:spPr>
          <a:xfrm>
            <a:off x="56795" y="40768"/>
            <a:ext cx="67292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Fractions Generalising - 2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4">
                <a:extLst>
                  <a:ext uri="{FF2B5EF4-FFF2-40B4-BE49-F238E27FC236}">
                    <a16:creationId xmlns:a16="http://schemas.microsoft.com/office/drawing/2014/main" id="{0520A071-9779-21B3-4948-DD007C100C05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10318" y="786268"/>
              <a:ext cx="11771364" cy="587406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961894">
                      <a:extLst>
                        <a:ext uri="{9D8B030D-6E8A-4147-A177-3AD203B41FA5}">
                          <a16:colId xmlns:a16="http://schemas.microsoft.com/office/drawing/2014/main" val="2017339152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2341239773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186969070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3473358168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2248478317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1017220893"/>
                        </a:ext>
                      </a:extLst>
                    </a:gridCol>
                  </a:tblGrid>
                  <a:tr h="83406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oMath>
                          </a14:m>
                          <a:r>
                            <a:rPr lang="en-GB" sz="3600" b="1" dirty="0"/>
                            <a:t> </a:t>
                          </a: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oMath>
                          </a14:m>
                          <a:r>
                            <a:rPr lang="en-GB" sz="3600" b="1" dirty="0"/>
                            <a:t> </a:t>
                          </a:r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oMath>
                          </a14:m>
                          <a:r>
                            <a:rPr lang="en-GB" sz="3600" b="1" dirty="0"/>
                            <a:t> </a:t>
                          </a:r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oMath>
                          </a14:m>
                          <a:r>
                            <a:rPr lang="en-GB" sz="3600" b="1" dirty="0"/>
                            <a:t> </a:t>
                          </a:r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 × </m:t>
                              </m:r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oMath>
                          </a14:m>
                          <a:r>
                            <a:rPr lang="en-GB" sz="3600" b="1" dirty="0"/>
                            <a:t> </a:t>
                          </a:r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÷</m:t>
                              </m:r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oMath>
                          </a14:m>
                          <a:r>
                            <a:rPr lang="en-GB" sz="3600" b="1" dirty="0"/>
                            <a:t> </a:t>
                          </a:r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43214023"/>
                      </a:ext>
                    </a:extLst>
                  </a:tr>
                  <a:tr h="1008000"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3600" b="0" i="1" u="none" strike="noStrike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3600" b="0" i="1" u="none" strike="noStrike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en-GB" sz="3600" b="0" i="1" u="none" strike="noStrike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7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3600" b="0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9525" marR="9525" marT="9525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3600" b="0" i="1" u="none" strike="noStrike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3600" b="0" i="1" u="none" strike="noStrike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9</m:t>
                                  </m:r>
                                </m:num>
                                <m:den>
                                  <m:r>
                                    <a:rPr lang="en-GB" sz="3600" b="0" i="1" u="none" strike="noStrike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14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3600" b="0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endParaRPr lang="en-GB" sz="3600" b="0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GB" sz="3600" b="1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GB" sz="3600" b="1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GB" sz="3600" b="1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GB" sz="3600" b="1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3100589580"/>
                      </a:ext>
                    </a:extLst>
                  </a:tr>
                  <a:tr h="1008000"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3600" b="0" i="1" u="none" strike="noStrike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3600" b="0" i="1" u="none" strike="noStrike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en-GB" sz="3600" b="0" i="1" u="none" strike="noStrike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8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3600" b="0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9525" marR="9525" marT="9525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GB" sz="3600" b="1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3600" b="0" i="1" u="none" strike="noStrike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3600" b="0" i="1" u="none" strike="noStrike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19</m:t>
                                  </m:r>
                                </m:num>
                                <m:den>
                                  <m:r>
                                    <a:rPr lang="en-GB" sz="3600" b="0" i="1" u="none" strike="noStrike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16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3600" b="0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endParaRPr lang="en-GB" sz="3600" b="0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GB" sz="3600" b="1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GB" sz="3600" b="1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GB" sz="3600" b="1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37965180"/>
                      </a:ext>
                    </a:extLst>
                  </a:tr>
                  <a:tr h="1008000"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3600" b="0" i="1" u="none" strike="noStrike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3600" b="0" i="1" u="none" strike="noStrike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en-GB" sz="3600" b="0" i="1" u="none" strike="noStrike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11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3600" b="0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9525" marR="9525" marT="9525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GB" sz="3600" b="1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GB" sz="3600" b="1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3600" b="0" i="1" u="none" strike="noStrike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3600" b="0" i="1" u="none" strike="noStrike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3600" b="0" i="1" u="none" strike="noStrike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22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3600" b="0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GB" sz="3600" b="1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GB" sz="3600" b="1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4123878551"/>
                      </a:ext>
                    </a:extLst>
                  </a:tr>
                  <a:tr h="1008000"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3600" b="0" i="1" u="none" strike="noStrike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3600" b="0" i="1" u="none" strike="noStrike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en-GB" sz="3600" b="0" i="1" u="none" strike="noStrike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3600" b="0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9525" marR="9525" marT="9525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GB" sz="3600" b="1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GB" sz="3600" b="1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GB" sz="3600" b="1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3600" b="0" i="1" u="none" strike="noStrike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3600" b="0" i="1" u="none" strike="noStrike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45</m:t>
                                  </m:r>
                                </m:num>
                                <m:den>
                                  <m:r>
                                    <a:rPr lang="en-GB" sz="3600" b="0" i="1" u="none" strike="noStrike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8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3600" b="0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endParaRPr lang="en-GB" sz="3600" b="0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GB" sz="3600" b="1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11537637"/>
                      </a:ext>
                    </a:extLst>
                  </a:tr>
                  <a:tr h="1008000"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3600" b="0" i="1" u="none" strike="noStrike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3600" b="0" i="1" u="none" strike="noStrike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en-GB" sz="3600" b="0" i="1" u="none" strike="noStrike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3600" b="0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9525" marR="9525" marT="9525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GB" sz="3600" b="1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GB" sz="3600" b="1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GB" sz="3600" b="1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GB" sz="3600" b="1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3600" b="0" i="1" u="none" strike="noStrike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3600" b="0" i="1" u="none" strike="noStrike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num>
                                <m:den>
                                  <m:r>
                                    <a:rPr lang="en-GB" sz="3600" b="0" i="1" u="none" strike="noStrike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9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3600" b="0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endParaRPr lang="en-GB" sz="3600" b="0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4883037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4">
                <a:extLst>
                  <a:ext uri="{FF2B5EF4-FFF2-40B4-BE49-F238E27FC236}">
                    <a16:creationId xmlns:a16="http://schemas.microsoft.com/office/drawing/2014/main" id="{0520A071-9779-21B3-4948-DD007C100C0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87280218"/>
                  </p:ext>
                </p:extLst>
              </p:nvPr>
            </p:nvGraphicFramePr>
            <p:xfrm>
              <a:off x="210318" y="786268"/>
              <a:ext cx="11771364" cy="587406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961894">
                      <a:extLst>
                        <a:ext uri="{9D8B030D-6E8A-4147-A177-3AD203B41FA5}">
                          <a16:colId xmlns:a16="http://schemas.microsoft.com/office/drawing/2014/main" val="2017339152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2341239773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186969070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3473358168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2248478317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1017220893"/>
                        </a:ext>
                      </a:extLst>
                    </a:gridCol>
                  </a:tblGrid>
                  <a:tr h="83406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290" t="-1515" r="-500645" b="-6075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1948" t="-1515" r="-403896" b="-6075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0645" t="-1515" r="-301290" b="-6075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00645" t="-1515" r="-201290" b="-6075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03247" t="-1515" r="-102597" b="-6075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00000" t="-1515" r="-1935" b="-60757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43214023"/>
                      </a:ext>
                    </a:extLst>
                  </a:tr>
                  <a:tr h="1008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"/>
                          <a:stretch>
                            <a:fillRect l="-1290" t="-83750" r="-500645" b="-4012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"/>
                          <a:stretch>
                            <a:fillRect l="-101948" t="-83750" r="-403896" b="-4012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GB" sz="3600" b="1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GB" sz="3600" b="1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GB" sz="3600" b="1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GB" sz="3600" b="1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3100589580"/>
                      </a:ext>
                    </a:extLst>
                  </a:tr>
                  <a:tr h="1008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2"/>
                          <a:stretch>
                            <a:fillRect l="-1290" t="-186076" r="-500645" b="-3063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GB" sz="3600" b="1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blipFill>
                          <a:blip r:embed="rId2"/>
                          <a:stretch>
                            <a:fillRect l="-200645" t="-186076" r="-301290" b="-3063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GB" sz="3600" b="1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GB" sz="3600" b="1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GB" sz="3600" b="1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37965180"/>
                      </a:ext>
                    </a:extLst>
                  </a:tr>
                  <a:tr h="1008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2"/>
                          <a:stretch>
                            <a:fillRect l="-1290" t="-282500" r="-500645" b="-20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GB" sz="3600" b="1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GB" sz="3600" b="1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blipFill>
                          <a:blip r:embed="rId2"/>
                          <a:stretch>
                            <a:fillRect l="-300645" t="-282500" r="-201290" b="-20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GB" sz="3600" b="1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GB" sz="3600" b="1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4123878551"/>
                      </a:ext>
                    </a:extLst>
                  </a:tr>
                  <a:tr h="1008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2"/>
                          <a:stretch>
                            <a:fillRect l="-1290" t="-387342" r="-500645" b="-1050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GB" sz="3600" b="1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GB" sz="3600" b="1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GB" sz="3600" b="1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blipFill>
                          <a:blip r:embed="rId2"/>
                          <a:stretch>
                            <a:fillRect l="-403247" t="-387342" r="-102597" b="-1050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GB" sz="3600" b="1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11537637"/>
                      </a:ext>
                    </a:extLst>
                  </a:tr>
                  <a:tr h="1008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290" t="-481250" r="-500645" b="-3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GB" sz="3600" b="1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GB" sz="3600" b="1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GB" sz="3600" b="1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GB" sz="3600" b="1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00000" t="-481250" r="-1935" b="-375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8830370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1736009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43556C2-82A2-9F70-EC15-EFBD4B44AB50}"/>
              </a:ext>
            </a:extLst>
          </p:cNvPr>
          <p:cNvSpPr txBox="1"/>
          <p:nvPr/>
        </p:nvSpPr>
        <p:spPr>
          <a:xfrm>
            <a:off x="56795" y="40768"/>
            <a:ext cx="67292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Fractions Generalising - 2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4">
                <a:extLst>
                  <a:ext uri="{FF2B5EF4-FFF2-40B4-BE49-F238E27FC236}">
                    <a16:creationId xmlns:a16="http://schemas.microsoft.com/office/drawing/2014/main" id="{0520A071-9779-21B3-4948-DD007C100C05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10318" y="786268"/>
              <a:ext cx="11771364" cy="587406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961894">
                      <a:extLst>
                        <a:ext uri="{9D8B030D-6E8A-4147-A177-3AD203B41FA5}">
                          <a16:colId xmlns:a16="http://schemas.microsoft.com/office/drawing/2014/main" val="2017339152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2341239773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186969070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3473358168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2248478317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1017220893"/>
                        </a:ext>
                      </a:extLst>
                    </a:gridCol>
                  </a:tblGrid>
                  <a:tr h="83406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oMath>
                          </a14:m>
                          <a:r>
                            <a:rPr lang="en-GB" sz="3600" b="1" dirty="0"/>
                            <a:t> </a:t>
                          </a: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oMath>
                          </a14:m>
                          <a:r>
                            <a:rPr lang="en-GB" sz="3600" b="1" dirty="0"/>
                            <a:t> </a:t>
                          </a:r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oMath>
                          </a14:m>
                          <a:r>
                            <a:rPr lang="en-GB" sz="3600" b="1" dirty="0"/>
                            <a:t> </a:t>
                          </a:r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oMath>
                          </a14:m>
                          <a:r>
                            <a:rPr lang="en-GB" sz="3600" b="1" dirty="0"/>
                            <a:t> </a:t>
                          </a:r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 × </m:t>
                              </m:r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oMath>
                          </a14:m>
                          <a:r>
                            <a:rPr lang="en-GB" sz="3600" b="1" dirty="0"/>
                            <a:t> </a:t>
                          </a:r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÷</m:t>
                              </m:r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oMath>
                          </a14:m>
                          <a:r>
                            <a:rPr lang="en-GB" sz="3600" b="1" dirty="0"/>
                            <a:t> </a:t>
                          </a:r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43214023"/>
                      </a:ext>
                    </a:extLst>
                  </a:tr>
                  <a:tr h="1008000"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3600" b="0" i="1" u="none" strike="noStrike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3600" b="0" i="1" u="none" strike="noStrike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en-GB" sz="3600" b="0" i="1" u="none" strike="noStrike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7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3600" b="0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9525" marR="9525" marT="9525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3600" b="0" i="1" u="none" strike="noStrike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3600" b="0" i="1" u="none" strike="noStrike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9</m:t>
                                  </m:r>
                                </m:num>
                                <m:den>
                                  <m:r>
                                    <a:rPr lang="en-GB" sz="3600" b="0" i="1" u="none" strike="noStrike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14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3600" b="0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endParaRPr lang="en-GB" sz="3600" b="0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3600" b="1" i="1" u="none" strike="noStrike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3600" b="1" i="1" u="none" strike="noStrike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𝟏𝟗</m:t>
                                  </m:r>
                                </m:num>
                                <m:den>
                                  <m:r>
                                    <a:rPr lang="en-GB" sz="3600" b="1" i="1" u="none" strike="noStrike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𝟏𝟒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3600" b="1" i="0" u="none" strike="noStrike" dirty="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9525" marR="9525" marT="9525" marB="0"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3600" b="1" i="1" u="none" strike="noStrike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3600" b="1" i="1" u="none" strike="noStrike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GB" sz="3600" b="1" i="1" u="none" strike="noStrike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𝟏𝟒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3600" b="1" i="0" u="none" strike="noStrike" dirty="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9525" marR="9525" marT="9525" marB="0"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3600" b="1" i="1" u="none" strike="noStrike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3600" b="1" i="1" u="none" strike="noStrike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𝟒𝟓</m:t>
                                  </m:r>
                                </m:num>
                                <m:den>
                                  <m:r>
                                    <a:rPr lang="en-GB" sz="3600" b="1" i="1" u="none" strike="noStrike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𝟗𝟖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3600" b="1" i="0" u="none" strike="noStrike" dirty="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9525" marR="9525" marT="9525" marB="0"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3600" b="1" i="1" u="none" strike="noStrike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3600" b="1" i="1" u="none" strike="noStrike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𝟏𝟎</m:t>
                                  </m:r>
                                </m:num>
                                <m:den>
                                  <m:r>
                                    <a:rPr lang="en-GB" sz="3600" b="1" i="1" u="none" strike="noStrike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𝟗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3600" b="1" i="0" u="none" strike="noStrike" dirty="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9525" marR="9525" marT="9525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3100589580"/>
                      </a:ext>
                    </a:extLst>
                  </a:tr>
                  <a:tr h="1008000"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3600" b="0" i="1" u="none" strike="noStrike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3600" b="0" i="1" u="none" strike="noStrike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en-GB" sz="3600" b="0" i="1" u="none" strike="noStrike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8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3600" b="0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9525" marR="9525" marT="9525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3600" b="1" i="1" u="none" strike="noStrike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3600" b="1" i="1" u="none" strike="noStrike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𝟗</m:t>
                                  </m:r>
                                </m:num>
                                <m:den>
                                  <m:r>
                                    <a:rPr lang="en-GB" sz="3600" b="1" i="1" u="none" strike="noStrike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𝟏𝟔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3600" b="1" i="0" u="none" strike="noStrike" dirty="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9525" marR="9525" marT="9525" marB="0"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3600" b="0" i="1" u="none" strike="noStrike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3600" b="0" i="1" u="none" strike="noStrike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19</m:t>
                                  </m:r>
                                </m:num>
                                <m:den>
                                  <m:r>
                                    <a:rPr lang="en-GB" sz="3600" b="0" i="1" u="none" strike="noStrike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16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3600" b="0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endParaRPr lang="en-GB" sz="3600" b="0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3600" b="1" i="1" u="none" strike="noStrike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3600" b="1" i="1" u="none" strike="noStrike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GB" sz="3600" b="1" i="1" u="none" strike="noStrike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𝟏𝟔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3600" b="1" i="0" u="none" strike="noStrike" dirty="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9525" marR="9525" marT="9525" marB="0"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3600" b="1" i="1" u="none" strike="noStrike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3600" b="1" i="1" u="none" strike="noStrike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𝟒𝟓</m:t>
                                  </m:r>
                                </m:num>
                                <m:den>
                                  <m:r>
                                    <a:rPr lang="en-GB" sz="3600" b="1" i="1" u="none" strike="noStrike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𝟏𝟐𝟖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3600" b="1" i="0" u="none" strike="noStrike" dirty="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9525" marR="9525" marT="9525" marB="0"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3600" b="1" i="1" u="none" strike="noStrike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3600" b="1" i="1" u="none" strike="noStrike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𝟏𝟎</m:t>
                                  </m:r>
                                </m:num>
                                <m:den>
                                  <m:r>
                                    <a:rPr lang="en-GB" sz="3600" b="1" i="1" u="none" strike="noStrike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𝟗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3600" b="1" i="0" u="none" strike="noStrike" dirty="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9525" marR="9525" marT="9525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37965180"/>
                      </a:ext>
                    </a:extLst>
                  </a:tr>
                  <a:tr h="1008000"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3600" b="0" i="1" u="none" strike="noStrike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3600" b="0" i="1" u="none" strike="noStrike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en-GB" sz="3600" b="0" i="1" u="none" strike="noStrike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11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3600" b="0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9525" marR="9525" marT="9525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3600" b="1" i="1" u="none" strike="noStrike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3600" b="1" i="1" u="none" strike="noStrike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𝟗</m:t>
                                  </m:r>
                                </m:num>
                                <m:den>
                                  <m:r>
                                    <a:rPr lang="en-GB" sz="3600" b="1" i="1" u="none" strike="noStrike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𝟐𝟐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3600" b="1" i="0" u="none" strike="noStrike" dirty="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3600" b="1" i="1" u="none" strike="noStrike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3600" b="1" i="1" u="none" strike="noStrike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𝟏𝟗</m:t>
                                  </m:r>
                                </m:num>
                                <m:den>
                                  <m:r>
                                    <a:rPr lang="en-GB" sz="3600" b="1" i="1" u="none" strike="noStrike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𝟐𝟐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3600" b="1" i="0" u="none" strike="noStrike" dirty="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3600" b="0" i="1" u="none" strike="noStrike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3600" b="0" i="1" u="none" strike="noStrike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3600" b="0" i="1" u="none" strike="noStrike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22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3600" b="0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3600" b="1" i="1" u="none" strike="noStrike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3600" b="1" i="1" u="none" strike="noStrike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𝟒𝟓</m:t>
                                  </m:r>
                                </m:num>
                                <m:den>
                                  <m:r>
                                    <a:rPr lang="en-GB" sz="3600" b="1" i="1" u="none" strike="noStrike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𝟐𝟒𝟐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3600" b="1" i="0" u="none" strike="noStrike" dirty="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3600" b="1" i="1" u="none" strike="noStrike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3600" b="1" i="1" u="none" strike="noStrike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𝟏𝟎</m:t>
                                  </m:r>
                                </m:num>
                                <m:den>
                                  <m:r>
                                    <a:rPr lang="en-GB" sz="3600" b="1" i="1" u="none" strike="noStrike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𝟗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3600" b="1" i="0" u="none" strike="noStrike" dirty="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9525" marR="9525" marT="9525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4123878551"/>
                      </a:ext>
                    </a:extLst>
                  </a:tr>
                  <a:tr h="1008000"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3600" b="0" i="1" u="none" strike="noStrike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3600" b="0" i="1" u="none" strike="noStrike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en-GB" sz="3600" b="0" i="1" u="none" strike="noStrike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3600" b="0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9525" marR="9525" marT="9525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3600" b="1" i="1" u="none" strike="noStrike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3600" b="1" i="1" u="none" strike="noStrike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𝟗</m:t>
                                  </m:r>
                                </m:num>
                                <m:den>
                                  <m:r>
                                    <a:rPr lang="en-GB" sz="3600" b="1" i="1" u="none" strike="noStrike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𝟒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3600" b="1" i="0" u="none" strike="noStrike" dirty="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9525" marR="9525" marT="9525" marB="0"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3600" b="1" i="1" u="none" strike="noStrike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3600" b="1" i="1" u="none" strike="noStrike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𝟏𝟗</m:t>
                                  </m:r>
                                </m:num>
                                <m:den>
                                  <m:r>
                                    <a:rPr lang="en-GB" sz="3600" b="1" i="1" u="none" strike="noStrike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𝟒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3600" b="1" i="0" u="none" strike="noStrike" dirty="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9525" marR="9525" marT="9525" marB="0"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3600" b="1" i="1" u="none" strike="noStrike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3600" b="1" i="1" u="none" strike="noStrike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GB" sz="3600" b="1" i="1" u="none" strike="noStrike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𝟒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3600" b="1" i="0" u="none" strike="noStrike" dirty="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9525" marR="9525" marT="9525" marB="0"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3600" b="0" i="1" u="none" strike="noStrike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3600" b="0" i="1" u="none" strike="noStrike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45</m:t>
                                  </m:r>
                                </m:num>
                                <m:den>
                                  <m:r>
                                    <a:rPr lang="en-GB" sz="3600" b="0" i="1" u="none" strike="noStrike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8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3600" b="0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endParaRPr lang="en-GB" sz="3600" b="0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3600" b="1" i="1" u="none" strike="noStrike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3600" b="1" i="1" u="none" strike="noStrike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𝟏𝟎</m:t>
                                  </m:r>
                                </m:num>
                                <m:den>
                                  <m:r>
                                    <a:rPr lang="en-GB" sz="3600" b="1" i="1" u="none" strike="noStrike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𝟗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3600" b="1" i="0" u="none" strike="noStrike" dirty="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9525" marR="9525" marT="9525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11537637"/>
                      </a:ext>
                    </a:extLst>
                  </a:tr>
                  <a:tr h="1008000"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3600" b="0" i="1" u="none" strike="noStrike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3600" b="0" i="1" u="none" strike="noStrike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en-GB" sz="3600" b="0" i="1" u="none" strike="noStrike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3600" b="0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9525" marR="9525" marT="9525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3600" b="1" i="1" u="none" strike="noStrike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3600" b="1" i="1" u="none" strike="noStrike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𝟗</m:t>
                                  </m:r>
                                </m:num>
                                <m:den>
                                  <m:r>
                                    <a:rPr lang="en-GB" sz="3600" b="1" i="1" u="none" strike="noStrike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  <m:r>
                                    <a:rPr lang="en-GB" sz="3600" b="1" i="1" u="none" strike="noStrike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𝒏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3600" b="1" i="0" u="none" strike="noStrike" dirty="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9525" marR="9525" marT="9525" marB="0"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3600" b="1" i="1" u="none" strike="noStrike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3600" b="1" i="1" u="none" strike="noStrike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𝟏𝟗</m:t>
                                  </m:r>
                                </m:num>
                                <m:den>
                                  <m:r>
                                    <a:rPr lang="en-GB" sz="3600" b="1" i="1" u="none" strike="noStrike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  <m:r>
                                    <a:rPr lang="en-GB" sz="3600" b="1" i="1" u="none" strike="noStrike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𝒏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3600" b="1" i="0" u="none" strike="noStrike" dirty="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9525" marR="9525" marT="9525" marB="0"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3600" b="1" i="1" u="none" strike="noStrike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3600" b="1" i="1" u="none" strike="noStrike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GB" sz="3600" b="1" i="1" u="none" strike="noStrike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  <m:r>
                                    <a:rPr lang="en-GB" sz="3600" b="1" i="1" u="none" strike="noStrike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𝒏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3600" b="1" i="0" u="none" strike="noStrike" dirty="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9525" marR="9525" marT="9525" marB="0"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3600" b="1" i="1" u="none" strike="noStrike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3600" b="1" i="1" u="none" strike="noStrike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𝟒𝟓</m:t>
                                  </m:r>
                                </m:num>
                                <m:den>
                                  <m:r>
                                    <a:rPr lang="en-GB" sz="3600" b="1" i="1" u="none" strike="noStrike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  <m:sSup>
                                    <m:sSupPr>
                                      <m:ctrlPr>
                                        <a:rPr lang="en-GB" sz="3600" b="1" i="1" u="none" strike="noStrike" smtClean="0"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sz="3600" b="1" i="1" u="none" strike="noStrike" smtClean="0"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𝒏</m:t>
                                      </m:r>
                                    </m:e>
                                    <m:sup>
                                      <m:r>
                                        <a:rPr lang="en-GB" sz="3600" b="1" i="1" u="none" strike="noStrike" smtClean="0"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</m:den>
                              </m:f>
                            </m:oMath>
                          </a14:m>
                          <a:r>
                            <a:rPr lang="en-GB" sz="3600" b="1" i="0" u="none" strike="noStrike" dirty="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9525" marR="9525" marT="9525" marB="0"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3600" b="0" i="1" u="none" strike="noStrike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3600" b="0" i="1" u="none" strike="noStrike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num>
                                <m:den>
                                  <m:r>
                                    <a:rPr lang="en-GB" sz="3600" b="0" i="1" u="none" strike="noStrike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9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3600" b="0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endParaRPr lang="en-GB" sz="3600" b="0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4883037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4">
                <a:extLst>
                  <a:ext uri="{FF2B5EF4-FFF2-40B4-BE49-F238E27FC236}">
                    <a16:creationId xmlns:a16="http://schemas.microsoft.com/office/drawing/2014/main" id="{0520A071-9779-21B3-4948-DD007C100C0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17520559"/>
                  </p:ext>
                </p:extLst>
              </p:nvPr>
            </p:nvGraphicFramePr>
            <p:xfrm>
              <a:off x="210318" y="786268"/>
              <a:ext cx="11771364" cy="587406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961894">
                      <a:extLst>
                        <a:ext uri="{9D8B030D-6E8A-4147-A177-3AD203B41FA5}">
                          <a16:colId xmlns:a16="http://schemas.microsoft.com/office/drawing/2014/main" val="2017339152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2341239773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186969070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3473358168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2248478317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1017220893"/>
                        </a:ext>
                      </a:extLst>
                    </a:gridCol>
                  </a:tblGrid>
                  <a:tr h="83406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290" t="-1515" r="-500645" b="-6075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1948" t="-1515" r="-403896" b="-6075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0645" t="-1515" r="-301290" b="-6075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00645" t="-1515" r="-201290" b="-6075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03247" t="-1515" r="-102597" b="-6075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00000" t="-1515" r="-1935" b="-60757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43214023"/>
                      </a:ext>
                    </a:extLst>
                  </a:tr>
                  <a:tr h="1008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"/>
                          <a:stretch>
                            <a:fillRect l="-1290" t="-83750" r="-500645" b="-4012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"/>
                          <a:stretch>
                            <a:fillRect l="-101948" t="-83750" r="-403896" b="-4012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"/>
                          <a:stretch>
                            <a:fillRect l="-200645" t="-83750" r="-301290" b="-4012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"/>
                          <a:stretch>
                            <a:fillRect l="-300645" t="-83750" r="-201290" b="-4012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"/>
                          <a:stretch>
                            <a:fillRect l="-403247" t="-83750" r="-102597" b="-4012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"/>
                          <a:stretch>
                            <a:fillRect l="-500000" t="-83750" r="-1935" b="-40125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00589580"/>
                      </a:ext>
                    </a:extLst>
                  </a:tr>
                  <a:tr h="1008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2"/>
                          <a:stretch>
                            <a:fillRect l="-1290" t="-186076" r="-500645" b="-3063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blipFill>
                          <a:blip r:embed="rId2"/>
                          <a:stretch>
                            <a:fillRect l="-101948" t="-186076" r="-403896" b="-3063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blipFill>
                          <a:blip r:embed="rId2"/>
                          <a:stretch>
                            <a:fillRect l="-200645" t="-186076" r="-301290" b="-3063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blipFill>
                          <a:blip r:embed="rId2"/>
                          <a:stretch>
                            <a:fillRect l="-300645" t="-186076" r="-201290" b="-3063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blipFill>
                          <a:blip r:embed="rId2"/>
                          <a:stretch>
                            <a:fillRect l="-403247" t="-186076" r="-102597" b="-3063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l="-500000" t="-186076" r="-1935" b="-3063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37965180"/>
                      </a:ext>
                    </a:extLst>
                  </a:tr>
                  <a:tr h="1008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2"/>
                          <a:stretch>
                            <a:fillRect l="-1290" t="-282500" r="-500645" b="-20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blipFill>
                          <a:blip r:embed="rId2"/>
                          <a:stretch>
                            <a:fillRect l="-101948" t="-282500" r="-403896" b="-20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blipFill>
                          <a:blip r:embed="rId2"/>
                          <a:stretch>
                            <a:fillRect l="-200645" t="-282500" r="-301290" b="-20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blipFill>
                          <a:blip r:embed="rId2"/>
                          <a:stretch>
                            <a:fillRect l="-300645" t="-282500" r="-201290" b="-20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blipFill>
                          <a:blip r:embed="rId2"/>
                          <a:stretch>
                            <a:fillRect l="-403247" t="-282500" r="-102597" b="-20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l="-500000" t="-282500" r="-1935" b="-202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23878551"/>
                      </a:ext>
                    </a:extLst>
                  </a:tr>
                  <a:tr h="1008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2"/>
                          <a:stretch>
                            <a:fillRect l="-1290" t="-387342" r="-500645" b="-1050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blipFill>
                          <a:blip r:embed="rId2"/>
                          <a:stretch>
                            <a:fillRect l="-101948" t="-387342" r="-403896" b="-1050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blipFill>
                          <a:blip r:embed="rId2"/>
                          <a:stretch>
                            <a:fillRect l="-200645" t="-387342" r="-301290" b="-1050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blipFill>
                          <a:blip r:embed="rId2"/>
                          <a:stretch>
                            <a:fillRect l="-300645" t="-387342" r="-201290" b="-1050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blipFill>
                          <a:blip r:embed="rId2"/>
                          <a:stretch>
                            <a:fillRect l="-403247" t="-387342" r="-102597" b="-1050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l="-500000" t="-387342" r="-1935" b="-10506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11537637"/>
                      </a:ext>
                    </a:extLst>
                  </a:tr>
                  <a:tr h="1008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290" t="-481250" r="-500645" b="-3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1948" t="-481250" r="-403896" b="-3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0645" t="-481250" r="-301290" b="-3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00645" t="-481250" r="-201290" b="-3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03247" t="-481250" r="-102597" b="-3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00000" t="-481250" r="-1935" b="-375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883037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04FA8C6A-DF33-B4D9-3172-F95985EBF932}"/>
              </a:ext>
            </a:extLst>
          </p:cNvPr>
          <p:cNvSpPr txBox="1"/>
          <p:nvPr/>
        </p:nvSpPr>
        <p:spPr>
          <a:xfrm>
            <a:off x="9459642" y="40768"/>
            <a:ext cx="26324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4000" b="1" dirty="0">
                <a:solidFill>
                  <a:srgbClr val="C0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Answers</a:t>
            </a:r>
          </a:p>
        </p:txBody>
      </p:sp>
    </p:spTree>
    <p:extLst>
      <p:ext uri="{BB962C8B-B14F-4D97-AF65-F5344CB8AC3E}">
        <p14:creationId xmlns:p14="http://schemas.microsoft.com/office/powerpoint/2010/main" val="20360816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43556C2-82A2-9F70-EC15-EFBD4B44AB50}"/>
              </a:ext>
            </a:extLst>
          </p:cNvPr>
          <p:cNvSpPr txBox="1"/>
          <p:nvPr/>
        </p:nvSpPr>
        <p:spPr>
          <a:xfrm>
            <a:off x="56795" y="40768"/>
            <a:ext cx="67292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Fractions Generalising - 3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4">
                <a:extLst>
                  <a:ext uri="{FF2B5EF4-FFF2-40B4-BE49-F238E27FC236}">
                    <a16:creationId xmlns:a16="http://schemas.microsoft.com/office/drawing/2014/main" id="{0520A071-9779-21B3-4948-DD007C100C05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10318" y="786268"/>
              <a:ext cx="11771364" cy="587406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961894">
                      <a:extLst>
                        <a:ext uri="{9D8B030D-6E8A-4147-A177-3AD203B41FA5}">
                          <a16:colId xmlns:a16="http://schemas.microsoft.com/office/drawing/2014/main" val="2017339152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2341239773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186969070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3473358168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2248478317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1017220893"/>
                        </a:ext>
                      </a:extLst>
                    </a:gridCol>
                  </a:tblGrid>
                  <a:tr h="83406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oMath>
                          </a14:m>
                          <a:r>
                            <a:rPr lang="en-GB" sz="3600" b="1" dirty="0"/>
                            <a:t> </a:t>
                          </a: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oMath>
                          </a14:m>
                          <a:r>
                            <a:rPr lang="en-GB" sz="3600" b="1" dirty="0"/>
                            <a:t> </a:t>
                          </a:r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oMath>
                          </a14:m>
                          <a:r>
                            <a:rPr lang="en-GB" sz="3600" b="1" dirty="0"/>
                            <a:t> </a:t>
                          </a:r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oMath>
                          </a14:m>
                          <a:r>
                            <a:rPr lang="en-GB" sz="3600" b="1" dirty="0"/>
                            <a:t> </a:t>
                          </a:r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 × </m:t>
                              </m:r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oMath>
                          </a14:m>
                          <a:r>
                            <a:rPr lang="en-GB" sz="3600" b="1" dirty="0"/>
                            <a:t> </a:t>
                          </a:r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÷</m:t>
                              </m:r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oMath>
                          </a14:m>
                          <a:r>
                            <a:rPr lang="en-GB" sz="3600" b="1" dirty="0"/>
                            <a:t> </a:t>
                          </a:r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43214023"/>
                      </a:ext>
                    </a:extLst>
                  </a:tr>
                  <a:tr h="1008000">
                    <a:tc>
                      <a:txBody>
                        <a:bodyPr/>
                        <a:lstStyle/>
                        <a:p>
                          <a:pPr algn="ctr" fontAlgn="ctr"/>
                          <a:endParaRPr lang="en-GB" sz="3600" b="1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GB" sz="3600" b="1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3600" b="0" i="1" u="none" strike="noStrike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3600" b="0" i="1" u="none" strike="noStrike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12</m:t>
                                  </m:r>
                                </m:num>
                                <m:den>
                                  <m:r>
                                    <a:rPr lang="en-GB" sz="3600" b="0" i="1" u="none" strike="noStrike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35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3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3600" b="0" i="1" u="none" strike="noStrike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3600" b="0" i="1" u="none" strike="noStrike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GB" sz="3600" b="0" i="1" u="none" strike="noStrike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35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3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GB" sz="3600" b="1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GB" sz="3600" b="1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3100589580"/>
                      </a:ext>
                    </a:extLst>
                  </a:tr>
                  <a:tr h="1008000">
                    <a:tc>
                      <a:txBody>
                        <a:bodyPr/>
                        <a:lstStyle/>
                        <a:p>
                          <a:pPr algn="ctr" fontAlgn="ctr"/>
                          <a:endParaRPr lang="en-GB" sz="3600" b="1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GB" sz="3600" b="1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GB" sz="3600" b="1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GB" sz="3600" b="1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3600" b="0" i="1" u="none" strike="noStrike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3600" b="0" i="1" u="none" strike="noStrike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8</m:t>
                                  </m:r>
                                </m:num>
                                <m:den>
                                  <m:r>
                                    <a:rPr lang="en-GB" sz="3600" b="0" i="1" u="none" strike="noStrike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35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3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3600" b="0" i="1" u="none" strike="noStrike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3600" b="0" i="1" u="none" strike="noStrike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14</m:t>
                                  </m:r>
                                </m:num>
                                <m:den>
                                  <m:r>
                                    <a:rPr lang="en-GB" sz="3600" b="0" i="1" u="none" strike="noStrike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3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37965180"/>
                      </a:ext>
                    </a:extLst>
                  </a:tr>
                  <a:tr h="1008000">
                    <a:tc>
                      <a:txBody>
                        <a:bodyPr/>
                        <a:lstStyle/>
                        <a:p>
                          <a:pPr algn="ctr" fontAlgn="ctr"/>
                          <a:endParaRPr lang="en-GB" sz="3600" b="1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GB" sz="3600" b="1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3600" b="0" i="1" u="none" strike="noStrike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3600" b="0" i="1" u="none" strike="noStrike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78</m:t>
                                  </m:r>
                                </m:num>
                                <m:den>
                                  <m:r>
                                    <a:rPr lang="en-GB" sz="3600" b="0" i="1" u="none" strike="noStrike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35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3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GB" sz="36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3600" b="0" i="1" u="none" strike="noStrike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3600" b="0" i="1" u="none" strike="noStrike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27</m:t>
                                  </m:r>
                                </m:num>
                                <m:den>
                                  <m:r>
                                    <a:rPr lang="en-GB" sz="3600" b="0" i="1" u="none" strike="noStrike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35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3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GB" sz="3600" b="1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4123878551"/>
                      </a:ext>
                    </a:extLst>
                  </a:tr>
                  <a:tr h="1008000">
                    <a:tc>
                      <a:txBody>
                        <a:bodyPr/>
                        <a:lstStyle/>
                        <a:p>
                          <a:pPr algn="ctr"/>
                          <a:endParaRPr lang="en-GB" sz="36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6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6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3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3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92</m:t>
                                  </m:r>
                                </m:num>
                                <m:den>
                                  <m:r>
                                    <a:rPr lang="en-GB" sz="3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35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36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endParaRPr lang="en-GB" sz="3600" b="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6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3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3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28</m:t>
                                  </m:r>
                                </m:num>
                                <m:den>
                                  <m:r>
                                    <a:rPr lang="en-GB" sz="3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36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endParaRPr lang="en-GB" sz="3600" b="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11537637"/>
                      </a:ext>
                    </a:extLst>
                  </a:tr>
                  <a:tr h="1008000"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3600" b="0" i="1" u="none" strike="noStrike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GB" sz="3600" b="0" i="1" u="none" strike="noStrike" smtClean="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sz="3600" b="0" i="1" u="none" strike="noStrike" smtClean="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p>
                                      <m:r>
                                        <a:rPr lang="en-GB" sz="3600" b="0" i="1" u="none" strike="noStrike" smtClean="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GB" sz="3600" b="0" i="1" u="none" strike="noStrike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3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GB" sz="3600" b="1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GB" sz="3600" b="1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GB" sz="3600" b="1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GB" sz="3600" b="1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3600" b="0" i="1" u="none" strike="noStrike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3600" b="0" i="1" u="none" strike="noStrike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7</m:t>
                                  </m:r>
                                  <m:r>
                                    <a:rPr lang="en-GB" sz="3600" b="0" i="1" u="none" strike="noStrike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num>
                                <m:den>
                                  <m:r>
                                    <a:rPr lang="en-GB" sz="3600" b="0" i="1" u="none" strike="noStrike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3600" b="1" i="0" u="none" strike="noStrike" dirty="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4883037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4">
                <a:extLst>
                  <a:ext uri="{FF2B5EF4-FFF2-40B4-BE49-F238E27FC236}">
                    <a16:creationId xmlns:a16="http://schemas.microsoft.com/office/drawing/2014/main" id="{0520A071-9779-21B3-4948-DD007C100C0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06439728"/>
                  </p:ext>
                </p:extLst>
              </p:nvPr>
            </p:nvGraphicFramePr>
            <p:xfrm>
              <a:off x="210318" y="786268"/>
              <a:ext cx="11771364" cy="587406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961894">
                      <a:extLst>
                        <a:ext uri="{9D8B030D-6E8A-4147-A177-3AD203B41FA5}">
                          <a16:colId xmlns:a16="http://schemas.microsoft.com/office/drawing/2014/main" val="2017339152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2341239773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186969070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3473358168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2248478317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1017220893"/>
                        </a:ext>
                      </a:extLst>
                    </a:gridCol>
                  </a:tblGrid>
                  <a:tr h="83406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290" t="-1515" r="-500645" b="-6075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1948" t="-1515" r="-403896" b="-6075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0645" t="-1515" r="-301290" b="-6075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00645" t="-1515" r="-201290" b="-6075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03247" t="-1515" r="-102597" b="-6075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00000" t="-1515" r="-1935" b="-60757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43214023"/>
                      </a:ext>
                    </a:extLst>
                  </a:tr>
                  <a:tr h="1008000">
                    <a:tc>
                      <a:txBody>
                        <a:bodyPr/>
                        <a:lstStyle/>
                        <a:p>
                          <a:pPr algn="ctr" fontAlgn="ctr"/>
                          <a:endParaRPr lang="en-GB" sz="3600" b="1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GB" sz="3600" b="1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"/>
                          <a:stretch>
                            <a:fillRect l="-200645" t="-83750" r="-301290" b="-4012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"/>
                          <a:stretch>
                            <a:fillRect l="-300645" t="-83750" r="-201290" b="-4012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GB" sz="3600" b="1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GB" sz="3600" b="1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3100589580"/>
                      </a:ext>
                    </a:extLst>
                  </a:tr>
                  <a:tr h="1008000">
                    <a:tc>
                      <a:txBody>
                        <a:bodyPr/>
                        <a:lstStyle/>
                        <a:p>
                          <a:pPr algn="ctr" fontAlgn="ctr"/>
                          <a:endParaRPr lang="en-GB" sz="3600" b="1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GB" sz="3600" b="1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GB" sz="3600" b="1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GB" sz="3600" b="1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2"/>
                          <a:stretch>
                            <a:fillRect l="-403247" t="-186076" r="-102597" b="-3063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l="-500000" t="-186076" r="-1935" b="-3063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37965180"/>
                      </a:ext>
                    </a:extLst>
                  </a:tr>
                  <a:tr h="1008000">
                    <a:tc>
                      <a:txBody>
                        <a:bodyPr/>
                        <a:lstStyle/>
                        <a:p>
                          <a:pPr algn="ctr" fontAlgn="ctr"/>
                          <a:endParaRPr lang="en-GB" sz="3600" b="1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GB" sz="3600" b="1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2"/>
                          <a:stretch>
                            <a:fillRect l="-200645" t="-282500" r="-301290" b="-20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GB" sz="36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2"/>
                          <a:stretch>
                            <a:fillRect l="-403247" t="-282500" r="-102597" b="-20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GB" sz="3600" b="1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4123878551"/>
                      </a:ext>
                    </a:extLst>
                  </a:tr>
                  <a:tr h="1008000">
                    <a:tc>
                      <a:txBody>
                        <a:bodyPr/>
                        <a:lstStyle/>
                        <a:p>
                          <a:pPr algn="ctr"/>
                          <a:endParaRPr lang="en-GB" sz="36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6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6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2"/>
                          <a:stretch>
                            <a:fillRect l="-300645" t="-387342" r="-201290" b="-1050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6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l="-500000" t="-387342" r="-1935" b="-10506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11537637"/>
                      </a:ext>
                    </a:extLst>
                  </a:tr>
                  <a:tr h="1008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290" t="-481250" r="-500645" b="-3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GB" sz="3600" b="1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GB" sz="3600" b="1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GB" sz="3600" b="1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GB" sz="3600" b="1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00000" t="-481250" r="-1935" b="-375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8830370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567809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43556C2-82A2-9F70-EC15-EFBD4B44AB50}"/>
              </a:ext>
            </a:extLst>
          </p:cNvPr>
          <p:cNvSpPr txBox="1"/>
          <p:nvPr/>
        </p:nvSpPr>
        <p:spPr>
          <a:xfrm>
            <a:off x="56795" y="40768"/>
            <a:ext cx="67292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Fractions Generalising - 3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4">
                <a:extLst>
                  <a:ext uri="{FF2B5EF4-FFF2-40B4-BE49-F238E27FC236}">
                    <a16:creationId xmlns:a16="http://schemas.microsoft.com/office/drawing/2014/main" id="{0520A071-9779-21B3-4948-DD007C100C05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10318" y="786268"/>
              <a:ext cx="11771364" cy="587406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961894">
                      <a:extLst>
                        <a:ext uri="{9D8B030D-6E8A-4147-A177-3AD203B41FA5}">
                          <a16:colId xmlns:a16="http://schemas.microsoft.com/office/drawing/2014/main" val="2017339152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2341239773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186969070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3473358168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2248478317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1017220893"/>
                        </a:ext>
                      </a:extLst>
                    </a:gridCol>
                  </a:tblGrid>
                  <a:tr h="83406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oMath>
                          </a14:m>
                          <a:r>
                            <a:rPr lang="en-GB" sz="3600" b="1" dirty="0"/>
                            <a:t> </a:t>
                          </a: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oMath>
                          </a14:m>
                          <a:r>
                            <a:rPr lang="en-GB" sz="3600" b="1" dirty="0"/>
                            <a:t> </a:t>
                          </a:r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oMath>
                          </a14:m>
                          <a:r>
                            <a:rPr lang="en-GB" sz="3600" b="1" dirty="0"/>
                            <a:t> </a:t>
                          </a:r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oMath>
                          </a14:m>
                          <a:r>
                            <a:rPr lang="en-GB" sz="3600" b="1" dirty="0"/>
                            <a:t> </a:t>
                          </a:r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 × </m:t>
                              </m:r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oMath>
                          </a14:m>
                          <a:r>
                            <a:rPr lang="en-GB" sz="3600" b="1" dirty="0"/>
                            <a:t> </a:t>
                          </a:r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÷</m:t>
                              </m:r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oMath>
                          </a14:m>
                          <a:r>
                            <a:rPr lang="en-GB" sz="3600" b="1" dirty="0"/>
                            <a:t> </a:t>
                          </a:r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43214023"/>
                      </a:ext>
                    </a:extLst>
                  </a:tr>
                  <a:tr h="1008000"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3600" b="1" i="1" u="none" strike="noStrike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3600" b="1" i="1" u="none" strike="noStrike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GB" sz="3600" b="1" i="1" u="none" strike="noStrike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𝟓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3600" b="1" i="0" u="none" strike="noStrike" dirty="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3600" b="1" i="1" u="none" strike="noStrike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3600" b="1" i="1" u="none" strike="noStrike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GB" sz="3600" b="1" i="1" u="none" strike="noStrike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𝟕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3600" b="1" i="0" u="none" strike="noStrike" dirty="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3600" b="0" i="1" u="none" strike="noStrike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3600" b="0" i="1" u="none" strike="noStrike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12</m:t>
                                  </m:r>
                                </m:num>
                                <m:den>
                                  <m:r>
                                    <a:rPr lang="en-GB" sz="3600" b="0" i="1" u="none" strike="noStrike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35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3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3600" b="0" i="1" u="none" strike="noStrike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3600" b="0" i="1" u="none" strike="noStrike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GB" sz="3600" b="0" i="1" u="none" strike="noStrike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35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3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3600" b="1" i="1" u="none" strike="noStrike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3600" b="1" i="1" u="none" strike="noStrike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GB" sz="3600" b="1" i="1" u="none" strike="noStrike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𝟑𝟓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3600" b="1" i="0" u="none" strike="noStrike" dirty="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3600" b="1" i="1" u="none" strike="noStrike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3600" b="1" i="1" u="none" strike="noStrike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𝟕</m:t>
                                  </m:r>
                                </m:num>
                                <m:den>
                                  <m:r>
                                    <a:rPr lang="en-GB" sz="3600" b="1" i="1" u="none" strike="noStrike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𝟓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3600" b="1" i="0" u="none" strike="noStrike" dirty="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3100589580"/>
                      </a:ext>
                    </a:extLst>
                  </a:tr>
                  <a:tr h="1008000"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3600" b="1" i="1" u="none" strike="noStrike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3600" b="1" i="1" u="none" strike="noStrike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𝟒</m:t>
                                  </m:r>
                                </m:num>
                                <m:den>
                                  <m:r>
                                    <a:rPr lang="en-GB" sz="3600" b="1" i="1" u="none" strike="noStrike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𝟓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3600" b="1" i="0" u="none" strike="noStrike" dirty="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3600" b="1" i="1" u="none" strike="noStrike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3600" b="1" i="1" u="none" strike="noStrike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num>
                                <m:den>
                                  <m:r>
                                    <a:rPr lang="en-GB" sz="3600" b="1" i="1" u="none" strike="noStrike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𝟕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3600" b="1" i="0" u="none" strike="noStrike" dirty="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3600" b="1" i="1" u="none" strike="noStrike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3600" b="1" i="1" u="none" strike="noStrike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𝟑𝟖</m:t>
                                  </m:r>
                                </m:num>
                                <m:den>
                                  <m:r>
                                    <a:rPr lang="en-GB" sz="3600" b="1" i="1" u="none" strike="noStrike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𝟑𝟓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3600" b="1" i="0" u="none" strike="noStrike" dirty="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3600" b="1" i="1" u="none" strike="noStrike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3600" b="1" i="1" u="none" strike="noStrike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𝟏𝟖</m:t>
                                  </m:r>
                                </m:num>
                                <m:den>
                                  <m:r>
                                    <a:rPr lang="en-GB" sz="3600" b="1" i="1" u="none" strike="noStrike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𝟑𝟓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3600" b="1" i="0" u="none" strike="noStrike" dirty="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3600" b="0" i="1" u="none" strike="noStrike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3600" b="0" i="1" u="none" strike="noStrike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8</m:t>
                                  </m:r>
                                </m:num>
                                <m:den>
                                  <m:r>
                                    <a:rPr lang="en-GB" sz="3600" b="0" i="1" u="none" strike="noStrike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35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3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3600" b="0" i="1" u="none" strike="noStrike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3600" b="0" i="1" u="none" strike="noStrike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14</m:t>
                                  </m:r>
                                </m:num>
                                <m:den>
                                  <m:r>
                                    <a:rPr lang="en-GB" sz="3600" b="0" i="1" u="none" strike="noStrike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3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37965180"/>
                      </a:ext>
                    </a:extLst>
                  </a:tr>
                  <a:tr h="1008000"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3600" b="1" i="1" u="none" strike="noStrike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3600" b="1" i="1" u="none" strike="noStrike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𝟗</m:t>
                                  </m:r>
                                </m:num>
                                <m:den>
                                  <m:r>
                                    <a:rPr lang="en-GB" sz="3600" b="1" i="1" u="none" strike="noStrike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𝟓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3600" b="1" i="0" u="none" strike="noStrike" dirty="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3600" b="1" i="1" u="none" strike="noStrike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3600" b="1" i="1" u="none" strike="noStrike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𝟑</m:t>
                                  </m:r>
                                </m:num>
                                <m:den>
                                  <m:r>
                                    <a:rPr lang="en-GB" sz="3600" b="1" i="1" u="none" strike="noStrike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𝟕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3600" b="1" i="0" u="none" strike="noStrike" dirty="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3600" b="0" i="1" u="none" strike="noStrike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3600" b="0" i="1" u="none" strike="noStrike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78</m:t>
                                  </m:r>
                                </m:num>
                                <m:den>
                                  <m:r>
                                    <a:rPr lang="en-GB" sz="3600" b="0" i="1" u="none" strike="noStrike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35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3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3600" b="1" i="1" u="none" strike="noStrike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3600" b="1" i="1" u="none" strike="noStrike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𝟒𝟖</m:t>
                                  </m:r>
                                </m:num>
                                <m:den>
                                  <m:r>
                                    <a:rPr lang="en-GB" sz="3600" b="1" i="1" u="none" strike="noStrike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𝟑𝟓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3600" b="1" i="0" u="none" strike="noStrike" dirty="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endParaRPr lang="en-GB" sz="36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3600" b="0" i="1" u="none" strike="noStrike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3600" b="0" i="1" u="none" strike="noStrike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27</m:t>
                                  </m:r>
                                </m:num>
                                <m:den>
                                  <m:r>
                                    <a:rPr lang="en-GB" sz="3600" b="0" i="1" u="none" strike="noStrike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35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3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3600" b="1" i="1" u="none" strike="noStrike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3600" b="1" i="1" u="none" strike="noStrike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𝟐𝟏</m:t>
                                  </m:r>
                                </m:num>
                                <m:den>
                                  <m:r>
                                    <a:rPr lang="en-GB" sz="3600" b="1" i="1" u="none" strike="noStrike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𝟓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3600" b="1" i="0" u="none" strike="noStrike" dirty="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4123878551"/>
                      </a:ext>
                    </a:extLst>
                  </a:tr>
                  <a:tr h="1008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36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36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𝟏𝟔</m:t>
                                  </m:r>
                                </m:num>
                                <m:den>
                                  <m:r>
                                    <a:rPr lang="en-GB" sz="36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𝟓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36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36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36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𝟒</m:t>
                                  </m:r>
                                </m:num>
                                <m:den>
                                  <m:r>
                                    <a:rPr lang="en-GB" sz="36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𝟕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36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36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36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𝟏𝟑𝟐</m:t>
                                  </m:r>
                                </m:num>
                                <m:den>
                                  <m:r>
                                    <a:rPr lang="en-GB" sz="36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𝟑𝟓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36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3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3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92</m:t>
                                  </m:r>
                                </m:num>
                                <m:den>
                                  <m:r>
                                    <a:rPr lang="en-GB" sz="3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35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36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endParaRPr lang="en-GB" sz="3600" b="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36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36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𝟔𝟒</m:t>
                                  </m:r>
                                </m:num>
                                <m:den>
                                  <m:r>
                                    <a:rPr lang="en-GB" sz="36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𝟑𝟓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36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3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3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28</m:t>
                                  </m:r>
                                </m:num>
                                <m:den>
                                  <m:r>
                                    <a:rPr lang="en-GB" sz="3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36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endParaRPr lang="en-GB" sz="3600" b="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11537637"/>
                      </a:ext>
                    </a:extLst>
                  </a:tr>
                  <a:tr h="1008000"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3600" b="0" i="1" u="none" strike="noStrike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GB" sz="3600" b="0" i="1" u="none" strike="noStrike" smtClean="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sz="3600" b="0" i="1" u="none" strike="noStrike" smtClean="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p>
                                      <m:r>
                                        <a:rPr lang="en-GB" sz="3600" b="0" i="1" u="none" strike="noStrike" smtClean="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GB" sz="3600" b="0" i="1" u="none" strike="noStrike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3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3600" b="1" i="1" u="none" strike="noStrike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3600" b="1" i="1" u="none" strike="noStrike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𝒏</m:t>
                                  </m:r>
                                </m:num>
                                <m:den>
                                  <m:r>
                                    <a:rPr lang="en-GB" sz="3600" b="1" i="1" u="none" strike="noStrike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𝟕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3600" b="1" i="0" u="none" strike="noStrike" dirty="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3600" b="1" i="1" u="none" strike="noStrike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3600" b="1" i="1" u="none" strike="noStrike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𝒏</m:t>
                                  </m:r>
                                  <m:d>
                                    <m:dPr>
                                      <m:ctrlPr>
                                        <a:rPr lang="en-GB" sz="3600" b="1" i="1" u="none" strike="noStrike" smtClean="0"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sz="3600" b="1" i="1" u="none" strike="noStrike" smtClean="0"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𝟕</m:t>
                                      </m:r>
                                      <m:r>
                                        <a:rPr lang="en-GB" sz="3600" b="1" i="1" u="none" strike="noStrike" smtClean="0"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𝒏</m:t>
                                      </m:r>
                                      <m:r>
                                        <a:rPr lang="en-GB" sz="3600" b="1" i="1" u="none" strike="noStrike" smtClean="0"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GB" sz="3600" b="1" i="1" u="none" strike="noStrike" smtClean="0"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𝟓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lang="en-GB" sz="3600" b="1" i="1" u="none" strike="noStrike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𝟑𝟓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3600" b="1" i="0" u="none" strike="noStrike" dirty="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3600" b="1" i="1" u="none" strike="noStrike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3600" b="1" i="1" u="none" strike="noStrike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𝒏</m:t>
                                  </m:r>
                                  <m:d>
                                    <m:dPr>
                                      <m:ctrlPr>
                                        <a:rPr lang="en-GB" sz="3600" b="1" i="1" u="none" strike="noStrike" smtClean="0"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sz="3600" b="1" i="1" u="none" strike="noStrike" smtClean="0"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𝟕</m:t>
                                      </m:r>
                                      <m:r>
                                        <a:rPr lang="en-GB" sz="3600" b="1" i="1" u="none" strike="noStrike" smtClean="0"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𝒏</m:t>
                                      </m:r>
                                      <m:r>
                                        <a:rPr lang="en-GB" sz="3600" b="1" i="1" u="none" strike="noStrike" smtClean="0"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GB" sz="3600" b="1" i="1" u="none" strike="noStrike" smtClean="0"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𝟓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lang="en-GB" sz="3600" b="1" i="1" u="none" strike="noStrike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𝟑𝟓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3600" b="1" i="0" u="none" strike="noStrike" dirty="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3600" b="1" i="1" u="none" strike="noStrike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GB" sz="3600" b="1" i="1" u="none" strike="noStrike" smtClean="0"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sz="3600" b="1" i="1" u="none" strike="noStrike" smtClean="0"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𝒏</m:t>
                                      </m:r>
                                    </m:e>
                                    <m:sup>
                                      <m:r>
                                        <a:rPr lang="en-GB" sz="3600" b="1" i="1" u="none" strike="noStrike" smtClean="0"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𝟑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GB" sz="3600" b="1" i="1" u="none" strike="noStrike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𝟑𝟓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3600" b="1" i="0" u="none" strike="noStrike" dirty="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3600" b="0" i="1" u="none" strike="noStrike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3600" b="0" i="1" u="none" strike="noStrike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7</m:t>
                                  </m:r>
                                  <m:r>
                                    <a:rPr lang="en-GB" sz="3600" b="0" i="1" u="none" strike="noStrike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num>
                                <m:den>
                                  <m:r>
                                    <a:rPr lang="en-GB" sz="3600" b="0" i="1" u="none" strike="noStrike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3600" b="1" i="0" u="none" strike="noStrike" dirty="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4883037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4">
                <a:extLst>
                  <a:ext uri="{FF2B5EF4-FFF2-40B4-BE49-F238E27FC236}">
                    <a16:creationId xmlns:a16="http://schemas.microsoft.com/office/drawing/2014/main" id="{0520A071-9779-21B3-4948-DD007C100C05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10318" y="786268"/>
              <a:ext cx="11771364" cy="587406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961894">
                      <a:extLst>
                        <a:ext uri="{9D8B030D-6E8A-4147-A177-3AD203B41FA5}">
                          <a16:colId xmlns:a16="http://schemas.microsoft.com/office/drawing/2014/main" val="2017339152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2341239773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186969070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3473358168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2248478317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1017220893"/>
                        </a:ext>
                      </a:extLst>
                    </a:gridCol>
                  </a:tblGrid>
                  <a:tr h="83406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290" t="-1515" r="-500645" b="-6075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1948" t="-1515" r="-403896" b="-6075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0645" t="-1515" r="-301290" b="-6075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00645" t="-1515" r="-201290" b="-6075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03247" t="-1515" r="-102597" b="-6075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00000" t="-1515" r="-1935" b="-60757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43214023"/>
                      </a:ext>
                    </a:extLst>
                  </a:tr>
                  <a:tr h="1008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"/>
                          <a:stretch>
                            <a:fillRect l="-1290" t="-83750" r="-500645" b="-4012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"/>
                          <a:stretch>
                            <a:fillRect l="-101948" t="-83750" r="-403896" b="-4012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"/>
                          <a:stretch>
                            <a:fillRect l="-200645" t="-83750" r="-301290" b="-4012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"/>
                          <a:stretch>
                            <a:fillRect l="-300645" t="-83750" r="-201290" b="-4012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"/>
                          <a:stretch>
                            <a:fillRect l="-403247" t="-83750" r="-102597" b="-4012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"/>
                          <a:stretch>
                            <a:fillRect l="-500000" t="-83750" r="-1935" b="-40125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00589580"/>
                      </a:ext>
                    </a:extLst>
                  </a:tr>
                  <a:tr h="1008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2"/>
                          <a:stretch>
                            <a:fillRect l="-1290" t="-186076" r="-500645" b="-3063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2"/>
                          <a:stretch>
                            <a:fillRect l="-101948" t="-186076" r="-403896" b="-3063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2"/>
                          <a:stretch>
                            <a:fillRect l="-200645" t="-186076" r="-301290" b="-3063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2"/>
                          <a:stretch>
                            <a:fillRect l="-300645" t="-186076" r="-201290" b="-3063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2"/>
                          <a:stretch>
                            <a:fillRect l="-403247" t="-186076" r="-102597" b="-3063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l="-500000" t="-186076" r="-1935" b="-3063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37965180"/>
                      </a:ext>
                    </a:extLst>
                  </a:tr>
                  <a:tr h="1008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2"/>
                          <a:stretch>
                            <a:fillRect l="-1290" t="-282500" r="-500645" b="-20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2"/>
                          <a:stretch>
                            <a:fillRect l="-101948" t="-282500" r="-403896" b="-20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2"/>
                          <a:stretch>
                            <a:fillRect l="-200645" t="-282500" r="-301290" b="-20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2"/>
                          <a:stretch>
                            <a:fillRect l="-300645" t="-282500" r="-201290" b="-20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2"/>
                          <a:stretch>
                            <a:fillRect l="-403247" t="-282500" r="-102597" b="-20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l="-500000" t="-282500" r="-1935" b="-202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23878551"/>
                      </a:ext>
                    </a:extLst>
                  </a:tr>
                  <a:tr h="1008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2"/>
                          <a:stretch>
                            <a:fillRect l="-1290" t="-387342" r="-500645" b="-1050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2"/>
                          <a:stretch>
                            <a:fillRect l="-101948" t="-387342" r="-403896" b="-1050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2"/>
                          <a:stretch>
                            <a:fillRect l="-200645" t="-387342" r="-301290" b="-1050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2"/>
                          <a:stretch>
                            <a:fillRect l="-300645" t="-387342" r="-201290" b="-1050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2"/>
                          <a:stretch>
                            <a:fillRect l="-403247" t="-387342" r="-102597" b="-1050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l="-500000" t="-387342" r="-1935" b="-10506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11537637"/>
                      </a:ext>
                    </a:extLst>
                  </a:tr>
                  <a:tr h="1008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290" t="-481250" r="-500645" b="-3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1948" t="-481250" r="-403896" b="-3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0645" t="-481250" r="-301290" b="-3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00645" t="-481250" r="-201290" b="-3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03247" t="-481250" r="-102597" b="-3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00000" t="-481250" r="-1935" b="-375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883037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F9C96446-03F3-365B-DACF-FEFCB0DFC0BE}"/>
              </a:ext>
            </a:extLst>
          </p:cNvPr>
          <p:cNvSpPr txBox="1"/>
          <p:nvPr/>
        </p:nvSpPr>
        <p:spPr>
          <a:xfrm>
            <a:off x="9459642" y="40768"/>
            <a:ext cx="26324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4000" b="1" dirty="0">
                <a:solidFill>
                  <a:srgbClr val="C0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Answers</a:t>
            </a:r>
          </a:p>
        </p:txBody>
      </p:sp>
    </p:spTree>
    <p:extLst>
      <p:ext uri="{BB962C8B-B14F-4D97-AF65-F5344CB8AC3E}">
        <p14:creationId xmlns:p14="http://schemas.microsoft.com/office/powerpoint/2010/main" val="23447567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43556C2-82A2-9F70-EC15-EFBD4B44AB50}"/>
              </a:ext>
            </a:extLst>
          </p:cNvPr>
          <p:cNvSpPr txBox="1"/>
          <p:nvPr/>
        </p:nvSpPr>
        <p:spPr>
          <a:xfrm>
            <a:off x="75713" y="40768"/>
            <a:ext cx="48130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Standard Form - 1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4">
                <a:extLst>
                  <a:ext uri="{FF2B5EF4-FFF2-40B4-BE49-F238E27FC236}">
                    <a16:creationId xmlns:a16="http://schemas.microsoft.com/office/drawing/2014/main" id="{46F396CB-90B0-5E64-C55C-0F87F753C35D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10318" y="786268"/>
              <a:ext cx="11771364" cy="583844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961894">
                      <a:extLst>
                        <a:ext uri="{9D8B030D-6E8A-4147-A177-3AD203B41FA5}">
                          <a16:colId xmlns:a16="http://schemas.microsoft.com/office/drawing/2014/main" val="2017339152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2341239773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186969070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3473358168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2248478317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1017220893"/>
                        </a:ext>
                      </a:extLst>
                    </a:gridCol>
                  </a:tblGrid>
                  <a:tr h="83406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oMath>
                          </a14:m>
                          <a:r>
                            <a:rPr lang="en-GB" sz="3600" b="1" dirty="0"/>
                            <a:t> </a:t>
                          </a: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oMath>
                          </a14:m>
                          <a:r>
                            <a:rPr lang="en-GB" sz="3600" b="1" dirty="0"/>
                            <a:t> </a:t>
                          </a:r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oMath>
                          </a14:m>
                          <a:r>
                            <a:rPr lang="en-GB" sz="3600" b="1" dirty="0"/>
                            <a:t> </a:t>
                          </a:r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oMath>
                          </a14:m>
                          <a:r>
                            <a:rPr lang="en-GB" sz="3600" b="1" dirty="0"/>
                            <a:t> </a:t>
                          </a:r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 × </m:t>
                              </m:r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oMath>
                          </a14:m>
                          <a:r>
                            <a:rPr lang="en-GB" sz="3600" b="1" dirty="0"/>
                            <a:t> </a:t>
                          </a:r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÷</m:t>
                              </m:r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oMath>
                          </a14:m>
                          <a:r>
                            <a:rPr lang="en-GB" sz="3600" b="1" dirty="0"/>
                            <a:t> </a:t>
                          </a:r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43214023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3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6×</m:t>
                              </m:r>
                              <m:sSup>
                                <m:sSupPr>
                                  <m:ctrlPr>
                                    <a:rPr lang="en-GB" sz="3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3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3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17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3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3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2×</m:t>
                              </m:r>
                              <m:sSup>
                                <m:sSupPr>
                                  <m:ctrlPr>
                                    <a:rPr lang="en-GB" sz="3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3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3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17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3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0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0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0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0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3100589580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pPr algn="ctr"/>
                          <a:endParaRPr lang="en-GB" sz="30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3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2×</m:t>
                              </m:r>
                              <m:sSup>
                                <m:sSupPr>
                                  <m:ctrlPr>
                                    <a:rPr lang="en-GB" sz="3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3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3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17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3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3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6×</m:t>
                              </m:r>
                              <m:sSup>
                                <m:sSupPr>
                                  <m:ctrlPr>
                                    <a:rPr lang="en-GB" sz="3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3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3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17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3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0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0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0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37965180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pPr algn="ctr"/>
                          <a:endParaRPr lang="en-GB" sz="30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3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2×</m:t>
                              </m:r>
                              <m:sSup>
                                <m:sSupPr>
                                  <m:ctrlPr>
                                    <a:rPr lang="en-GB" sz="3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3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3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17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3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0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3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6×</m:t>
                              </m:r>
                              <m:sSup>
                                <m:sSupPr>
                                  <m:ctrlPr>
                                    <a:rPr lang="en-GB" sz="3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3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3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17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3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30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0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4123878551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pPr algn="ctr"/>
                          <a:endParaRPr lang="en-GB" sz="30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3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2×</m:t>
                              </m:r>
                              <m:sSup>
                                <m:sSupPr>
                                  <m:ctrlPr>
                                    <a:rPr lang="en-GB" sz="3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3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3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17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3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0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0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3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6×</m:t>
                              </m:r>
                              <m:sSup>
                                <m:sSupPr>
                                  <m:ctrlPr>
                                    <a:rPr lang="en-GB" sz="3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3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3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34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3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0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11537637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30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3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2×</m:t>
                              </m:r>
                              <m:sSup>
                                <m:sSupPr>
                                  <m:ctrlPr>
                                    <a:rPr lang="en-GB" sz="3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3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3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17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3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0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0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0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3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6</m:t>
                              </m:r>
                            </m:oMath>
                          </a14:m>
                          <a:r>
                            <a:rPr lang="en-GB" sz="3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3662933117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3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6×</m:t>
                              </m:r>
                              <m:sSup>
                                <m:sSupPr>
                                  <m:ctrlPr>
                                    <a:rPr lang="en-GB" sz="3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3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3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18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3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3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2×</m:t>
                              </m:r>
                              <m:sSup>
                                <m:sSupPr>
                                  <m:ctrlPr>
                                    <a:rPr lang="en-GB" sz="3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3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3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17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3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0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0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0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0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883037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4">
                <a:extLst>
                  <a:ext uri="{FF2B5EF4-FFF2-40B4-BE49-F238E27FC236}">
                    <a16:creationId xmlns:a16="http://schemas.microsoft.com/office/drawing/2014/main" id="{46F396CB-90B0-5E64-C55C-0F87F753C35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5123769"/>
                  </p:ext>
                </p:extLst>
              </p:nvPr>
            </p:nvGraphicFramePr>
            <p:xfrm>
              <a:off x="210318" y="786268"/>
              <a:ext cx="11771364" cy="583844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961894">
                      <a:extLst>
                        <a:ext uri="{9D8B030D-6E8A-4147-A177-3AD203B41FA5}">
                          <a16:colId xmlns:a16="http://schemas.microsoft.com/office/drawing/2014/main" val="2017339152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2341239773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186969070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3473358168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2248478317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1017220893"/>
                        </a:ext>
                      </a:extLst>
                    </a:gridCol>
                  </a:tblGrid>
                  <a:tr h="83406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290" t="-1515" r="-500645" b="-6030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1948" t="-1515" r="-403896" b="-6030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0645" t="-1515" r="-301290" b="-6030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00645" t="-1515" r="-201290" b="-6030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03247" t="-1515" r="-102597" b="-6030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00000" t="-1515" r="-1935" b="-60303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43214023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"/>
                          <a:stretch>
                            <a:fillRect l="-1290" t="-101515" r="-500645" b="-5030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"/>
                          <a:stretch>
                            <a:fillRect l="-101948" t="-101515" r="-403896" b="-5030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0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0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0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0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3100589580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pPr algn="ctr"/>
                          <a:endParaRPr lang="en-GB" sz="30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1948" t="-201515" r="-403896" b="-4030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0645" t="-201515" r="-301290" b="-4030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0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0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0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37965180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pPr algn="ctr"/>
                          <a:endParaRPr lang="en-GB" sz="30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1948" t="-306154" r="-403896" b="-30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0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00645" t="-306154" r="-201290" b="-30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30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0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4123878551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pPr algn="ctr"/>
                          <a:endParaRPr lang="en-GB" sz="30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1948" t="-400000" r="-403896" b="-20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0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0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403247" t="-400000" r="-102597" b="-20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0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11537637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30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1948" t="-500000" r="-403896" b="-10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0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0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0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l="-500000" t="-500000" r="-1935" b="-10454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62933117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290" t="-600000" r="-500645" b="-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1948" t="-600000" r="-403896" b="-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0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0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0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0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8830370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7723571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43556C2-82A2-9F70-EC15-EFBD4B44AB50}"/>
              </a:ext>
            </a:extLst>
          </p:cNvPr>
          <p:cNvSpPr txBox="1"/>
          <p:nvPr/>
        </p:nvSpPr>
        <p:spPr>
          <a:xfrm>
            <a:off x="75713" y="40768"/>
            <a:ext cx="48130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Standard Form - 1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4">
                <a:extLst>
                  <a:ext uri="{FF2B5EF4-FFF2-40B4-BE49-F238E27FC236}">
                    <a16:creationId xmlns:a16="http://schemas.microsoft.com/office/drawing/2014/main" id="{46F396CB-90B0-5E64-C55C-0F87F753C35D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10318" y="786268"/>
              <a:ext cx="11771364" cy="583844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961894">
                      <a:extLst>
                        <a:ext uri="{9D8B030D-6E8A-4147-A177-3AD203B41FA5}">
                          <a16:colId xmlns:a16="http://schemas.microsoft.com/office/drawing/2014/main" val="2017339152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2341239773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186969070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3473358168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2248478317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1017220893"/>
                        </a:ext>
                      </a:extLst>
                    </a:gridCol>
                  </a:tblGrid>
                  <a:tr h="83406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oMath>
                          </a14:m>
                          <a:r>
                            <a:rPr lang="en-GB" sz="3600" b="1" dirty="0"/>
                            <a:t> </a:t>
                          </a: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oMath>
                          </a14:m>
                          <a:r>
                            <a:rPr lang="en-GB" sz="3600" b="1" dirty="0"/>
                            <a:t> </a:t>
                          </a:r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oMath>
                          </a14:m>
                          <a:r>
                            <a:rPr lang="en-GB" sz="3600" b="1" dirty="0"/>
                            <a:t> </a:t>
                          </a:r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oMath>
                          </a14:m>
                          <a:r>
                            <a:rPr lang="en-GB" sz="3600" b="1" dirty="0"/>
                            <a:t> </a:t>
                          </a:r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 × </m:t>
                              </m:r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oMath>
                          </a14:m>
                          <a:r>
                            <a:rPr lang="en-GB" sz="3600" b="1" dirty="0"/>
                            <a:t> </a:t>
                          </a:r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÷</m:t>
                              </m:r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oMath>
                          </a14:m>
                          <a:r>
                            <a:rPr lang="en-GB" sz="3600" b="1" dirty="0"/>
                            <a:t> </a:t>
                          </a:r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43214023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3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6×</m:t>
                              </m:r>
                              <m:sSup>
                                <m:sSupPr>
                                  <m:ctrlPr>
                                    <a:rPr lang="en-GB" sz="3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3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3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17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3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3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2×</m:t>
                              </m:r>
                              <m:sSup>
                                <m:sSupPr>
                                  <m:ctrlPr>
                                    <a:rPr lang="en-GB" sz="3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3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3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17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3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3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𝟖</m:t>
                              </m:r>
                              <m:r>
                                <a:rPr lang="en-GB" sz="3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GB" sz="30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30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𝟏𝟎</m:t>
                                  </m:r>
                                </m:e>
                                <m:sup>
                                  <m:r>
                                    <a:rPr lang="en-GB" sz="30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𝟏𝟕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30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3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𝟒</m:t>
                              </m:r>
                              <m:r>
                                <a:rPr lang="en-GB" sz="3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GB" sz="30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30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𝟏𝟎</m:t>
                                  </m:r>
                                </m:e>
                                <m:sup>
                                  <m:r>
                                    <a:rPr lang="en-GB" sz="30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𝟏𝟕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30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30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1.2</a:t>
                          </a:r>
                          <a14:m>
                            <m:oMath xmlns:m="http://schemas.openxmlformats.org/officeDocument/2006/math">
                              <m:r>
                                <a:rPr lang="en-GB" sz="3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GB" sz="30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30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𝟏𝟎</m:t>
                                  </m:r>
                                </m:e>
                                <m:sup>
                                  <m:r>
                                    <a:rPr lang="en-GB" sz="30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𝟑𝟓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30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3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𝟑</m:t>
                              </m:r>
                            </m:oMath>
                          </a14:m>
                          <a:r>
                            <a:rPr lang="en-GB" sz="30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3100589580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3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𝟒</m:t>
                              </m:r>
                              <m:r>
                                <a:rPr lang="en-GB" sz="3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GB" sz="3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  <m:sSup>
                                <m:sSupPr>
                                  <m:ctrlPr>
                                    <a:rPr lang="en-GB" sz="30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30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𝟎</m:t>
                                  </m:r>
                                </m:e>
                                <m:sup>
                                  <m:r>
                                    <a:rPr lang="en-GB" sz="30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𝟏𝟕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30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3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2×</m:t>
                              </m:r>
                              <m:sSup>
                                <m:sSupPr>
                                  <m:ctrlPr>
                                    <a:rPr lang="en-GB" sz="3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3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3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17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3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3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6×</m:t>
                              </m:r>
                              <m:sSup>
                                <m:sSupPr>
                                  <m:ctrlPr>
                                    <a:rPr lang="en-GB" sz="3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3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3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17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3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3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GB" sz="3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GB" sz="3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  <m:sSup>
                                <m:sSupPr>
                                  <m:ctrlPr>
                                    <a:rPr lang="en-GB" sz="30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30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𝟎</m:t>
                                  </m:r>
                                </m:e>
                                <m:sup>
                                  <m:r>
                                    <a:rPr lang="en-GB" sz="30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𝟏𝟕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30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3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𝟖</m:t>
                              </m:r>
                              <m:r>
                                <a:rPr lang="en-GB" sz="3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GB" sz="3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  <m:sSup>
                                <m:sSupPr>
                                  <m:ctrlPr>
                                    <a:rPr lang="en-GB" sz="30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30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𝟎</m:t>
                                  </m:r>
                                </m:e>
                                <m:sup>
                                  <m:r>
                                    <a:rPr lang="en-GB" sz="30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𝟑𝟒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30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3000" b="1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oMath>
                          </a14:m>
                          <a:r>
                            <a:rPr lang="en-GB" sz="30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37965180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3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𝟖</m:t>
                              </m:r>
                              <m:r>
                                <a:rPr lang="en-GB" sz="3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GB" sz="3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  <m:sSup>
                                <m:sSupPr>
                                  <m:ctrlPr>
                                    <a:rPr lang="en-GB" sz="30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30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𝟎</m:t>
                                  </m:r>
                                </m:e>
                                <m:sup>
                                  <m:r>
                                    <a:rPr lang="en-GB" sz="30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𝟏𝟕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30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3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2×</m:t>
                              </m:r>
                              <m:sSup>
                                <m:sSupPr>
                                  <m:ctrlPr>
                                    <a:rPr lang="en-GB" sz="3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3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3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17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3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3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GB" sz="3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GB" sz="3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  <m:sSup>
                                <m:sSupPr>
                                  <m:ctrlPr>
                                    <a:rPr lang="en-GB" sz="30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30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𝟎</m:t>
                                  </m:r>
                                </m:e>
                                <m:sup>
                                  <m:r>
                                    <a:rPr lang="en-GB" sz="30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𝟏𝟖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30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3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6×</m:t>
                              </m:r>
                              <m:sSup>
                                <m:sSupPr>
                                  <m:ctrlPr>
                                    <a:rPr lang="en-GB" sz="3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3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3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17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3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30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1.6</a:t>
                          </a:r>
                          <a14:m>
                            <m:oMath xmlns:m="http://schemas.openxmlformats.org/officeDocument/2006/math">
                              <m:r>
                                <a:rPr lang="en-GB" sz="3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GB" sz="30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30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𝟏𝟎</m:t>
                                  </m:r>
                                </m:e>
                                <m:sup>
                                  <m:r>
                                    <a:rPr lang="en-GB" sz="30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𝟑𝟓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30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3000" b="1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𝟒</m:t>
                              </m:r>
                            </m:oMath>
                          </a14:m>
                          <a:r>
                            <a:rPr lang="en-GB" sz="30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4123878551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3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GB" sz="3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GB" sz="3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  <m:sSup>
                                <m:sSupPr>
                                  <m:ctrlPr>
                                    <a:rPr lang="en-GB" sz="30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30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𝟎</m:t>
                                  </m:r>
                                </m:e>
                                <m:sup>
                                  <m:r>
                                    <a:rPr lang="en-GB" sz="30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𝟏𝟕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30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3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2×</m:t>
                              </m:r>
                              <m:sSup>
                                <m:sSupPr>
                                  <m:ctrlPr>
                                    <a:rPr lang="en-GB" sz="3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3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3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17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3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3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𝟓</m:t>
                              </m:r>
                              <m:r>
                                <a:rPr lang="en-GB" sz="3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GB" sz="30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30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𝟏𝟎</m:t>
                                  </m:r>
                                </m:e>
                                <m:sup>
                                  <m:r>
                                    <a:rPr lang="en-GB" sz="30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𝟏𝟕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30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3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GB" sz="3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GB" sz="30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30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𝟏𝟎</m:t>
                                  </m:r>
                                </m:e>
                                <m:sup>
                                  <m:r>
                                    <a:rPr lang="en-GB" sz="30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𝟏𝟕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30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3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6×</m:t>
                              </m:r>
                              <m:sSup>
                                <m:sSupPr>
                                  <m:ctrlPr>
                                    <a:rPr lang="en-GB" sz="3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3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3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34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3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30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1.5</a:t>
                          </a:r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11537637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30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1.2</a:t>
                          </a:r>
                          <a14:m>
                            <m:oMath xmlns:m="http://schemas.openxmlformats.org/officeDocument/2006/math">
                              <m:r>
                                <a:rPr lang="en-GB" sz="3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GB" sz="3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  <m:sSup>
                                <m:sSupPr>
                                  <m:ctrlPr>
                                    <a:rPr lang="en-GB" sz="30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30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𝟎</m:t>
                                  </m:r>
                                </m:e>
                                <m:sup>
                                  <m:r>
                                    <a:rPr lang="en-GB" sz="30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𝟏𝟖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30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3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2×</m:t>
                              </m:r>
                              <m:sSup>
                                <m:sSupPr>
                                  <m:ctrlPr>
                                    <a:rPr lang="en-GB" sz="3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3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3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17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3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30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1.4</a:t>
                          </a:r>
                          <a14:m>
                            <m:oMath xmlns:m="http://schemas.openxmlformats.org/officeDocument/2006/math">
                              <m:r>
                                <a:rPr lang="en-GB" sz="3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GB" sz="3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  <m:sSup>
                                <m:sSupPr>
                                  <m:ctrlPr>
                                    <a:rPr lang="en-GB" sz="30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30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𝟎</m:t>
                                  </m:r>
                                </m:e>
                                <m:sup>
                                  <m:r>
                                    <a:rPr lang="en-GB" sz="30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𝟏𝟖</m:t>
                                  </m:r>
                                </m:sup>
                              </m:sSup>
                            </m:oMath>
                          </a14:m>
                          <a:endParaRPr lang="en-GB" sz="30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3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GB" sz="3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GB" sz="3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  <m:sSup>
                                <m:sSupPr>
                                  <m:ctrlPr>
                                    <a:rPr lang="en-GB" sz="30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30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𝟎</m:t>
                                  </m:r>
                                </m:e>
                                <m:sup>
                                  <m:r>
                                    <a:rPr lang="en-GB" sz="30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𝟏𝟖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30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30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2.4</a:t>
                          </a:r>
                          <a14:m>
                            <m:oMath xmlns:m="http://schemas.openxmlformats.org/officeDocument/2006/math">
                              <m:r>
                                <a:rPr lang="en-GB" sz="3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GB" sz="3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  <m:sSup>
                                <m:sSupPr>
                                  <m:ctrlPr>
                                    <a:rPr lang="en-GB" sz="30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30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𝟎</m:t>
                                  </m:r>
                                </m:e>
                                <m:sup>
                                  <m:r>
                                    <a:rPr lang="en-GB" sz="30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𝟑𝟓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30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3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6</m:t>
                              </m:r>
                            </m:oMath>
                          </a14:m>
                          <a:r>
                            <a:rPr lang="en-GB" sz="3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3662933117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3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6×</m:t>
                              </m:r>
                              <m:sSup>
                                <m:sSupPr>
                                  <m:ctrlPr>
                                    <a:rPr lang="en-GB" sz="3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3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3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18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3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3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2×</m:t>
                              </m:r>
                              <m:sSup>
                                <m:sSupPr>
                                  <m:ctrlPr>
                                    <a:rPr lang="en-GB" sz="3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3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3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17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3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30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6.2</a:t>
                          </a:r>
                          <a14:m>
                            <m:oMath xmlns:m="http://schemas.openxmlformats.org/officeDocument/2006/math">
                              <m:r>
                                <a:rPr lang="en-GB" sz="3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GB" sz="30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30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𝟏𝟎</m:t>
                                  </m:r>
                                </m:e>
                                <m:sup>
                                  <m:r>
                                    <a:rPr lang="en-GB" sz="30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𝟏𝟖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30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30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5.8</a:t>
                          </a:r>
                          <a14:m>
                            <m:oMath xmlns:m="http://schemas.openxmlformats.org/officeDocument/2006/math">
                              <m:r>
                                <a:rPr lang="en-GB" sz="3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GB" sz="30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30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𝟏𝟎</m:t>
                                  </m:r>
                                </m:e>
                                <m:sup>
                                  <m:r>
                                    <a:rPr lang="en-GB" sz="30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𝟏𝟖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30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30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1.2</a:t>
                          </a:r>
                          <a14:m>
                            <m:oMath xmlns:m="http://schemas.openxmlformats.org/officeDocument/2006/math">
                              <m:r>
                                <a:rPr lang="en-GB" sz="3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GB" sz="30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30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𝟏𝟎</m:t>
                                  </m:r>
                                </m:e>
                                <m:sup>
                                  <m:r>
                                    <a:rPr lang="en-GB" sz="30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𝟑𝟔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30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3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𝟑𝟎</m:t>
                              </m:r>
                            </m:oMath>
                          </a14:m>
                          <a:r>
                            <a:rPr lang="en-GB" sz="30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883037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4">
                <a:extLst>
                  <a:ext uri="{FF2B5EF4-FFF2-40B4-BE49-F238E27FC236}">
                    <a16:creationId xmlns:a16="http://schemas.microsoft.com/office/drawing/2014/main" id="{46F396CB-90B0-5E64-C55C-0F87F753C35D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10318" y="786268"/>
              <a:ext cx="11771364" cy="583844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961894">
                      <a:extLst>
                        <a:ext uri="{9D8B030D-6E8A-4147-A177-3AD203B41FA5}">
                          <a16:colId xmlns:a16="http://schemas.microsoft.com/office/drawing/2014/main" val="2017339152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2341239773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186969070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3473358168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2248478317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1017220893"/>
                        </a:ext>
                      </a:extLst>
                    </a:gridCol>
                  </a:tblGrid>
                  <a:tr h="83406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290" t="-1515" r="-500645" b="-60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1948" t="-1515" r="-403896" b="-60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0645" t="-1515" r="-301290" b="-60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00645" t="-1515" r="-201290" b="-60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03247" t="-1515" r="-102597" b="-60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00000" t="-1515" r="-1935" b="-60454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43214023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"/>
                          <a:stretch>
                            <a:fillRect l="-1290" t="-101515" r="-500645" b="-50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"/>
                          <a:stretch>
                            <a:fillRect l="-101948" t="-101515" r="-403896" b="-50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"/>
                          <a:stretch>
                            <a:fillRect l="-200645" t="-101515" r="-301290" b="-50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"/>
                          <a:stretch>
                            <a:fillRect l="-300645" t="-101515" r="-201290" b="-50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"/>
                          <a:stretch>
                            <a:fillRect l="-403247" t="-101515" r="-102597" b="-50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"/>
                          <a:stretch>
                            <a:fillRect l="-500000" t="-101515" r="-1935" b="-50454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00589580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2"/>
                          <a:stretch>
                            <a:fillRect l="-1290" t="-201515" r="-500645" b="-40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1948" t="-201515" r="-403896" b="-40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0645" t="-201515" r="-301290" b="-40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00645" t="-201515" r="-201290" b="-40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403247" t="-201515" r="-102597" b="-40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l="-500000" t="-201515" r="-1935" b="-40454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37965180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2"/>
                          <a:stretch>
                            <a:fillRect l="-1290" t="-306154" r="-500645" b="-3107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1948" t="-306154" r="-403896" b="-3107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0645" t="-306154" r="-301290" b="-3107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00645" t="-306154" r="-201290" b="-3107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403247" t="-306154" r="-102597" b="-3107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l="-500000" t="-306154" r="-1935" b="-31076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23878551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2"/>
                          <a:stretch>
                            <a:fillRect l="-1290" t="-400000" r="-500645" b="-2060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1948" t="-400000" r="-403896" b="-2060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0645" t="-400000" r="-301290" b="-2060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00645" t="-400000" r="-201290" b="-2060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403247" t="-400000" r="-102597" b="-2060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30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1.5</a:t>
                          </a:r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11537637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2"/>
                          <a:stretch>
                            <a:fillRect l="-1290" t="-500000" r="-500645" b="-1060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1948" t="-500000" r="-403896" b="-1060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0645" t="-500000" r="-301290" b="-1060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00645" t="-500000" r="-201290" b="-1060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403247" t="-500000" r="-102597" b="-1060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l="-500000" t="-500000" r="-1935" b="-10606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62933117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290" t="-600000" r="-500645" b="-60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1948" t="-600000" r="-403896" b="-60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0645" t="-600000" r="-301290" b="-60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00645" t="-600000" r="-201290" b="-60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03247" t="-600000" r="-102597" b="-60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00000" t="-600000" r="-1935" b="-606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883037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A18E77AA-3F1A-A843-0D7B-72446D647EDC}"/>
              </a:ext>
            </a:extLst>
          </p:cNvPr>
          <p:cNvSpPr txBox="1"/>
          <p:nvPr/>
        </p:nvSpPr>
        <p:spPr>
          <a:xfrm>
            <a:off x="9459642" y="40768"/>
            <a:ext cx="26324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4000" b="1" dirty="0">
                <a:solidFill>
                  <a:srgbClr val="C0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Answers</a:t>
            </a:r>
          </a:p>
        </p:txBody>
      </p:sp>
    </p:spTree>
    <p:extLst>
      <p:ext uri="{BB962C8B-B14F-4D97-AF65-F5344CB8AC3E}">
        <p14:creationId xmlns:p14="http://schemas.microsoft.com/office/powerpoint/2010/main" val="42437603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43556C2-82A2-9F70-EC15-EFBD4B44AB50}"/>
              </a:ext>
            </a:extLst>
          </p:cNvPr>
          <p:cNvSpPr txBox="1"/>
          <p:nvPr/>
        </p:nvSpPr>
        <p:spPr>
          <a:xfrm>
            <a:off x="75713" y="40768"/>
            <a:ext cx="48130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Standard Form - 2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4">
                <a:extLst>
                  <a:ext uri="{FF2B5EF4-FFF2-40B4-BE49-F238E27FC236}">
                    <a16:creationId xmlns:a16="http://schemas.microsoft.com/office/drawing/2014/main" id="{C69B8B24-C4F3-E1DA-4B98-0CD397F532FA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10318" y="786268"/>
              <a:ext cx="11771364" cy="583844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961894">
                      <a:extLst>
                        <a:ext uri="{9D8B030D-6E8A-4147-A177-3AD203B41FA5}">
                          <a16:colId xmlns:a16="http://schemas.microsoft.com/office/drawing/2014/main" val="2017339152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2341239773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186969070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3473358168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2248478317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1017220893"/>
                        </a:ext>
                      </a:extLst>
                    </a:gridCol>
                  </a:tblGrid>
                  <a:tr h="83406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oMath>
                          </a14:m>
                          <a:r>
                            <a:rPr lang="en-GB" sz="3600" b="1" dirty="0"/>
                            <a:t> </a:t>
                          </a: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oMath>
                          </a14:m>
                          <a:r>
                            <a:rPr lang="en-GB" sz="3600" b="1" dirty="0"/>
                            <a:t> </a:t>
                          </a:r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oMath>
                          </a14:m>
                          <a:r>
                            <a:rPr lang="en-GB" sz="3600" b="1" dirty="0"/>
                            <a:t> </a:t>
                          </a:r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oMath>
                          </a14:m>
                          <a:r>
                            <a:rPr lang="en-GB" sz="3600" b="1" dirty="0"/>
                            <a:t> </a:t>
                          </a:r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 × </m:t>
                              </m:r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oMath>
                          </a14:m>
                          <a:r>
                            <a:rPr lang="en-GB" sz="3600" b="1" dirty="0"/>
                            <a:t> </a:t>
                          </a:r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÷</m:t>
                              </m:r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oMath>
                          </a14:m>
                          <a:r>
                            <a:rPr lang="en-GB" sz="3600" b="1" dirty="0"/>
                            <a:t> </a:t>
                          </a:r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43214023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2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4×</m:t>
                              </m:r>
                              <m:sSup>
                                <m:sSupPr>
                                  <m:ctrlPr>
                                    <a:rPr lang="en-GB" sz="2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2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−13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2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2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5×</m:t>
                              </m:r>
                              <m:sSup>
                                <m:sSupPr>
                                  <m:ctrlPr>
                                    <a:rPr lang="en-GB" sz="2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2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−14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2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6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26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6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6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3100589580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pPr algn="ctr"/>
                          <a:endParaRPr lang="en-GB" sz="26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2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5×</m:t>
                              </m:r>
                              <m:sSup>
                                <m:sSupPr>
                                  <m:ctrlPr>
                                    <a:rPr lang="en-GB" sz="2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2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−14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2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2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4×</m:t>
                              </m:r>
                              <m:sSup>
                                <m:sSupPr>
                                  <m:ctrlPr>
                                    <a:rPr lang="en-GB" sz="2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2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−13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2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6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26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6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37965180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26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2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5×</m:t>
                              </m:r>
                              <m:sSup>
                                <m:sSupPr>
                                  <m:ctrlPr>
                                    <a:rPr lang="en-GB" sz="2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2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−14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2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26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2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4×</m:t>
                              </m:r>
                              <m:sSup>
                                <m:sSupPr>
                                  <m:ctrlPr>
                                    <a:rPr lang="en-GB" sz="2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2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−13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2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26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6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4123878551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pPr algn="ctr"/>
                          <a:endParaRPr lang="en-GB" sz="26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2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5×</m:t>
                              </m:r>
                              <m:sSup>
                                <m:sSupPr>
                                  <m:ctrlPr>
                                    <a:rPr lang="en-GB" sz="2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2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−14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2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6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26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2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4×</m:t>
                              </m:r>
                              <m:sSup>
                                <m:sSupPr>
                                  <m:ctrlPr>
                                    <a:rPr lang="en-GB" sz="2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2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−26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2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6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11537637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pPr algn="ctr"/>
                          <a:endParaRPr lang="en-GB" sz="26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2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5×</m:t>
                              </m:r>
                              <m:sSup>
                                <m:sSupPr>
                                  <m:ctrlPr>
                                    <a:rPr lang="en-GB" sz="2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2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−14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2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6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26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26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2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oMath>
                          </a14:m>
                          <a:r>
                            <a:rPr lang="en-GB" sz="2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3662933117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2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4×</m:t>
                              </m:r>
                              <m:sSup>
                                <m:sSupPr>
                                  <m:ctrlPr>
                                    <a:rPr lang="en-GB" sz="2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2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−12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2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2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5×</m:t>
                              </m:r>
                              <m:sSup>
                                <m:sSupPr>
                                  <m:ctrlPr>
                                    <a:rPr lang="en-GB" sz="2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2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−14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2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6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26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6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6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883037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4">
                <a:extLst>
                  <a:ext uri="{FF2B5EF4-FFF2-40B4-BE49-F238E27FC236}">
                    <a16:creationId xmlns:a16="http://schemas.microsoft.com/office/drawing/2014/main" id="{C69B8B24-C4F3-E1DA-4B98-0CD397F532F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45785918"/>
                  </p:ext>
                </p:extLst>
              </p:nvPr>
            </p:nvGraphicFramePr>
            <p:xfrm>
              <a:off x="210318" y="786268"/>
              <a:ext cx="11771364" cy="583844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961894">
                      <a:extLst>
                        <a:ext uri="{9D8B030D-6E8A-4147-A177-3AD203B41FA5}">
                          <a16:colId xmlns:a16="http://schemas.microsoft.com/office/drawing/2014/main" val="2017339152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2341239773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186969070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3473358168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2248478317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1017220893"/>
                        </a:ext>
                      </a:extLst>
                    </a:gridCol>
                  </a:tblGrid>
                  <a:tr h="83406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290" t="-1515" r="-500645" b="-6030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1948" t="-1515" r="-403896" b="-6030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0645" t="-1515" r="-301290" b="-6030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00645" t="-1515" r="-201290" b="-6030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03247" t="-1515" r="-102597" b="-6030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00000" t="-1515" r="-1935" b="-60303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43214023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"/>
                          <a:stretch>
                            <a:fillRect l="-1290" t="-101515" r="-500645" b="-5030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"/>
                          <a:stretch>
                            <a:fillRect l="-101948" t="-101515" r="-403896" b="-5030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6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26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6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6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3100589580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pPr algn="ctr"/>
                          <a:endParaRPr lang="en-GB" sz="26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2"/>
                          <a:stretch>
                            <a:fillRect l="-101948" t="-201515" r="-403896" b="-4030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2"/>
                          <a:stretch>
                            <a:fillRect l="-200645" t="-201515" r="-301290" b="-4030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6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26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6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37965180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26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2"/>
                          <a:stretch>
                            <a:fillRect l="-101948" t="-306154" r="-403896" b="-30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26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2"/>
                          <a:stretch>
                            <a:fillRect l="-300645" t="-306154" r="-201290" b="-30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26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6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4123878551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pPr algn="ctr"/>
                          <a:endParaRPr lang="en-GB" sz="26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2"/>
                          <a:stretch>
                            <a:fillRect l="-101948" t="-400000" r="-403896" b="-20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6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26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2"/>
                          <a:stretch>
                            <a:fillRect l="-403247" t="-400000" r="-102597" b="-20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6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11537637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pPr algn="ctr"/>
                          <a:endParaRPr lang="en-GB" sz="26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2"/>
                          <a:stretch>
                            <a:fillRect l="-101948" t="-500000" r="-403896" b="-10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6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26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26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l="-500000" t="-500000" r="-1935" b="-10454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62933117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290" t="-600000" r="-500645" b="-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1948" t="-600000" r="-403896" b="-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6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26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6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6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8830370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2320911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9D0D3348-2A89-7F81-7F05-340FDE9DCDE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77663681"/>
                  </p:ext>
                </p:extLst>
              </p:nvPr>
            </p:nvGraphicFramePr>
            <p:xfrm>
              <a:off x="210318" y="786268"/>
              <a:ext cx="11771364" cy="583844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961894">
                      <a:extLst>
                        <a:ext uri="{9D8B030D-6E8A-4147-A177-3AD203B41FA5}">
                          <a16:colId xmlns:a16="http://schemas.microsoft.com/office/drawing/2014/main" val="2017339152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2341239773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186969070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3473358168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2248478317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1017220893"/>
                        </a:ext>
                      </a:extLst>
                    </a:gridCol>
                  </a:tblGrid>
                  <a:tr h="83406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oMath>
                          </a14:m>
                          <a:r>
                            <a:rPr lang="en-GB" sz="3600" b="1" dirty="0"/>
                            <a:t> </a:t>
                          </a: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oMath>
                          </a14:m>
                          <a:r>
                            <a:rPr lang="en-GB" sz="3600" b="1" dirty="0"/>
                            <a:t> </a:t>
                          </a:r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oMath>
                          </a14:m>
                          <a:r>
                            <a:rPr lang="en-GB" sz="3600" b="1" dirty="0"/>
                            <a:t> </a:t>
                          </a:r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oMath>
                          </a14:m>
                          <a:r>
                            <a:rPr lang="en-GB" sz="3600" b="1" dirty="0"/>
                            <a:t> </a:t>
                          </a:r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 × </m:t>
                              </m:r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oMath>
                          </a14:m>
                          <a:r>
                            <a:rPr lang="en-GB" sz="3600" b="1" dirty="0"/>
                            <a:t> </a:t>
                          </a:r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÷</m:t>
                              </m:r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oMath>
                          </a14:m>
                          <a:r>
                            <a:rPr lang="en-GB" sz="3600" b="1" dirty="0"/>
                            <a:t> </a:t>
                          </a:r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43214023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6</a:t>
                          </a: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3100589580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6</a:t>
                          </a: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400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−2</m:t>
                              </m:r>
                            </m:oMath>
                          </a14:m>
                          <a:r>
                            <a:rPr lang="en-GB" sz="4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37965180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400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−6</m:t>
                              </m:r>
                            </m:oMath>
                          </a14:m>
                          <a:r>
                            <a:rPr lang="en-GB" sz="4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4123878551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400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−6</m:t>
                              </m:r>
                            </m:oMath>
                          </a14:m>
                          <a:r>
                            <a:rPr lang="en-GB" sz="4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400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−2</m:t>
                              </m:r>
                            </m:oMath>
                          </a14:m>
                          <a:r>
                            <a:rPr lang="en-GB" sz="4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11537637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pPr algn="ctr"/>
                          <a:endParaRPr lang="en-GB" sz="4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4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−6</m:t>
                              </m:r>
                            </m:oMath>
                          </a14:m>
                          <a:r>
                            <a:rPr lang="en-GB" sz="4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4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−10</m:t>
                              </m:r>
                            </m:oMath>
                          </a14:m>
                          <a:r>
                            <a:rPr lang="en-GB" sz="4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4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−16</m:t>
                              </m:r>
                            </m:oMath>
                          </a14:m>
                          <a:r>
                            <a:rPr lang="en-GB" sz="4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4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−4</m:t>
                              </m:r>
                            </m:oMath>
                          </a14:m>
                          <a:r>
                            <a:rPr lang="en-GB" sz="4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3662933117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pPr algn="ctr"/>
                          <a:endParaRPr lang="en-GB" sz="4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400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40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6</m:t>
                              </m:r>
                            </m:oMath>
                          </a14:m>
                          <a:r>
                            <a:rPr lang="en-GB" sz="4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16</a:t>
                          </a:r>
                        </a:p>
                      </a:txBody>
                      <a:tcPr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</a:t>
                          </a:r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883037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9D0D3348-2A89-7F81-7F05-340FDE9DCDE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77663681"/>
                  </p:ext>
                </p:extLst>
              </p:nvPr>
            </p:nvGraphicFramePr>
            <p:xfrm>
              <a:off x="210318" y="786268"/>
              <a:ext cx="11771364" cy="583844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961894">
                      <a:extLst>
                        <a:ext uri="{9D8B030D-6E8A-4147-A177-3AD203B41FA5}">
                          <a16:colId xmlns:a16="http://schemas.microsoft.com/office/drawing/2014/main" val="2017339152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2341239773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186969070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3473358168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2248478317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1017220893"/>
                        </a:ext>
                      </a:extLst>
                    </a:gridCol>
                  </a:tblGrid>
                  <a:tr h="83406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290" t="-1515" r="-500645" b="-6227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1948" t="-1515" r="-403896" b="-6227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0645" t="-1515" r="-301290" b="-6227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00645" t="-1515" r="-201290" b="-6227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03247" t="-1515" r="-102597" b="-6227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00000" t="-1515" r="-1935" b="-62272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43214023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6</a:t>
                          </a: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3100589580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6</a:t>
                          </a: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1948" t="-201515" r="-403896" b="-4227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37965180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2"/>
                          <a:stretch>
                            <a:fillRect l="-1290" t="-306154" r="-500645" b="-3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4123878551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2"/>
                          <a:stretch>
                            <a:fillRect l="-1290" t="-400000" r="-500645" b="-2242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1948" t="-400000" r="-403896" b="-2242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11537637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pPr algn="ctr"/>
                          <a:endParaRPr lang="en-GB" sz="4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0645" t="-500000" r="-301290" b="-1242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00645" t="-500000" r="-201290" b="-1242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403247" t="-500000" r="-102597" b="-1242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l="-500000" t="-500000" r="-1935" b="-12424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62933117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pPr algn="ctr"/>
                          <a:endParaRPr lang="en-GB" sz="4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00645" t="-600000" r="-201290" b="-242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16</a:t>
                          </a:r>
                        </a:p>
                      </a:txBody>
                      <a:tcPr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</a:t>
                          </a:r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883037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243556C2-82A2-9F70-EC15-EFBD4B44AB50}"/>
              </a:ext>
            </a:extLst>
          </p:cNvPr>
          <p:cNvSpPr txBox="1"/>
          <p:nvPr/>
        </p:nvSpPr>
        <p:spPr>
          <a:xfrm>
            <a:off x="52417" y="40768"/>
            <a:ext cx="4977645" cy="707886"/>
          </a:xfrm>
          <a:prstGeom prst="rect">
            <a:avLst/>
          </a:prstGeom>
          <a:noFill/>
        </p:spPr>
        <p:txBody>
          <a:bodyPr wrap="none" lIns="90000" rtlCol="0">
            <a:spAutoFit/>
          </a:bodyPr>
          <a:lstStyle/>
          <a:p>
            <a:r>
              <a:rPr lang="en-GB" sz="4000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Negative Numbers</a:t>
            </a:r>
          </a:p>
        </p:txBody>
      </p:sp>
    </p:spTree>
    <p:extLst>
      <p:ext uri="{BB962C8B-B14F-4D97-AF65-F5344CB8AC3E}">
        <p14:creationId xmlns:p14="http://schemas.microsoft.com/office/powerpoint/2010/main" val="9274189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43556C2-82A2-9F70-EC15-EFBD4B44AB50}"/>
              </a:ext>
            </a:extLst>
          </p:cNvPr>
          <p:cNvSpPr txBox="1"/>
          <p:nvPr/>
        </p:nvSpPr>
        <p:spPr>
          <a:xfrm>
            <a:off x="75713" y="40768"/>
            <a:ext cx="48130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Standard Form - 2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4">
                <a:extLst>
                  <a:ext uri="{FF2B5EF4-FFF2-40B4-BE49-F238E27FC236}">
                    <a16:creationId xmlns:a16="http://schemas.microsoft.com/office/drawing/2014/main" id="{C69B8B24-C4F3-E1DA-4B98-0CD397F532FA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10318" y="786268"/>
              <a:ext cx="11771364" cy="583844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961894">
                      <a:extLst>
                        <a:ext uri="{9D8B030D-6E8A-4147-A177-3AD203B41FA5}">
                          <a16:colId xmlns:a16="http://schemas.microsoft.com/office/drawing/2014/main" val="2017339152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2341239773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186969070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3473358168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2248478317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1017220893"/>
                        </a:ext>
                      </a:extLst>
                    </a:gridCol>
                  </a:tblGrid>
                  <a:tr h="83406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oMath>
                          </a14:m>
                          <a:r>
                            <a:rPr lang="en-GB" sz="3600" b="1" dirty="0"/>
                            <a:t> </a:t>
                          </a: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oMath>
                          </a14:m>
                          <a:r>
                            <a:rPr lang="en-GB" sz="3600" b="1" dirty="0"/>
                            <a:t> </a:t>
                          </a:r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oMath>
                          </a14:m>
                          <a:r>
                            <a:rPr lang="en-GB" sz="3600" b="1" dirty="0"/>
                            <a:t> </a:t>
                          </a:r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oMath>
                          </a14:m>
                          <a:r>
                            <a:rPr lang="en-GB" sz="3600" b="1" dirty="0"/>
                            <a:t> </a:t>
                          </a:r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 × </m:t>
                              </m:r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oMath>
                          </a14:m>
                          <a:r>
                            <a:rPr lang="en-GB" sz="3600" b="1" dirty="0"/>
                            <a:t> </a:t>
                          </a:r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÷</m:t>
                              </m:r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oMath>
                          </a14:m>
                          <a:r>
                            <a:rPr lang="en-GB" sz="3600" b="1" dirty="0"/>
                            <a:t> </a:t>
                          </a:r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43214023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2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4×</m:t>
                              </m:r>
                              <m:sSup>
                                <m:sSupPr>
                                  <m:ctrlPr>
                                    <a:rPr lang="en-GB" sz="2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2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−13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2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2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5×</m:t>
                              </m:r>
                              <m:sSup>
                                <m:sSupPr>
                                  <m:ctrlPr>
                                    <a:rPr lang="en-GB" sz="2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2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−14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2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6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4.5</a:t>
                          </a:r>
                          <a14:m>
                            <m:oMath xmlns:m="http://schemas.openxmlformats.org/officeDocument/2006/math">
                              <m:r>
                                <a:rPr lang="en-GB" sz="26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GB" sz="26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  <m:sSup>
                                <m:sSupPr>
                                  <m:ctrlPr>
                                    <a:rPr lang="en-GB" sz="26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6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𝟎</m:t>
                                  </m:r>
                                </m:e>
                                <m:sup>
                                  <m:r>
                                    <a:rPr lang="en-GB" sz="26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GB" sz="26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𝟏𝟑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26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6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3.5</a:t>
                          </a:r>
                          <a14:m>
                            <m:oMath xmlns:m="http://schemas.openxmlformats.org/officeDocument/2006/math">
                              <m:r>
                                <a:rPr lang="en-GB" sz="26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GB" sz="26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  <m:sSup>
                                <m:sSupPr>
                                  <m:ctrlPr>
                                    <a:rPr lang="en-GB" sz="26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6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𝟎</m:t>
                                  </m:r>
                                </m:e>
                                <m:sup>
                                  <m:r>
                                    <a:rPr lang="en-GB" sz="26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GB" sz="26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𝟏𝟑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26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26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GB" sz="26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GB" sz="26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  <m:sSup>
                                <m:sSupPr>
                                  <m:ctrlPr>
                                    <a:rPr lang="en-GB" sz="26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6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𝟎</m:t>
                                  </m:r>
                                </m:e>
                                <m:sup>
                                  <m:r>
                                    <a:rPr lang="en-GB" sz="26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GB" sz="26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𝟐𝟔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26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2600" b="1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𝟖</m:t>
                              </m:r>
                            </m:oMath>
                          </a14:m>
                          <a:r>
                            <a:rPr lang="en-GB" sz="26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3100589580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6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3.5</a:t>
                          </a:r>
                          <a14:m>
                            <m:oMath xmlns:m="http://schemas.openxmlformats.org/officeDocument/2006/math">
                              <m:r>
                                <a:rPr lang="en-GB" sz="26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GB" sz="26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  <m:sSup>
                                <m:sSupPr>
                                  <m:ctrlPr>
                                    <a:rPr lang="en-GB" sz="26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6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𝟎</m:t>
                                  </m:r>
                                </m:e>
                                <m:sup>
                                  <m:r>
                                    <a:rPr lang="en-GB" sz="26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GB" sz="26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𝟏𝟑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26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2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5×</m:t>
                              </m:r>
                              <m:sSup>
                                <m:sSupPr>
                                  <m:ctrlPr>
                                    <a:rPr lang="en-GB" sz="2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2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−14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2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2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4×</m:t>
                              </m:r>
                              <m:sSup>
                                <m:sSupPr>
                                  <m:ctrlPr>
                                    <a:rPr lang="en-GB" sz="2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2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−13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2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26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GB" sz="26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GB" sz="26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  <m:sSup>
                                <m:sSupPr>
                                  <m:ctrlPr>
                                    <a:rPr lang="en-GB" sz="26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6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𝟎</m:t>
                                  </m:r>
                                </m:e>
                                <m:sup>
                                  <m:r>
                                    <a:rPr lang="en-GB" sz="26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GB" sz="26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𝟏𝟑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26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6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1.75</a:t>
                          </a:r>
                          <a14:m>
                            <m:oMath xmlns:m="http://schemas.openxmlformats.org/officeDocument/2006/math">
                              <m:r>
                                <a:rPr lang="en-GB" sz="26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GB" sz="26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  <m:sSup>
                                <m:sSupPr>
                                  <m:ctrlPr>
                                    <a:rPr lang="en-GB" sz="26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6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𝟎</m:t>
                                  </m:r>
                                </m:e>
                                <m:sup>
                                  <m:r>
                                    <a:rPr lang="en-GB" sz="26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GB" sz="26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𝟐𝟔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26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2600" b="1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𝟕</m:t>
                              </m:r>
                            </m:oMath>
                          </a14:m>
                          <a:r>
                            <a:rPr lang="en-GB" sz="26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37965180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6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4.5</a:t>
                          </a:r>
                          <a14:m>
                            <m:oMath xmlns:m="http://schemas.openxmlformats.org/officeDocument/2006/math">
                              <m:r>
                                <a:rPr lang="en-GB" sz="26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GB" sz="26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  <m:sSup>
                                <m:sSupPr>
                                  <m:ctrlPr>
                                    <a:rPr lang="en-GB" sz="26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6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𝟎</m:t>
                                  </m:r>
                                </m:e>
                                <m:sup>
                                  <m:r>
                                    <a:rPr lang="en-GB" sz="26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GB" sz="26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𝟏𝟑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26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2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5×</m:t>
                              </m:r>
                              <m:sSup>
                                <m:sSupPr>
                                  <m:ctrlPr>
                                    <a:rPr lang="en-GB" sz="2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2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−14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2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26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𝟓</m:t>
                              </m:r>
                              <m:r>
                                <a:rPr lang="en-GB" sz="26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GB" sz="26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  <m:sSup>
                                <m:sSupPr>
                                  <m:ctrlPr>
                                    <a:rPr lang="en-GB" sz="26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6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𝟎</m:t>
                                  </m:r>
                                </m:e>
                                <m:sup>
                                  <m:r>
                                    <a:rPr lang="en-GB" sz="26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GB" sz="26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𝟏𝟑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26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2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4×</m:t>
                              </m:r>
                              <m:sSup>
                                <m:sSupPr>
                                  <m:ctrlPr>
                                    <a:rPr lang="en-GB" sz="2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2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−13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2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6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2.25</a:t>
                          </a:r>
                          <a14:m>
                            <m:oMath xmlns:m="http://schemas.openxmlformats.org/officeDocument/2006/math">
                              <m:r>
                                <a:rPr lang="en-GB" sz="26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GB" sz="26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  <m:sSup>
                                <m:sSupPr>
                                  <m:ctrlPr>
                                    <a:rPr lang="en-GB" sz="26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6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𝟎</m:t>
                                  </m:r>
                                </m:e>
                                <m:sup>
                                  <m:r>
                                    <a:rPr lang="en-GB" sz="26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GB" sz="26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𝟐𝟔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26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2600" b="1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𝟗</m:t>
                              </m:r>
                            </m:oMath>
                          </a14:m>
                          <a:r>
                            <a:rPr lang="en-GB" sz="26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4123878551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26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𝟖</m:t>
                              </m:r>
                              <m:r>
                                <a:rPr lang="en-GB" sz="26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GB" sz="26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  <m:sSup>
                                <m:sSupPr>
                                  <m:ctrlPr>
                                    <a:rPr lang="en-GB" sz="26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6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𝟎</m:t>
                                  </m:r>
                                </m:e>
                                <m:sup>
                                  <m:r>
                                    <a:rPr lang="en-GB" sz="26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GB" sz="26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𝟏𝟑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26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2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5×</m:t>
                              </m:r>
                              <m:sSup>
                                <m:sSupPr>
                                  <m:ctrlPr>
                                    <a:rPr lang="en-GB" sz="2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2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−14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2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6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8.5</a:t>
                          </a:r>
                          <a14:m>
                            <m:oMath xmlns:m="http://schemas.openxmlformats.org/officeDocument/2006/math">
                              <m:r>
                                <a:rPr lang="en-GB" sz="26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GB" sz="26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  <m:sSup>
                                <m:sSupPr>
                                  <m:ctrlPr>
                                    <a:rPr lang="en-GB" sz="26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6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𝟎</m:t>
                                  </m:r>
                                </m:e>
                                <m:sup>
                                  <m:r>
                                    <a:rPr lang="en-GB" sz="26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GB" sz="26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𝟏𝟑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26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6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7.5</a:t>
                          </a:r>
                          <a14:m>
                            <m:oMath xmlns:m="http://schemas.openxmlformats.org/officeDocument/2006/math">
                              <m:r>
                                <a:rPr lang="en-GB" sz="26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GB" sz="26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  <m:sSup>
                                <m:sSupPr>
                                  <m:ctrlPr>
                                    <a:rPr lang="en-GB" sz="26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6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𝟎</m:t>
                                  </m:r>
                                </m:e>
                                <m:sup>
                                  <m:r>
                                    <a:rPr lang="en-GB" sz="26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GB" sz="26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𝟏𝟑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26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2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4×</m:t>
                              </m:r>
                              <m:sSup>
                                <m:sSupPr>
                                  <m:ctrlPr>
                                    <a:rPr lang="en-GB" sz="2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2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−26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2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2600" b="1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𝟏𝟔</m:t>
                              </m:r>
                            </m:oMath>
                          </a14:m>
                          <a:r>
                            <a:rPr lang="en-GB" sz="26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11537637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26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GB" sz="26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GB" sz="26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  <m:sSup>
                                <m:sSupPr>
                                  <m:ctrlPr>
                                    <a:rPr lang="en-GB" sz="26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6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𝟎</m:t>
                                  </m:r>
                                </m:e>
                                <m:sup>
                                  <m:r>
                                    <a:rPr lang="en-GB" sz="26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GB" sz="26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𝟏𝟑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26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2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5×</m:t>
                              </m:r>
                              <m:sSup>
                                <m:sSupPr>
                                  <m:ctrlPr>
                                    <a:rPr lang="en-GB" sz="2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2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−14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2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6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2.5</a:t>
                          </a:r>
                          <a14:m>
                            <m:oMath xmlns:m="http://schemas.openxmlformats.org/officeDocument/2006/math">
                              <m:r>
                                <a:rPr lang="en-GB" sz="26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GB" sz="26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  <m:sSup>
                                <m:sSupPr>
                                  <m:ctrlPr>
                                    <a:rPr lang="en-GB" sz="26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6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𝟎</m:t>
                                  </m:r>
                                </m:e>
                                <m:sup>
                                  <m:r>
                                    <a:rPr lang="en-GB" sz="26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GB" sz="26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𝟏𝟑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26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6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1.5</a:t>
                          </a:r>
                          <a14:m>
                            <m:oMath xmlns:m="http://schemas.openxmlformats.org/officeDocument/2006/math">
                              <m:r>
                                <a:rPr lang="en-GB" sz="26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GB" sz="26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  <m:sSup>
                                <m:sSupPr>
                                  <m:ctrlPr>
                                    <a:rPr lang="en-GB" sz="26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6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𝟎</m:t>
                                  </m:r>
                                </m:e>
                                <m:sup>
                                  <m:r>
                                    <a:rPr lang="en-GB" sz="26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GB" sz="26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𝟏𝟑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26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26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GB" sz="26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GB" sz="26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  <m:sSup>
                                <m:sSupPr>
                                  <m:ctrlPr>
                                    <a:rPr lang="en-GB" sz="26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6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𝟎</m:t>
                                  </m:r>
                                </m:e>
                                <m:sup>
                                  <m:r>
                                    <a:rPr lang="en-GB" sz="26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GB" sz="26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𝟐𝟔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26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2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oMath>
                          </a14:m>
                          <a:r>
                            <a:rPr lang="en-GB" sz="2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3662933117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2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4×</m:t>
                              </m:r>
                              <m:sSup>
                                <m:sSupPr>
                                  <m:ctrlPr>
                                    <a:rPr lang="en-GB" sz="2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2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−12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2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2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5×</m:t>
                              </m:r>
                              <m:sSup>
                                <m:sSupPr>
                                  <m:ctrlPr>
                                    <a:rPr lang="en-GB" sz="2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2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−14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2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6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4.05</a:t>
                          </a:r>
                          <a14:m>
                            <m:oMath xmlns:m="http://schemas.openxmlformats.org/officeDocument/2006/math">
                              <m:r>
                                <a:rPr lang="en-GB" sz="26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GB" sz="26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  <m:sSup>
                                <m:sSupPr>
                                  <m:ctrlPr>
                                    <a:rPr lang="en-GB" sz="26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6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𝟎</m:t>
                                  </m:r>
                                </m:e>
                                <m:sup>
                                  <m:r>
                                    <a:rPr lang="en-GB" sz="26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GB" sz="26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𝟏𝟐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26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6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3.95</a:t>
                          </a:r>
                          <a14:m>
                            <m:oMath xmlns:m="http://schemas.openxmlformats.org/officeDocument/2006/math">
                              <m:r>
                                <a:rPr lang="en-GB" sz="26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GB" sz="26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  <m:sSup>
                                <m:sSupPr>
                                  <m:ctrlPr>
                                    <a:rPr lang="en-GB" sz="26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6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𝟎</m:t>
                                  </m:r>
                                </m:e>
                                <m:sup>
                                  <m:r>
                                    <a:rPr lang="en-GB" sz="26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GB" sz="26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𝟏𝟐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26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26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GB" sz="26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GB" sz="26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  <m:sSup>
                                <m:sSupPr>
                                  <m:ctrlPr>
                                    <a:rPr lang="en-GB" sz="26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6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𝟎</m:t>
                                  </m:r>
                                </m:e>
                                <m:sup>
                                  <m:r>
                                    <a:rPr lang="en-GB" sz="26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GB" sz="26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𝟐𝟓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26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2600" b="1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𝟖𝟎</m:t>
                              </m:r>
                            </m:oMath>
                          </a14:m>
                          <a:r>
                            <a:rPr lang="en-GB" sz="26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883037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4">
                <a:extLst>
                  <a:ext uri="{FF2B5EF4-FFF2-40B4-BE49-F238E27FC236}">
                    <a16:creationId xmlns:a16="http://schemas.microsoft.com/office/drawing/2014/main" id="{C69B8B24-C4F3-E1DA-4B98-0CD397F532FA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10318" y="786268"/>
              <a:ext cx="11771364" cy="583844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961894">
                      <a:extLst>
                        <a:ext uri="{9D8B030D-6E8A-4147-A177-3AD203B41FA5}">
                          <a16:colId xmlns:a16="http://schemas.microsoft.com/office/drawing/2014/main" val="2017339152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2341239773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186969070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3473358168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2248478317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1017220893"/>
                        </a:ext>
                      </a:extLst>
                    </a:gridCol>
                  </a:tblGrid>
                  <a:tr h="83406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290" t="-1515" r="-500645" b="-6030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1948" t="-1515" r="-403896" b="-6030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0645" t="-1515" r="-301290" b="-6030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00645" t="-1515" r="-201290" b="-6030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03247" t="-1515" r="-102597" b="-6030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00000" t="-1515" r="-1935" b="-60303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43214023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"/>
                          <a:stretch>
                            <a:fillRect l="-1290" t="-101515" r="-500645" b="-5030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"/>
                          <a:stretch>
                            <a:fillRect l="-101948" t="-101515" r="-403896" b="-5030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"/>
                          <a:stretch>
                            <a:fillRect l="-200645" t="-101515" r="-301290" b="-5030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"/>
                          <a:stretch>
                            <a:fillRect l="-300645" t="-101515" r="-201290" b="-5030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"/>
                          <a:stretch>
                            <a:fillRect l="-403247" t="-101515" r="-102597" b="-5030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"/>
                          <a:stretch>
                            <a:fillRect l="-500000" t="-101515" r="-1935" b="-50303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00589580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2"/>
                          <a:stretch>
                            <a:fillRect l="-1290" t="-201515" r="-500645" b="-4030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2"/>
                          <a:stretch>
                            <a:fillRect l="-101948" t="-201515" r="-403896" b="-4030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2"/>
                          <a:stretch>
                            <a:fillRect l="-200645" t="-201515" r="-301290" b="-4030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2"/>
                          <a:stretch>
                            <a:fillRect l="-300645" t="-201515" r="-201290" b="-4030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2"/>
                          <a:stretch>
                            <a:fillRect l="-403247" t="-201515" r="-102597" b="-4030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l="-500000" t="-201515" r="-1935" b="-40303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37965180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2"/>
                          <a:stretch>
                            <a:fillRect l="-1290" t="-306154" r="-500645" b="-30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2"/>
                          <a:stretch>
                            <a:fillRect l="-101948" t="-306154" r="-403896" b="-30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2"/>
                          <a:stretch>
                            <a:fillRect l="-200645" t="-306154" r="-301290" b="-30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2"/>
                          <a:stretch>
                            <a:fillRect l="-300645" t="-306154" r="-201290" b="-30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2"/>
                          <a:stretch>
                            <a:fillRect l="-403247" t="-306154" r="-102597" b="-30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l="-500000" t="-306154" r="-1935" b="-30923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23878551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2"/>
                          <a:stretch>
                            <a:fillRect l="-1290" t="-400000" r="-500645" b="-20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2"/>
                          <a:stretch>
                            <a:fillRect l="-101948" t="-400000" r="-403896" b="-20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2"/>
                          <a:stretch>
                            <a:fillRect l="-200645" t="-400000" r="-301290" b="-20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2"/>
                          <a:stretch>
                            <a:fillRect l="-300645" t="-400000" r="-201290" b="-20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2"/>
                          <a:stretch>
                            <a:fillRect l="-403247" t="-400000" r="-102597" b="-20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l="-500000" t="-400000" r="-1935" b="-20454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11537637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2"/>
                          <a:stretch>
                            <a:fillRect l="-1290" t="-500000" r="-500645" b="-10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2"/>
                          <a:stretch>
                            <a:fillRect l="-101948" t="-500000" r="-403896" b="-10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2"/>
                          <a:stretch>
                            <a:fillRect l="-200645" t="-500000" r="-301290" b="-10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2"/>
                          <a:stretch>
                            <a:fillRect l="-300645" t="-500000" r="-201290" b="-10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2"/>
                          <a:stretch>
                            <a:fillRect l="-403247" t="-500000" r="-102597" b="-10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l="-500000" t="-500000" r="-1935" b="-10454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62933117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290" t="-600000" r="-500645" b="-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1948" t="-600000" r="-403896" b="-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0645" t="-600000" r="-301290" b="-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00645" t="-600000" r="-201290" b="-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03247" t="-600000" r="-102597" b="-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00000" t="-600000" r="-1935" b="-454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883037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D23867FF-D515-ACBE-F57B-1CC22530DC5A}"/>
              </a:ext>
            </a:extLst>
          </p:cNvPr>
          <p:cNvSpPr txBox="1"/>
          <p:nvPr/>
        </p:nvSpPr>
        <p:spPr>
          <a:xfrm>
            <a:off x="9459642" y="40768"/>
            <a:ext cx="26324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4000" b="1" dirty="0">
                <a:solidFill>
                  <a:srgbClr val="C0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Answers</a:t>
            </a:r>
          </a:p>
        </p:txBody>
      </p:sp>
    </p:spTree>
    <p:extLst>
      <p:ext uri="{BB962C8B-B14F-4D97-AF65-F5344CB8AC3E}">
        <p14:creationId xmlns:p14="http://schemas.microsoft.com/office/powerpoint/2010/main" val="3463068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43556C2-82A2-9F70-EC15-EFBD4B44AB50}"/>
              </a:ext>
            </a:extLst>
          </p:cNvPr>
          <p:cNvSpPr txBox="1"/>
          <p:nvPr/>
        </p:nvSpPr>
        <p:spPr>
          <a:xfrm>
            <a:off x="75713" y="40768"/>
            <a:ext cx="53639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Prime Factorisations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4">
                <a:extLst>
                  <a:ext uri="{FF2B5EF4-FFF2-40B4-BE49-F238E27FC236}">
                    <a16:creationId xmlns:a16="http://schemas.microsoft.com/office/drawing/2014/main" id="{A73A884F-141B-716C-C0B0-1553A9178F5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35374445"/>
                  </p:ext>
                </p:extLst>
              </p:nvPr>
            </p:nvGraphicFramePr>
            <p:xfrm>
              <a:off x="210318" y="786268"/>
              <a:ext cx="11771364" cy="583844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961894">
                      <a:extLst>
                        <a:ext uri="{9D8B030D-6E8A-4147-A177-3AD203B41FA5}">
                          <a16:colId xmlns:a16="http://schemas.microsoft.com/office/drawing/2014/main" val="2017339152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2341239773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186969070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3473358168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2248478317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1017220893"/>
                        </a:ext>
                      </a:extLst>
                    </a:gridCol>
                  </a:tblGrid>
                  <a:tr h="83406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oMath>
                          </a14:m>
                          <a:r>
                            <a:rPr lang="en-GB" sz="3600" b="1" dirty="0"/>
                            <a:t> </a:t>
                          </a: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oMath>
                          </a14:m>
                          <a:r>
                            <a:rPr lang="en-GB" sz="3600" b="1" dirty="0"/>
                            <a:t> </a:t>
                          </a:r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oMath>
                          </a14:m>
                          <a:r>
                            <a:rPr lang="en-GB" sz="3600" b="1" dirty="0"/>
                            <a:t> </a:t>
                          </a:r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oMath>
                          </a14:m>
                          <a:r>
                            <a:rPr lang="en-GB" sz="3600" b="1" dirty="0"/>
                            <a:t> </a:t>
                          </a:r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 × </m:t>
                              </m:r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oMath>
                          </a14:m>
                          <a:r>
                            <a:rPr lang="en-GB" sz="3600" b="1" dirty="0"/>
                            <a:t> </a:t>
                          </a:r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÷</m:t>
                              </m:r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oMath>
                          </a14:m>
                          <a:r>
                            <a:rPr lang="en-GB" sz="3600" b="1" dirty="0"/>
                            <a:t> </a:t>
                          </a:r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43214023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5</m:t>
                                  </m:r>
                                </m:sup>
                              </m:sSup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  <m:sup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8</m:t>
                                  </m:r>
                                </m:sup>
                              </m:sSup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5</m:t>
                                  </m:r>
                                </m:e>
                                <m:sup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2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  <m:sup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8</m:t>
                                  </m:r>
                                </m:sup>
                              </m:sSup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5</m:t>
                                  </m:r>
                                </m:e>
                                <m:sup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2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GB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2+1</m:t>
                                  </m:r>
                                </m:e>
                              </m:d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GB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GB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  <m:sup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8</m:t>
                                  </m:r>
                                </m:sup>
                              </m:sSup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GB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5</m:t>
                                  </m:r>
                                </m:e>
                                <m:sup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2400" b="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br>
                            <a:rPr lang="en-GB" sz="2400" b="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a:br>
                          <a14:m>
                            <m:oMath xmlns:m="http://schemas.openxmlformats.org/officeDocument/2006/math"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  <m:sup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9</m:t>
                                  </m:r>
                                </m:sup>
                              </m:sSup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5</m:t>
                                  </m:r>
                                </m:e>
                                <m:sup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2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kumimoji="0" lang="en-GB" sz="16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dPr>
                                <m:e>
                                  <m:r>
                                    <a:rPr kumimoji="0" lang="en-GB" sz="16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2−1</m:t>
                                  </m:r>
                                </m:e>
                              </m:d>
                              <m:r>
                                <a:rPr kumimoji="0" lang="en-GB" sz="1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kumimoji="0" lang="en-GB" sz="16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GB" sz="16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kumimoji="0" lang="en-GB" sz="16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4</m:t>
                                  </m:r>
                                </m:sup>
                              </m:sSup>
                              <m:r>
                                <a:rPr kumimoji="0" lang="en-GB" sz="1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kumimoji="0" lang="en-GB" sz="16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GB" sz="16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3</m:t>
                                  </m:r>
                                </m:e>
                                <m:sup>
                                  <m:r>
                                    <a:rPr kumimoji="0" lang="en-GB" sz="16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8</m:t>
                                  </m:r>
                                </m:sup>
                              </m:sSup>
                              <m:r>
                                <a:rPr kumimoji="0" lang="en-GB" sz="1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kumimoji="0" lang="en-GB" sz="16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GB" sz="16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5</m:t>
                                  </m:r>
                                </m:e>
                                <m:sup>
                                  <m:r>
                                    <a:rPr kumimoji="0" lang="en-GB" sz="16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3</m:t>
                                  </m:r>
                                </m:sup>
                              </m:sSup>
                            </m:oMath>
                          </a14:m>
                          <a:r>
                            <a:rPr kumimoji="0" lang="en-GB" sz="16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 </a:t>
                          </a:r>
                          <a:br>
                            <a:rPr kumimoji="0" lang="en-GB" sz="16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a:br>
                          <a14:m>
                            <m:oMath xmlns:m="http://schemas.openxmlformats.org/officeDocument/2006/math">
                              <m:r>
                                <a:rPr kumimoji="0" lang="en-GB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kumimoji="0" lang="en-GB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GB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kumimoji="0" lang="en-GB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4</m:t>
                                  </m:r>
                                </m:sup>
                              </m:sSup>
                              <m:r>
                                <a:rPr kumimoji="0" lang="en-GB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kumimoji="0" lang="en-GB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GB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3</m:t>
                                  </m:r>
                                </m:e>
                                <m:sup>
                                  <m:r>
                                    <a:rPr kumimoji="0" lang="en-GB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8</m:t>
                                  </m:r>
                                </m:sup>
                              </m:sSup>
                              <m:r>
                                <a:rPr kumimoji="0" lang="en-GB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kumimoji="0" lang="en-GB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GB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5</m:t>
                                  </m:r>
                                </m:e>
                                <m:sup>
                                  <m:r>
                                    <a:rPr kumimoji="0" lang="en-GB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3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2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9</m:t>
                                  </m:r>
                                </m:sup>
                              </m:sSup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  <m:sup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16</m:t>
                                  </m:r>
                                </m:sup>
                              </m:sSup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5</m:t>
                                  </m:r>
                                </m:e>
                                <m:sup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6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2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oMath>
                          </a14:m>
                          <a:r>
                            <a:rPr lang="en-GB" sz="2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3100589580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  <m:sup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9</m:t>
                                  </m:r>
                                </m:sup>
                              </m:sSup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5</m:t>
                                  </m:r>
                                </m:e>
                                <m:sup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2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  <m:sup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8</m:t>
                                  </m:r>
                                </m:sup>
                              </m:sSup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5</m:t>
                                  </m:r>
                                </m:e>
                                <m:sup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2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24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37965180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pPr algn="ctr"/>
                          <a:endParaRPr lang="en-GB" sz="24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  <m:sup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8</m:t>
                                  </m:r>
                                </m:sup>
                              </m:sSup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5</m:t>
                                  </m:r>
                                </m:e>
                                <m:sup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2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5</m:t>
                                  </m:r>
                                </m:sup>
                              </m:sSup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  <m:sup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9</m:t>
                                  </m:r>
                                </m:sup>
                              </m:sSup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5</m:t>
                                  </m:r>
                                </m:e>
                                <m:sup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2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24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4123878551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pPr algn="ctr"/>
                          <a:endParaRPr lang="en-GB" sz="24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  <m:sup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8</m:t>
                                  </m:r>
                                </m:sup>
                              </m:sSup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5</m:t>
                                  </m:r>
                                </m:e>
                                <m:sup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2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kumimoji="0" lang="en-GB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GB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kumimoji="0" lang="en-GB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4</m:t>
                                  </m:r>
                                </m:sup>
                              </m:sSup>
                              <m:r>
                                <a:rPr kumimoji="0" lang="en-GB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kumimoji="0" lang="en-GB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GB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3</m:t>
                                  </m:r>
                                </m:e>
                                <m:sup>
                                  <m:r>
                                    <a:rPr kumimoji="0" lang="en-GB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9</m:t>
                                  </m:r>
                                </m:sup>
                              </m:sSup>
                              <m:r>
                                <a:rPr kumimoji="0" lang="en-GB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kumimoji="0" lang="en-GB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GB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5</m:t>
                                  </m:r>
                                </m:e>
                                <m:sup>
                                  <m:r>
                                    <a:rPr kumimoji="0" lang="en-GB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3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2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11537637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pPr algn="ctr"/>
                          <a:endParaRPr lang="en-GB" sz="24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  <m:sup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8</m:t>
                                  </m:r>
                                </m:sup>
                              </m:sSup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5</m:t>
                                  </m:r>
                                </m:e>
                                <m:sup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2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24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9</m:t>
                                  </m:r>
                                </m:sup>
                              </m:sSup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  <m:sup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17</m:t>
                                  </m:r>
                                </m:sup>
                              </m:sSup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5</m:t>
                                  </m:r>
                                </m:e>
                                <m:sup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6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2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3662933117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pPr algn="ctr"/>
                          <a:endParaRPr lang="en-GB" sz="24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  <m:sup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8</m:t>
                                  </m:r>
                                </m:sup>
                              </m:sSup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5</m:t>
                                  </m:r>
                                </m:e>
                                <m:sup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2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24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  <m:sup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2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883037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4">
                <a:extLst>
                  <a:ext uri="{FF2B5EF4-FFF2-40B4-BE49-F238E27FC236}">
                    <a16:creationId xmlns:a16="http://schemas.microsoft.com/office/drawing/2014/main" id="{A73A884F-141B-716C-C0B0-1553A9178F5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35374445"/>
                  </p:ext>
                </p:extLst>
              </p:nvPr>
            </p:nvGraphicFramePr>
            <p:xfrm>
              <a:off x="210318" y="786268"/>
              <a:ext cx="11771364" cy="583844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961894">
                      <a:extLst>
                        <a:ext uri="{9D8B030D-6E8A-4147-A177-3AD203B41FA5}">
                          <a16:colId xmlns:a16="http://schemas.microsoft.com/office/drawing/2014/main" val="2017339152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2341239773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186969070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3473358168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2248478317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1017220893"/>
                        </a:ext>
                      </a:extLst>
                    </a:gridCol>
                  </a:tblGrid>
                  <a:tr h="83406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290" t="-1515" r="-500645" b="-6030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1948" t="-1515" r="-403896" b="-6030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0645" t="-1515" r="-301290" b="-6030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00645" t="-1515" r="-201290" b="-6030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03247" t="-1515" r="-102597" b="-6030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00000" t="-1515" r="-1935" b="-60303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43214023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"/>
                          <a:stretch>
                            <a:fillRect l="-1290" t="-101515" r="-500645" b="-5030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"/>
                          <a:stretch>
                            <a:fillRect l="-101948" t="-101515" r="-403896" b="-5030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"/>
                          <a:stretch>
                            <a:fillRect l="-200645" t="-101515" r="-301290" b="-5030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"/>
                          <a:stretch>
                            <a:fillRect l="-300645" t="-101515" r="-201290" b="-5030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"/>
                          <a:stretch>
                            <a:fillRect l="-403247" t="-101515" r="-102597" b="-5030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"/>
                          <a:stretch>
                            <a:fillRect l="-500000" t="-101515" r="-1935" b="-50303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00589580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2"/>
                          <a:stretch>
                            <a:fillRect l="-1290" t="-201515" r="-500645" b="-4030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2"/>
                          <a:stretch>
                            <a:fillRect l="-101948" t="-201515" r="-403896" b="-4030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24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37965180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pPr algn="ctr"/>
                          <a:endParaRPr lang="en-GB" sz="24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2"/>
                          <a:stretch>
                            <a:fillRect l="-101948" t="-306154" r="-403896" b="-30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2"/>
                          <a:stretch>
                            <a:fillRect l="-200645" t="-306154" r="-301290" b="-30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24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4123878551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pPr algn="ctr"/>
                          <a:endParaRPr lang="en-GB" sz="24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2"/>
                          <a:stretch>
                            <a:fillRect l="-101948" t="-400000" r="-403896" b="-20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2"/>
                          <a:stretch>
                            <a:fillRect l="-300645" t="-400000" r="-201290" b="-20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11537637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pPr algn="ctr"/>
                          <a:endParaRPr lang="en-GB" sz="24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2"/>
                          <a:stretch>
                            <a:fillRect l="-101948" t="-500000" r="-403896" b="-10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24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2"/>
                          <a:stretch>
                            <a:fillRect l="-403247" t="-500000" r="-102597" b="-10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3662933117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pPr algn="ctr"/>
                          <a:endParaRPr lang="en-GB" sz="24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1948" t="-600000" r="-403896" b="-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24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00000" t="-600000" r="-1935" b="-454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8830370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2438294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43556C2-82A2-9F70-EC15-EFBD4B44AB50}"/>
              </a:ext>
            </a:extLst>
          </p:cNvPr>
          <p:cNvSpPr txBox="1"/>
          <p:nvPr/>
        </p:nvSpPr>
        <p:spPr>
          <a:xfrm>
            <a:off x="75713" y="40768"/>
            <a:ext cx="53639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Prime Factorisations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4">
                <a:extLst>
                  <a:ext uri="{FF2B5EF4-FFF2-40B4-BE49-F238E27FC236}">
                    <a16:creationId xmlns:a16="http://schemas.microsoft.com/office/drawing/2014/main" id="{A73A884F-141B-716C-C0B0-1553A9178F5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7325809"/>
                  </p:ext>
                </p:extLst>
              </p:nvPr>
            </p:nvGraphicFramePr>
            <p:xfrm>
              <a:off x="210318" y="786268"/>
              <a:ext cx="11771364" cy="583844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961894">
                      <a:extLst>
                        <a:ext uri="{9D8B030D-6E8A-4147-A177-3AD203B41FA5}">
                          <a16:colId xmlns:a16="http://schemas.microsoft.com/office/drawing/2014/main" val="2017339152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2341239773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186969070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3473358168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2248478317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1017220893"/>
                        </a:ext>
                      </a:extLst>
                    </a:gridCol>
                  </a:tblGrid>
                  <a:tr h="83406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oMath>
                          </a14:m>
                          <a:r>
                            <a:rPr lang="en-GB" sz="3600" b="1" dirty="0"/>
                            <a:t> </a:t>
                          </a: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oMath>
                          </a14:m>
                          <a:r>
                            <a:rPr lang="en-GB" sz="3600" b="1" dirty="0"/>
                            <a:t> </a:t>
                          </a:r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oMath>
                          </a14:m>
                          <a:r>
                            <a:rPr lang="en-GB" sz="3600" b="1" dirty="0"/>
                            <a:t> </a:t>
                          </a:r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oMath>
                          </a14:m>
                          <a:r>
                            <a:rPr lang="en-GB" sz="3600" b="1" dirty="0"/>
                            <a:t> </a:t>
                          </a:r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 × </m:t>
                              </m:r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oMath>
                          </a14:m>
                          <a:r>
                            <a:rPr lang="en-GB" sz="3600" b="1" dirty="0"/>
                            <a:t> </a:t>
                          </a:r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÷</m:t>
                              </m:r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oMath>
                          </a14:m>
                          <a:r>
                            <a:rPr lang="en-GB" sz="3600" b="1" dirty="0"/>
                            <a:t> </a:t>
                          </a:r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43214023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5</m:t>
                                  </m:r>
                                </m:sup>
                              </m:sSup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  <m:sup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8</m:t>
                                  </m:r>
                                </m:sup>
                              </m:sSup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5</m:t>
                                  </m:r>
                                </m:e>
                                <m:sup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2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  <m:sup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8</m:t>
                                  </m:r>
                                </m:sup>
                              </m:sSup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5</m:t>
                                  </m:r>
                                </m:e>
                                <m:sup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2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GB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2+1</m:t>
                                  </m:r>
                                </m:e>
                              </m:d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GB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GB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  <m:sup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8</m:t>
                                  </m:r>
                                </m:sup>
                              </m:sSup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GB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5</m:t>
                                  </m:r>
                                </m:e>
                                <m:sup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2400" b="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br>
                            <a:rPr lang="en-GB" sz="2400" b="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a:br>
                          <a14:m>
                            <m:oMath xmlns:m="http://schemas.openxmlformats.org/officeDocument/2006/math"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  <m:sup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9</m:t>
                                  </m:r>
                                </m:sup>
                              </m:sSup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5</m:t>
                                  </m:r>
                                </m:e>
                                <m:sup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2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kumimoji="0" lang="en-GB" sz="16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dPr>
                                <m:e>
                                  <m:r>
                                    <a:rPr kumimoji="0" lang="en-GB" sz="16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2−1</m:t>
                                  </m:r>
                                </m:e>
                              </m:d>
                              <m:r>
                                <a:rPr kumimoji="0" lang="en-GB" sz="1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kumimoji="0" lang="en-GB" sz="16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GB" sz="16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kumimoji="0" lang="en-GB" sz="16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4</m:t>
                                  </m:r>
                                </m:sup>
                              </m:sSup>
                              <m:r>
                                <a:rPr kumimoji="0" lang="en-GB" sz="1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kumimoji="0" lang="en-GB" sz="16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GB" sz="16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3</m:t>
                                  </m:r>
                                </m:e>
                                <m:sup>
                                  <m:r>
                                    <a:rPr kumimoji="0" lang="en-GB" sz="16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8</m:t>
                                  </m:r>
                                </m:sup>
                              </m:sSup>
                              <m:r>
                                <a:rPr kumimoji="0" lang="en-GB" sz="1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kumimoji="0" lang="en-GB" sz="16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GB" sz="16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5</m:t>
                                  </m:r>
                                </m:e>
                                <m:sup>
                                  <m:r>
                                    <a:rPr kumimoji="0" lang="en-GB" sz="16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3</m:t>
                                  </m:r>
                                </m:sup>
                              </m:sSup>
                            </m:oMath>
                          </a14:m>
                          <a:r>
                            <a:rPr kumimoji="0" lang="en-GB" sz="16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 </a:t>
                          </a:r>
                          <a:br>
                            <a:rPr kumimoji="0" lang="en-GB" sz="16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a:br>
                          <a14:m>
                            <m:oMath xmlns:m="http://schemas.openxmlformats.org/officeDocument/2006/math">
                              <m:r>
                                <a:rPr kumimoji="0" lang="en-GB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kumimoji="0" lang="en-GB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GB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kumimoji="0" lang="en-GB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4</m:t>
                                  </m:r>
                                </m:sup>
                              </m:sSup>
                              <m:r>
                                <a:rPr kumimoji="0" lang="en-GB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kumimoji="0" lang="en-GB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GB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3</m:t>
                                  </m:r>
                                </m:e>
                                <m:sup>
                                  <m:r>
                                    <a:rPr kumimoji="0" lang="en-GB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8</m:t>
                                  </m:r>
                                </m:sup>
                              </m:sSup>
                              <m:r>
                                <a:rPr kumimoji="0" lang="en-GB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kumimoji="0" lang="en-GB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GB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5</m:t>
                                  </m:r>
                                </m:e>
                                <m:sup>
                                  <m:r>
                                    <a:rPr kumimoji="0" lang="en-GB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3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2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9</m:t>
                                  </m:r>
                                </m:sup>
                              </m:sSup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  <m:sup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16</m:t>
                                  </m:r>
                                </m:sup>
                              </m:sSup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5</m:t>
                                  </m:r>
                                </m:e>
                                <m:sup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6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2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oMath>
                          </a14:m>
                          <a:r>
                            <a:rPr lang="en-GB" sz="2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3100589580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  <m:sup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9</m:t>
                                  </m:r>
                                </m:sup>
                              </m:sSup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5</m:t>
                                  </m:r>
                                </m:e>
                                <m:sup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2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  <m:sup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8</m:t>
                                  </m:r>
                                </m:sup>
                              </m:sSup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5</m:t>
                                  </m:r>
                                </m:e>
                                <m:sup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2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GB" sz="16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16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𝟑</m:t>
                                  </m:r>
                                  <m:r>
                                    <a:rPr lang="en-GB" sz="16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GB" sz="16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</m:d>
                              <m:r>
                                <a:rPr lang="en-GB" sz="16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GB" sz="16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6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  <m:sup>
                                  <m:r>
                                    <a:rPr lang="en-GB" sz="16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𝟒</m:t>
                                  </m:r>
                                </m:sup>
                              </m:sSup>
                              <m:r>
                                <a:rPr lang="en-GB" sz="16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GB" sz="16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6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𝟑</m:t>
                                  </m:r>
                                </m:e>
                                <m:sup>
                                  <m:r>
                                    <a:rPr lang="en-GB" sz="16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𝟖</m:t>
                                  </m:r>
                                </m:sup>
                              </m:sSup>
                              <m:r>
                                <a:rPr lang="en-GB" sz="16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GB" sz="16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6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𝟓</m:t>
                                  </m:r>
                                </m:e>
                                <m:sup>
                                  <m:r>
                                    <a:rPr lang="en-GB" sz="16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𝟑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2400" b="1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br>
                            <a:rPr lang="en-GB" sz="2400" b="1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a:br>
                          <a14:m>
                            <m:oMath xmlns:m="http://schemas.openxmlformats.org/officeDocument/2006/math">
                              <m:r>
                                <a:rPr lang="en-GB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GB" sz="2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  <m:sup>
                                  <m:r>
                                    <a:rPr lang="en-GB" sz="2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𝟔</m:t>
                                  </m:r>
                                </m:sup>
                              </m:sSup>
                              <m:r>
                                <a:rPr lang="en-GB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GB" sz="2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𝟑</m:t>
                                  </m:r>
                                </m:e>
                                <m:sup>
                                  <m:r>
                                    <a:rPr lang="en-GB" sz="2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𝟖</m:t>
                                  </m:r>
                                </m:sup>
                              </m:sSup>
                              <m:r>
                                <a:rPr lang="en-GB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GB" sz="2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𝟓</m:t>
                                  </m:r>
                                </m:e>
                                <m:sup>
                                  <m:r>
                                    <a:rPr lang="en-GB" sz="2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𝟑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24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kumimoji="0" lang="en-GB" sz="16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dPr>
                                <m:e>
                                  <m:r>
                                    <a:rPr kumimoji="0" lang="en-GB" sz="16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𝟑</m:t>
                                  </m:r>
                                  <m:r>
                                    <a:rPr kumimoji="0" lang="en-GB" sz="16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−</m:t>
                                  </m:r>
                                  <m:r>
                                    <a:rPr kumimoji="0" lang="en-GB" sz="16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𝟏</m:t>
                                  </m:r>
                                </m:e>
                              </m:d>
                              <m:r>
                                <a:rPr kumimoji="0" lang="en-GB" sz="16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kumimoji="0" lang="en-GB" sz="16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GB" sz="16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𝟐</m:t>
                                  </m:r>
                                </m:e>
                                <m:sup>
                                  <m:r>
                                    <a:rPr kumimoji="0" lang="en-GB" sz="16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𝟒</m:t>
                                  </m:r>
                                </m:sup>
                              </m:sSup>
                              <m:r>
                                <a:rPr kumimoji="0" lang="en-GB" sz="16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kumimoji="0" lang="en-GB" sz="16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GB" sz="16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𝟑</m:t>
                                  </m:r>
                                </m:e>
                                <m:sup>
                                  <m:r>
                                    <a:rPr kumimoji="0" lang="en-GB" sz="16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𝟖</m:t>
                                  </m:r>
                                </m:sup>
                              </m:sSup>
                              <m:r>
                                <a:rPr kumimoji="0" lang="en-GB" sz="16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kumimoji="0" lang="en-GB" sz="16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GB" sz="16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𝟓</m:t>
                                  </m:r>
                                </m:e>
                                <m:sup>
                                  <m:r>
                                    <a:rPr kumimoji="0" lang="en-GB" sz="16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𝟑</m:t>
                                  </m:r>
                                </m:sup>
                              </m:sSup>
                            </m:oMath>
                          </a14:m>
                          <a:r>
                            <a:rPr kumimoji="0" lang="en-GB" sz="16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 </a:t>
                          </a:r>
                          <a:br>
                            <a:rPr kumimoji="0" lang="en-GB" sz="16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a:br>
                          <a14:m>
                            <m:oMath xmlns:m="http://schemas.openxmlformats.org/officeDocument/2006/math">
                              <m:r>
                                <a:rPr kumimoji="0" lang="en-GB" sz="2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kumimoji="0" lang="en-GB" sz="24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GB" sz="24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𝟐</m:t>
                                  </m:r>
                                </m:e>
                                <m:sup>
                                  <m:r>
                                    <a:rPr kumimoji="0" lang="en-GB" sz="24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𝟓</m:t>
                                  </m:r>
                                </m:sup>
                              </m:sSup>
                              <m:r>
                                <a:rPr kumimoji="0" lang="en-GB" sz="2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kumimoji="0" lang="en-GB" sz="24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GB" sz="24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𝟑</m:t>
                                  </m:r>
                                </m:e>
                                <m:sup>
                                  <m:r>
                                    <a:rPr kumimoji="0" lang="en-GB" sz="24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𝟖</m:t>
                                  </m:r>
                                </m:sup>
                              </m:sSup>
                              <m:r>
                                <a:rPr kumimoji="0" lang="en-GB" sz="2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kumimoji="0" lang="en-GB" sz="24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GB" sz="24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𝟓</m:t>
                                  </m:r>
                                </m:e>
                                <m:sup>
                                  <m:r>
                                    <a:rPr kumimoji="0" lang="en-GB" sz="24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𝟑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24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2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  <m:sup>
                                  <m:r>
                                    <a:rPr lang="en-GB" sz="2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𝟖</m:t>
                                  </m:r>
                                </m:sup>
                              </m:sSup>
                              <m:r>
                                <a:rPr lang="en-GB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GB" sz="2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𝟑</m:t>
                                  </m:r>
                                </m:e>
                                <m:sup>
                                  <m:r>
                                    <a:rPr lang="en-GB" sz="2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𝟏𝟕</m:t>
                                  </m:r>
                                </m:sup>
                              </m:sSup>
                              <m:r>
                                <a:rPr lang="en-GB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GB" sz="2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𝟓</m:t>
                                  </m:r>
                                </m:e>
                                <m:sup>
                                  <m:r>
                                    <a:rPr lang="en-GB" sz="2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𝟔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24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𝟑</m:t>
                              </m:r>
                            </m:oMath>
                          </a14:m>
                          <a:r>
                            <a:rPr lang="en-GB" sz="24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37965180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2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  <m:sup>
                                  <m:r>
                                    <a:rPr lang="en-GB" sz="2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𝟒</m:t>
                                  </m:r>
                                </m:sup>
                              </m:sSup>
                              <m:r>
                                <a:rPr lang="en-GB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GB" sz="2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𝟑</m:t>
                                  </m:r>
                                </m:e>
                                <m:sup>
                                  <m:r>
                                    <a:rPr lang="en-GB" sz="2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𝟖</m:t>
                                  </m:r>
                                </m:sup>
                              </m:sSup>
                              <m:r>
                                <a:rPr lang="en-GB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GB" sz="2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𝟓</m:t>
                                  </m:r>
                                </m:e>
                                <m:sup>
                                  <m:r>
                                    <a:rPr lang="en-GB" sz="2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𝟒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24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  <m:sup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8</m:t>
                                  </m:r>
                                </m:sup>
                              </m:sSup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5</m:t>
                                  </m:r>
                                </m:e>
                                <m:sup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2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GB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5+1</m:t>
                                  </m:r>
                                </m:e>
                              </m:d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GB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GB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  <m:sup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8</m:t>
                                  </m:r>
                                </m:sup>
                              </m:sSup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GB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5</m:t>
                                  </m:r>
                                </m:e>
                                <m:sup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2400" b="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br>
                            <a:rPr lang="en-GB" sz="2400" b="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a:br>
                          <a14:m>
                            <m:oMath xmlns:m="http://schemas.openxmlformats.org/officeDocument/2006/math"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5</m:t>
                                  </m:r>
                                </m:sup>
                              </m:sSup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  <m:sup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9</m:t>
                                  </m:r>
                                </m:sup>
                              </m:sSup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5</m:t>
                                  </m:r>
                                </m:e>
                                <m:sup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2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kumimoji="0" lang="en-GB" sz="16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dPr>
                                <m:e>
                                  <m:r>
                                    <a:rPr kumimoji="0" lang="en-GB" sz="16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𝟓</m:t>
                                  </m:r>
                                  <m:r>
                                    <a:rPr kumimoji="0" lang="en-GB" sz="16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−</m:t>
                                  </m:r>
                                  <m:r>
                                    <a:rPr kumimoji="0" lang="en-GB" sz="16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𝟏</m:t>
                                  </m:r>
                                </m:e>
                              </m:d>
                              <m:r>
                                <a:rPr kumimoji="0" lang="en-GB" sz="16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kumimoji="0" lang="en-GB" sz="16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GB" sz="16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𝟐</m:t>
                                  </m:r>
                                </m:e>
                                <m:sup>
                                  <m:r>
                                    <a:rPr kumimoji="0" lang="en-GB" sz="16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𝟒</m:t>
                                  </m:r>
                                </m:sup>
                              </m:sSup>
                              <m:r>
                                <a:rPr kumimoji="0" lang="en-GB" sz="16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kumimoji="0" lang="en-GB" sz="16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GB" sz="16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𝟑</m:t>
                                  </m:r>
                                </m:e>
                                <m:sup>
                                  <m:r>
                                    <a:rPr kumimoji="0" lang="en-GB" sz="16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𝟖</m:t>
                                  </m:r>
                                </m:sup>
                              </m:sSup>
                              <m:r>
                                <a:rPr kumimoji="0" lang="en-GB" sz="16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kumimoji="0" lang="en-GB" sz="16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GB" sz="16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𝟓</m:t>
                                  </m:r>
                                </m:e>
                                <m:sup>
                                  <m:r>
                                    <a:rPr kumimoji="0" lang="en-GB" sz="16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𝟑</m:t>
                                  </m:r>
                                </m:sup>
                              </m:sSup>
                            </m:oMath>
                          </a14:m>
                          <a:r>
                            <a:rPr kumimoji="0" lang="en-GB" sz="16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 </a:t>
                          </a:r>
                          <a:br>
                            <a:rPr kumimoji="0" lang="en-GB" sz="16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a:br>
                          <a14:m>
                            <m:oMath xmlns:m="http://schemas.openxmlformats.org/officeDocument/2006/math">
                              <m:r>
                                <a:rPr kumimoji="0" lang="en-GB" sz="2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kumimoji="0" lang="en-GB" sz="24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GB" sz="24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𝟐</m:t>
                                  </m:r>
                                </m:e>
                                <m:sup>
                                  <m:r>
                                    <a:rPr kumimoji="0" lang="en-GB" sz="24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𝟔</m:t>
                                  </m:r>
                                </m:sup>
                              </m:sSup>
                              <m:r>
                                <a:rPr kumimoji="0" lang="en-GB" sz="2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kumimoji="0" lang="en-GB" sz="24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GB" sz="24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𝟑</m:t>
                                  </m:r>
                                </m:e>
                                <m:sup>
                                  <m:r>
                                    <a:rPr kumimoji="0" lang="en-GB" sz="24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𝟖</m:t>
                                  </m:r>
                                </m:sup>
                              </m:sSup>
                              <m:r>
                                <a:rPr kumimoji="0" lang="en-GB" sz="2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kumimoji="0" lang="en-GB" sz="24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GB" sz="24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𝟓</m:t>
                                  </m:r>
                                </m:e>
                                <m:sup>
                                  <m:r>
                                    <a:rPr kumimoji="0" lang="en-GB" sz="24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𝟑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24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2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  <m:sup>
                                  <m:r>
                                    <a:rPr lang="en-GB" sz="2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𝟖</m:t>
                                  </m:r>
                                </m:sup>
                              </m:sSup>
                              <m:r>
                                <a:rPr lang="en-GB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GB" sz="2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𝟑</m:t>
                                  </m:r>
                                </m:e>
                                <m:sup>
                                  <m:r>
                                    <a:rPr lang="en-GB" sz="2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𝟏𝟔</m:t>
                                  </m:r>
                                </m:sup>
                              </m:sSup>
                              <m:r>
                                <a:rPr lang="en-GB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GB" sz="2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𝟓</m:t>
                                  </m:r>
                                </m:e>
                                <m:sup>
                                  <m:r>
                                    <a:rPr lang="en-GB" sz="2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𝟕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24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𝟓</m:t>
                              </m:r>
                            </m:oMath>
                          </a14:m>
                          <a:r>
                            <a:rPr lang="en-GB" sz="24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4123878551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2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  <m:sup>
                                  <m:r>
                                    <a:rPr lang="en-GB" sz="2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𝟔</m:t>
                                  </m:r>
                                </m:sup>
                              </m:sSup>
                              <m:r>
                                <a:rPr lang="en-GB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GB" sz="2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𝟑</m:t>
                                  </m:r>
                                </m:e>
                                <m:sup>
                                  <m:r>
                                    <a:rPr lang="en-GB" sz="2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𝟖</m:t>
                                  </m:r>
                                </m:sup>
                              </m:sSup>
                              <m:r>
                                <a:rPr lang="en-GB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GB" sz="2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𝟓</m:t>
                                  </m:r>
                                </m:e>
                                <m:sup>
                                  <m:r>
                                    <a:rPr lang="en-GB" sz="2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𝟑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24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  <m:sup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8</m:t>
                                  </m:r>
                                </m:sup>
                              </m:sSup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5</m:t>
                                  </m:r>
                                </m:e>
                                <m:sup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2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GB" sz="16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16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𝟒</m:t>
                                  </m:r>
                                  <m:r>
                                    <a:rPr lang="en-GB" sz="16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GB" sz="16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</m:d>
                              <m:r>
                                <a:rPr lang="en-GB" sz="16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GB" sz="16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6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  <m:sup>
                                  <m:r>
                                    <a:rPr lang="en-GB" sz="16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𝟒</m:t>
                                  </m:r>
                                </m:sup>
                              </m:sSup>
                              <m:r>
                                <a:rPr lang="en-GB" sz="16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GB" sz="16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6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𝟑</m:t>
                                  </m:r>
                                </m:e>
                                <m:sup>
                                  <m:r>
                                    <a:rPr lang="en-GB" sz="16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𝟖</m:t>
                                  </m:r>
                                </m:sup>
                              </m:sSup>
                              <m:r>
                                <a:rPr lang="en-GB" sz="16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GB" sz="16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6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𝟓</m:t>
                                  </m:r>
                                </m:e>
                                <m:sup>
                                  <m:r>
                                    <a:rPr lang="en-GB" sz="16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𝟑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2400" b="1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br>
                            <a:rPr lang="en-GB" sz="2400" b="1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a:br>
                          <a14:m>
                            <m:oMath xmlns:m="http://schemas.openxmlformats.org/officeDocument/2006/math">
                              <m:r>
                                <a:rPr lang="en-GB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GB" sz="2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  <m:sup>
                                  <m:r>
                                    <a:rPr lang="en-GB" sz="2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𝟒</m:t>
                                  </m:r>
                                </m:sup>
                              </m:sSup>
                              <m:r>
                                <a:rPr lang="en-GB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GB" sz="2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𝟑</m:t>
                                  </m:r>
                                </m:e>
                                <m:sup>
                                  <m:r>
                                    <a:rPr lang="en-GB" sz="2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𝟖</m:t>
                                  </m:r>
                                </m:sup>
                              </m:sSup>
                              <m:r>
                                <a:rPr lang="en-GB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GB" sz="2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𝟓</m:t>
                                  </m:r>
                                </m:e>
                                <m:sup>
                                  <m:r>
                                    <a:rPr lang="en-GB" sz="2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𝟒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24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kumimoji="0" lang="en-GB" sz="16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dPr>
                                <m:e>
                                  <m:r>
                                    <a:rPr kumimoji="0" lang="en-GB" sz="16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4−1</m:t>
                                  </m:r>
                                </m:e>
                              </m:d>
                              <m:r>
                                <a:rPr kumimoji="0" lang="en-GB" sz="1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kumimoji="0" lang="en-GB" sz="16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GB" sz="16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kumimoji="0" lang="en-GB" sz="16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4</m:t>
                                  </m:r>
                                </m:sup>
                              </m:sSup>
                              <m:r>
                                <a:rPr kumimoji="0" lang="en-GB" sz="1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kumimoji="0" lang="en-GB" sz="16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GB" sz="16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3</m:t>
                                  </m:r>
                                </m:e>
                                <m:sup>
                                  <m:r>
                                    <a:rPr kumimoji="0" lang="en-GB" sz="16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8</m:t>
                                  </m:r>
                                </m:sup>
                              </m:sSup>
                              <m:r>
                                <a:rPr kumimoji="0" lang="en-GB" sz="1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kumimoji="0" lang="en-GB" sz="16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GB" sz="16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5</m:t>
                                  </m:r>
                                </m:e>
                                <m:sup>
                                  <m:r>
                                    <a:rPr kumimoji="0" lang="en-GB" sz="16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3</m:t>
                                  </m:r>
                                </m:sup>
                              </m:sSup>
                            </m:oMath>
                          </a14:m>
                          <a:r>
                            <a:rPr kumimoji="0" lang="en-GB" sz="16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 </a:t>
                          </a:r>
                          <a:br>
                            <a:rPr kumimoji="0" lang="en-GB" sz="16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a:br>
                          <a14:m>
                            <m:oMath xmlns:m="http://schemas.openxmlformats.org/officeDocument/2006/math">
                              <m:r>
                                <a:rPr kumimoji="0" lang="en-GB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kumimoji="0" lang="en-GB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GB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kumimoji="0" lang="en-GB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4</m:t>
                                  </m:r>
                                </m:sup>
                              </m:sSup>
                              <m:r>
                                <a:rPr kumimoji="0" lang="en-GB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kumimoji="0" lang="en-GB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GB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3</m:t>
                                  </m:r>
                                </m:e>
                                <m:sup>
                                  <m:r>
                                    <a:rPr kumimoji="0" lang="en-GB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9</m:t>
                                  </m:r>
                                </m:sup>
                              </m:sSup>
                              <m:r>
                                <a:rPr kumimoji="0" lang="en-GB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kumimoji="0" lang="en-GB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GB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5</m:t>
                                  </m:r>
                                </m:e>
                                <m:sup>
                                  <m:r>
                                    <a:rPr kumimoji="0" lang="en-GB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3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2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2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  <m:sup>
                                  <m:r>
                                    <a:rPr lang="en-GB" sz="2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𝟏𝟎</m:t>
                                  </m:r>
                                </m:sup>
                              </m:sSup>
                              <m:r>
                                <a:rPr lang="en-GB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GB" sz="2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𝟑</m:t>
                                  </m:r>
                                </m:e>
                                <m:sup>
                                  <m:r>
                                    <a:rPr lang="en-GB" sz="2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𝟏𝟔</m:t>
                                  </m:r>
                                </m:sup>
                              </m:sSup>
                              <m:r>
                                <a:rPr lang="en-GB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GB" sz="2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𝟓</m:t>
                                  </m:r>
                                </m:e>
                                <m:sup>
                                  <m:r>
                                    <a:rPr lang="en-GB" sz="2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𝟔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24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2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  <m:sup>
                                  <m:r>
                                    <a:rPr lang="en-GB" sz="2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24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11537637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2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  <m:sup>
                                  <m:r>
                                    <a:rPr lang="en-GB" sz="2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𝟓</m:t>
                                  </m:r>
                                </m:sup>
                              </m:sSup>
                              <m:r>
                                <a:rPr lang="en-GB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GB" sz="2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𝟑</m:t>
                                  </m:r>
                                </m:e>
                                <m:sup>
                                  <m:r>
                                    <a:rPr lang="en-GB" sz="2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𝟗</m:t>
                                  </m:r>
                                </m:sup>
                              </m:sSup>
                              <m:r>
                                <a:rPr lang="en-GB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GB" sz="2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𝟓</m:t>
                                  </m:r>
                                </m:e>
                                <m:sup>
                                  <m:r>
                                    <a:rPr lang="en-GB" sz="2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𝟑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24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  <m:sup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8</m:t>
                                  </m:r>
                                </m:sup>
                              </m:sSup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5</m:t>
                                  </m:r>
                                </m:e>
                                <m:sup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2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GB" sz="16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16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𝟔</m:t>
                                  </m:r>
                                  <m:r>
                                    <a:rPr lang="en-GB" sz="16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GB" sz="16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</m:d>
                              <m:r>
                                <a:rPr lang="en-GB" sz="16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GB" sz="16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6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  <m:sup>
                                  <m:r>
                                    <a:rPr lang="en-GB" sz="16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𝟒</m:t>
                                  </m:r>
                                </m:sup>
                              </m:sSup>
                              <m:r>
                                <a:rPr lang="en-GB" sz="16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GB" sz="16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6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𝟑</m:t>
                                  </m:r>
                                </m:e>
                                <m:sup>
                                  <m:r>
                                    <a:rPr lang="en-GB" sz="16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𝟖</m:t>
                                  </m:r>
                                </m:sup>
                              </m:sSup>
                              <m:r>
                                <a:rPr lang="en-GB" sz="16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GB" sz="16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6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𝟓</m:t>
                                  </m:r>
                                </m:e>
                                <m:sup>
                                  <m:r>
                                    <a:rPr lang="en-GB" sz="16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𝟑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2400" b="1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br>
                            <a:rPr lang="en-GB" sz="2400" b="1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a:br>
                          <a14:m>
                            <m:oMath xmlns:m="http://schemas.openxmlformats.org/officeDocument/2006/math">
                              <m:r>
                                <a:rPr lang="en-GB" sz="2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GB" sz="20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0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  <m:sup>
                                  <m:r>
                                    <a:rPr lang="en-GB" sz="20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𝟒</m:t>
                                  </m:r>
                                </m:sup>
                              </m:sSup>
                              <m:r>
                                <a:rPr lang="en-GB" sz="2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GB" sz="20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0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𝟑</m:t>
                                  </m:r>
                                </m:e>
                                <m:sup>
                                  <m:r>
                                    <a:rPr lang="en-GB" sz="20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𝟖</m:t>
                                  </m:r>
                                </m:sup>
                              </m:sSup>
                              <m:r>
                                <a:rPr lang="en-GB" sz="2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GB" sz="20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0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𝟓</m:t>
                                  </m:r>
                                </m:e>
                                <m:sup>
                                  <m:r>
                                    <a:rPr lang="en-GB" sz="20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𝟑</m:t>
                                  </m:r>
                                </m:sup>
                              </m:sSup>
                              <m:r>
                                <a:rPr lang="en-GB" sz="2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GB" sz="2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𝟕</m:t>
                              </m:r>
                            </m:oMath>
                          </a14:m>
                          <a:r>
                            <a:rPr lang="en-GB" sz="20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endParaRPr lang="en-GB" sz="24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kumimoji="0" lang="en-GB" sz="16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dPr>
                                <m:e>
                                  <m:r>
                                    <a:rPr kumimoji="0" lang="en-GB" sz="16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𝟔</m:t>
                                  </m:r>
                                  <m:r>
                                    <a:rPr kumimoji="0" lang="en-GB" sz="16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−</m:t>
                                  </m:r>
                                  <m:r>
                                    <a:rPr kumimoji="0" lang="en-GB" sz="16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𝟏</m:t>
                                  </m:r>
                                </m:e>
                              </m:d>
                              <m:r>
                                <a:rPr kumimoji="0" lang="en-GB" sz="16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kumimoji="0" lang="en-GB" sz="16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GB" sz="16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𝟐</m:t>
                                  </m:r>
                                </m:e>
                                <m:sup>
                                  <m:r>
                                    <a:rPr kumimoji="0" lang="en-GB" sz="16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𝟒</m:t>
                                  </m:r>
                                </m:sup>
                              </m:sSup>
                              <m:r>
                                <a:rPr kumimoji="0" lang="en-GB" sz="16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kumimoji="0" lang="en-GB" sz="16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GB" sz="16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𝟑</m:t>
                                  </m:r>
                                </m:e>
                                <m:sup>
                                  <m:r>
                                    <a:rPr kumimoji="0" lang="en-GB" sz="16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𝟖</m:t>
                                  </m:r>
                                </m:sup>
                              </m:sSup>
                              <m:r>
                                <a:rPr kumimoji="0" lang="en-GB" sz="16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kumimoji="0" lang="en-GB" sz="16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GB" sz="16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𝟓</m:t>
                                  </m:r>
                                </m:e>
                                <m:sup>
                                  <m:r>
                                    <a:rPr kumimoji="0" lang="en-GB" sz="16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𝟑</m:t>
                                  </m:r>
                                </m:sup>
                              </m:sSup>
                            </m:oMath>
                          </a14:m>
                          <a:r>
                            <a:rPr kumimoji="0" lang="en-GB" sz="16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 </a:t>
                          </a:r>
                          <a:br>
                            <a:rPr kumimoji="0" lang="en-GB" sz="16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a:br>
                          <a14:m>
                            <m:oMath xmlns:m="http://schemas.openxmlformats.org/officeDocument/2006/math">
                              <m:r>
                                <a:rPr kumimoji="0" lang="en-GB" sz="2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kumimoji="0" lang="en-GB" sz="24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GB" sz="24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𝟐</m:t>
                                  </m:r>
                                </m:e>
                                <m:sup>
                                  <m:r>
                                    <a:rPr kumimoji="0" lang="en-GB" sz="24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𝟒</m:t>
                                  </m:r>
                                </m:sup>
                              </m:sSup>
                              <m:r>
                                <a:rPr kumimoji="0" lang="en-GB" sz="2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kumimoji="0" lang="en-GB" sz="24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GB" sz="24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𝟑</m:t>
                                  </m:r>
                                </m:e>
                                <m:sup>
                                  <m:r>
                                    <a:rPr kumimoji="0" lang="en-GB" sz="24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𝟖</m:t>
                                  </m:r>
                                </m:sup>
                              </m:sSup>
                              <m:r>
                                <a:rPr kumimoji="0" lang="en-GB" sz="2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kumimoji="0" lang="en-GB" sz="24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GB" sz="24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𝟓</m:t>
                                  </m:r>
                                </m:e>
                                <m:sup>
                                  <m:r>
                                    <a:rPr kumimoji="0" lang="en-GB" sz="24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𝟒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24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9</m:t>
                                  </m:r>
                                </m:sup>
                              </m:sSup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  <m:sup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17</m:t>
                                  </m:r>
                                </m:sup>
                              </m:sSup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5</m:t>
                                  </m:r>
                                </m:e>
                                <m:sup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6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2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GB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GB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𝟑</m:t>
                              </m:r>
                            </m:oMath>
                          </a14:m>
                          <a:r>
                            <a:rPr lang="en-GB" sz="24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3662933117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2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  <m:sup>
                                  <m:r>
                                    <a:rPr lang="en-GB" sz="2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𝟒</m:t>
                                  </m:r>
                                </m:sup>
                              </m:sSup>
                              <m:r>
                                <a:rPr lang="en-GB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GB" sz="2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𝟑</m:t>
                                  </m:r>
                                </m:e>
                                <m:sup>
                                  <m:r>
                                    <a:rPr lang="en-GB" sz="2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𝟏𝟎</m:t>
                                  </m:r>
                                </m:sup>
                              </m:sSup>
                              <m:r>
                                <a:rPr lang="en-GB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GB" sz="2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𝟓</m:t>
                                  </m:r>
                                </m:e>
                                <m:sup>
                                  <m:r>
                                    <a:rPr lang="en-GB" sz="2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𝟑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24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  <m:sup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8</m:t>
                                  </m:r>
                                </m:sup>
                              </m:sSup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5</m:t>
                                  </m:r>
                                </m:e>
                                <m:sup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2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GB" sz="16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16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𝟗</m:t>
                                  </m:r>
                                  <m:r>
                                    <a:rPr lang="en-GB" sz="16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GB" sz="16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</m:d>
                              <m:r>
                                <a:rPr lang="en-GB" sz="16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GB" sz="16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6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  <m:sup>
                                  <m:r>
                                    <a:rPr lang="en-GB" sz="16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𝟒</m:t>
                                  </m:r>
                                </m:sup>
                              </m:sSup>
                              <m:r>
                                <a:rPr lang="en-GB" sz="16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GB" sz="16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6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𝟑</m:t>
                                  </m:r>
                                </m:e>
                                <m:sup>
                                  <m:r>
                                    <a:rPr lang="en-GB" sz="16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𝟖</m:t>
                                  </m:r>
                                </m:sup>
                              </m:sSup>
                              <m:r>
                                <a:rPr lang="en-GB" sz="16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GB" sz="16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6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𝟓</m:t>
                                  </m:r>
                                </m:e>
                                <m:sup>
                                  <m:r>
                                    <a:rPr lang="en-GB" sz="16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𝟑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2400" b="1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br>
                            <a:rPr lang="en-GB" sz="2400" b="1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a:br>
                          <a14:m>
                            <m:oMath xmlns:m="http://schemas.openxmlformats.org/officeDocument/2006/math">
                              <m:r>
                                <a:rPr lang="en-GB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GB" sz="2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  <m:sup>
                                  <m:r>
                                    <a:rPr lang="en-GB" sz="2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𝟓</m:t>
                                  </m:r>
                                </m:sup>
                              </m:sSup>
                              <m:r>
                                <a:rPr lang="en-GB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GB" sz="2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𝟑</m:t>
                                  </m:r>
                                </m:e>
                                <m:sup>
                                  <m:r>
                                    <a:rPr lang="en-GB" sz="2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𝟖</m:t>
                                  </m:r>
                                </m:sup>
                              </m:sSup>
                              <m:r>
                                <a:rPr lang="en-GB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GB" sz="2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𝟓</m:t>
                                  </m:r>
                                </m:e>
                                <m:sup>
                                  <m:r>
                                    <a:rPr lang="en-GB" sz="2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𝟒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24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kumimoji="0" lang="en-GB" sz="16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dPr>
                                <m:e>
                                  <m:r>
                                    <a:rPr kumimoji="0" lang="en-GB" sz="16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𝟗</m:t>
                                  </m:r>
                                  <m:r>
                                    <a:rPr kumimoji="0" lang="en-GB" sz="16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−</m:t>
                                  </m:r>
                                  <m:r>
                                    <a:rPr kumimoji="0" lang="en-GB" sz="16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𝟏</m:t>
                                  </m:r>
                                </m:e>
                              </m:d>
                              <m:r>
                                <a:rPr kumimoji="0" lang="en-GB" sz="16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kumimoji="0" lang="en-GB" sz="16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GB" sz="16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𝟐</m:t>
                                  </m:r>
                                </m:e>
                                <m:sup>
                                  <m:r>
                                    <a:rPr kumimoji="0" lang="en-GB" sz="16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𝟒</m:t>
                                  </m:r>
                                </m:sup>
                              </m:sSup>
                              <m:r>
                                <a:rPr kumimoji="0" lang="en-GB" sz="16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kumimoji="0" lang="en-GB" sz="16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GB" sz="16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𝟑</m:t>
                                  </m:r>
                                </m:e>
                                <m:sup>
                                  <m:r>
                                    <a:rPr kumimoji="0" lang="en-GB" sz="16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𝟖</m:t>
                                  </m:r>
                                </m:sup>
                              </m:sSup>
                              <m:r>
                                <a:rPr kumimoji="0" lang="en-GB" sz="16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kumimoji="0" lang="en-GB" sz="16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GB" sz="16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𝟓</m:t>
                                  </m:r>
                                </m:e>
                                <m:sup>
                                  <m:r>
                                    <a:rPr kumimoji="0" lang="en-GB" sz="16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𝟑</m:t>
                                  </m:r>
                                </m:sup>
                              </m:sSup>
                            </m:oMath>
                          </a14:m>
                          <a:r>
                            <a:rPr kumimoji="0" lang="en-GB" sz="16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 </a:t>
                          </a:r>
                          <a:br>
                            <a:rPr kumimoji="0" lang="en-GB" sz="16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a:br>
                          <a14:m>
                            <m:oMath xmlns:m="http://schemas.openxmlformats.org/officeDocument/2006/math">
                              <m:r>
                                <a:rPr kumimoji="0" lang="en-GB" sz="2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kumimoji="0" lang="en-GB" sz="24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GB" sz="24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𝟐</m:t>
                                  </m:r>
                                </m:e>
                                <m:sup>
                                  <m:r>
                                    <a:rPr kumimoji="0" lang="en-GB" sz="24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𝟕</m:t>
                                  </m:r>
                                </m:sup>
                              </m:sSup>
                              <m:r>
                                <a:rPr kumimoji="0" lang="en-GB" sz="2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kumimoji="0" lang="en-GB" sz="24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GB" sz="24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𝟑</m:t>
                                  </m:r>
                                </m:e>
                                <m:sup>
                                  <m:r>
                                    <a:rPr kumimoji="0" lang="en-GB" sz="24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𝟖</m:t>
                                  </m:r>
                                </m:sup>
                              </m:sSup>
                              <m:r>
                                <a:rPr kumimoji="0" lang="en-GB" sz="2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kumimoji="0" lang="en-GB" sz="24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GB" sz="24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𝟓</m:t>
                                  </m:r>
                                </m:e>
                                <m:sup>
                                  <m:r>
                                    <a:rPr kumimoji="0" lang="en-GB" sz="24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𝟑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24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2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  <m:sup>
                                  <m:r>
                                    <a:rPr lang="en-GB" sz="2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𝟖</m:t>
                                  </m:r>
                                </m:sup>
                              </m:sSup>
                              <m:r>
                                <a:rPr lang="en-GB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GB" sz="2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𝟑</m:t>
                                  </m:r>
                                </m:e>
                                <m:sup>
                                  <m:r>
                                    <a:rPr lang="en-GB" sz="2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𝟏𝟖</m:t>
                                  </m:r>
                                </m:sup>
                              </m:sSup>
                              <m:r>
                                <a:rPr lang="en-GB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GB" sz="2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𝟓</m:t>
                                  </m:r>
                                </m:e>
                                <m:sup>
                                  <m:r>
                                    <a:rPr lang="en-GB" sz="2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𝟔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24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  <m:sup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2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883037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4">
                <a:extLst>
                  <a:ext uri="{FF2B5EF4-FFF2-40B4-BE49-F238E27FC236}">
                    <a16:creationId xmlns:a16="http://schemas.microsoft.com/office/drawing/2014/main" id="{A73A884F-141B-716C-C0B0-1553A9178F5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7325809"/>
                  </p:ext>
                </p:extLst>
              </p:nvPr>
            </p:nvGraphicFramePr>
            <p:xfrm>
              <a:off x="210318" y="786268"/>
              <a:ext cx="11771364" cy="583844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961894">
                      <a:extLst>
                        <a:ext uri="{9D8B030D-6E8A-4147-A177-3AD203B41FA5}">
                          <a16:colId xmlns:a16="http://schemas.microsoft.com/office/drawing/2014/main" val="2017339152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2341239773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186969070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3473358168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2248478317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1017220893"/>
                        </a:ext>
                      </a:extLst>
                    </a:gridCol>
                  </a:tblGrid>
                  <a:tr h="83406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290" t="-1515" r="-500645" b="-6030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1948" t="-1515" r="-403896" b="-6030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0645" t="-1515" r="-301290" b="-6030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00645" t="-1515" r="-201290" b="-6030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03247" t="-1515" r="-102597" b="-6030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00000" t="-1515" r="-1935" b="-60303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43214023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"/>
                          <a:stretch>
                            <a:fillRect l="-1290" t="-101515" r="-500645" b="-5030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"/>
                          <a:stretch>
                            <a:fillRect l="-101948" t="-101515" r="-403896" b="-5030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"/>
                          <a:stretch>
                            <a:fillRect l="-200645" t="-101515" r="-301290" b="-5030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"/>
                          <a:stretch>
                            <a:fillRect l="-300645" t="-101515" r="-201290" b="-5030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"/>
                          <a:stretch>
                            <a:fillRect l="-403247" t="-101515" r="-102597" b="-5030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"/>
                          <a:stretch>
                            <a:fillRect l="-500000" t="-101515" r="-1935" b="-50303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00589580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2"/>
                          <a:stretch>
                            <a:fillRect l="-1290" t="-201515" r="-500645" b="-4030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2"/>
                          <a:stretch>
                            <a:fillRect l="-101948" t="-201515" r="-403896" b="-4030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2"/>
                          <a:stretch>
                            <a:fillRect l="-200645" t="-201515" r="-301290" b="-4030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2"/>
                          <a:stretch>
                            <a:fillRect l="-300645" t="-201515" r="-201290" b="-4030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2"/>
                          <a:stretch>
                            <a:fillRect l="-403247" t="-201515" r="-102597" b="-4030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l="-500000" t="-201515" r="-1935" b="-40303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37965180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2"/>
                          <a:stretch>
                            <a:fillRect l="-1290" t="-306154" r="-500645" b="-30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2"/>
                          <a:stretch>
                            <a:fillRect l="-101948" t="-306154" r="-403896" b="-30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2"/>
                          <a:stretch>
                            <a:fillRect l="-200645" t="-306154" r="-301290" b="-30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2"/>
                          <a:stretch>
                            <a:fillRect l="-300645" t="-306154" r="-201290" b="-30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2"/>
                          <a:stretch>
                            <a:fillRect l="-403247" t="-306154" r="-102597" b="-30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l="-500000" t="-306154" r="-1935" b="-30923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23878551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2"/>
                          <a:stretch>
                            <a:fillRect l="-1290" t="-400000" r="-500645" b="-20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2"/>
                          <a:stretch>
                            <a:fillRect l="-101948" t="-400000" r="-403896" b="-20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2"/>
                          <a:stretch>
                            <a:fillRect l="-200645" t="-400000" r="-301290" b="-20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2"/>
                          <a:stretch>
                            <a:fillRect l="-300645" t="-400000" r="-201290" b="-20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2"/>
                          <a:stretch>
                            <a:fillRect l="-403247" t="-400000" r="-102597" b="-20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l="-500000" t="-400000" r="-1935" b="-20454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11537637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2"/>
                          <a:stretch>
                            <a:fillRect l="-1290" t="-500000" r="-500645" b="-10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2"/>
                          <a:stretch>
                            <a:fillRect l="-101948" t="-500000" r="-403896" b="-10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2"/>
                          <a:stretch>
                            <a:fillRect l="-200645" t="-500000" r="-301290" b="-10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2"/>
                          <a:stretch>
                            <a:fillRect l="-300645" t="-500000" r="-201290" b="-10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2"/>
                          <a:stretch>
                            <a:fillRect l="-403247" t="-500000" r="-102597" b="-10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l="-500000" t="-500000" r="-1935" b="-10454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62933117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290" t="-600000" r="-500645" b="-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1948" t="-600000" r="-403896" b="-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0645" t="-600000" r="-301290" b="-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00645" t="-600000" r="-201290" b="-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03247" t="-600000" r="-102597" b="-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00000" t="-600000" r="-1935" b="-454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883037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2A0670FD-5AA6-E7F5-68CF-64EF645E267E}"/>
              </a:ext>
            </a:extLst>
          </p:cNvPr>
          <p:cNvSpPr txBox="1"/>
          <p:nvPr/>
        </p:nvSpPr>
        <p:spPr>
          <a:xfrm>
            <a:off x="9459642" y="40768"/>
            <a:ext cx="26324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4000" b="1" dirty="0">
                <a:solidFill>
                  <a:srgbClr val="C0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Answers</a:t>
            </a:r>
          </a:p>
        </p:txBody>
      </p:sp>
    </p:spTree>
    <p:extLst>
      <p:ext uri="{BB962C8B-B14F-4D97-AF65-F5344CB8AC3E}">
        <p14:creationId xmlns:p14="http://schemas.microsoft.com/office/powerpoint/2010/main" val="1958932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43556C2-82A2-9F70-EC15-EFBD4B44AB50}"/>
              </a:ext>
            </a:extLst>
          </p:cNvPr>
          <p:cNvSpPr txBox="1"/>
          <p:nvPr/>
        </p:nvSpPr>
        <p:spPr>
          <a:xfrm>
            <a:off x="75713" y="40768"/>
            <a:ext cx="53639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Prime Factorisations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4">
                <a:extLst>
                  <a:ext uri="{FF2B5EF4-FFF2-40B4-BE49-F238E27FC236}">
                    <a16:creationId xmlns:a16="http://schemas.microsoft.com/office/drawing/2014/main" id="{A73A884F-141B-716C-C0B0-1553A9178F5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49018701"/>
                  </p:ext>
                </p:extLst>
              </p:nvPr>
            </p:nvGraphicFramePr>
            <p:xfrm>
              <a:off x="210318" y="786268"/>
              <a:ext cx="11771364" cy="583844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961894">
                      <a:extLst>
                        <a:ext uri="{9D8B030D-6E8A-4147-A177-3AD203B41FA5}">
                          <a16:colId xmlns:a16="http://schemas.microsoft.com/office/drawing/2014/main" val="2017339152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2341239773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186969070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3473358168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2248478317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1017220893"/>
                        </a:ext>
                      </a:extLst>
                    </a:gridCol>
                  </a:tblGrid>
                  <a:tr h="83406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oMath>
                          </a14:m>
                          <a:r>
                            <a:rPr lang="en-GB" sz="3600" b="1" dirty="0"/>
                            <a:t> </a:t>
                          </a: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oMath>
                          </a14:m>
                          <a:r>
                            <a:rPr lang="en-GB" sz="3600" b="1" dirty="0"/>
                            <a:t> </a:t>
                          </a:r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oMath>
                          </a14:m>
                          <a:r>
                            <a:rPr lang="en-GB" sz="3600" b="1" dirty="0"/>
                            <a:t> </a:t>
                          </a:r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oMath>
                          </a14:m>
                          <a:r>
                            <a:rPr lang="en-GB" sz="3600" b="1" dirty="0"/>
                            <a:t> </a:t>
                          </a:r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 × </m:t>
                              </m:r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oMath>
                          </a14:m>
                          <a:r>
                            <a:rPr lang="en-GB" sz="3600" b="1" dirty="0"/>
                            <a:t> </a:t>
                          </a:r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÷</m:t>
                              </m:r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oMath>
                          </a14:m>
                          <a:r>
                            <a:rPr lang="en-GB" sz="3600" b="1" dirty="0"/>
                            <a:t> </a:t>
                          </a:r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43214023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5</m:t>
                                  </m:r>
                                </m:sup>
                              </m:sSup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  <m:sup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8</m:t>
                                  </m:r>
                                </m:sup>
                              </m:sSup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5</m:t>
                                  </m:r>
                                </m:e>
                                <m:sup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2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  <m:sup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8</m:t>
                                  </m:r>
                                </m:sup>
                              </m:sSup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5</m:t>
                                  </m:r>
                                </m:e>
                                <m:sup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2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  <m:sup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9</m:t>
                                  </m:r>
                                </m:sup>
                              </m:sSup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5</m:t>
                                  </m:r>
                                </m:e>
                                <m:sup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2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kumimoji="0" lang="en-GB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GB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kumimoji="0" lang="en-GB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4</m:t>
                                  </m:r>
                                </m:sup>
                              </m:sSup>
                              <m:r>
                                <a:rPr kumimoji="0" lang="en-GB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kumimoji="0" lang="en-GB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GB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3</m:t>
                                  </m:r>
                                </m:e>
                                <m:sup>
                                  <m:r>
                                    <a:rPr kumimoji="0" lang="en-GB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8</m:t>
                                  </m:r>
                                </m:sup>
                              </m:sSup>
                              <m:r>
                                <a:rPr kumimoji="0" lang="en-GB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kumimoji="0" lang="en-GB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GB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5</m:t>
                                  </m:r>
                                </m:e>
                                <m:sup>
                                  <m:r>
                                    <a:rPr kumimoji="0" lang="en-GB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3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2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9</m:t>
                                  </m:r>
                                </m:sup>
                              </m:sSup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  <m:sup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16</m:t>
                                  </m:r>
                                </m:sup>
                              </m:sSup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5</m:t>
                                  </m:r>
                                </m:e>
                                <m:sup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6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2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oMath>
                          </a14:m>
                          <a:r>
                            <a:rPr lang="en-GB" sz="2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3100589580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  <m:sup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9</m:t>
                                  </m:r>
                                </m:sup>
                              </m:sSup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5</m:t>
                                  </m:r>
                                </m:e>
                                <m:sup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2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  <m:sup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8</m:t>
                                  </m:r>
                                </m:sup>
                              </m:sSup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5</m:t>
                                  </m:r>
                                </m:e>
                                <m:sup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2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2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  <m:sup>
                                  <m:r>
                                    <a:rPr lang="en-GB" sz="2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𝟔</m:t>
                                  </m:r>
                                </m:sup>
                              </m:sSup>
                              <m:r>
                                <a:rPr lang="en-GB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GB" sz="2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𝟑</m:t>
                                  </m:r>
                                </m:e>
                                <m:sup>
                                  <m:r>
                                    <a:rPr lang="en-GB" sz="2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𝟖</m:t>
                                  </m:r>
                                </m:sup>
                              </m:sSup>
                              <m:r>
                                <a:rPr lang="en-GB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GB" sz="2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𝟓</m:t>
                                  </m:r>
                                </m:e>
                                <m:sup>
                                  <m:r>
                                    <a:rPr lang="en-GB" sz="2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𝟑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24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kumimoji="0" lang="en-GB" sz="24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GB" sz="24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𝟐</m:t>
                                  </m:r>
                                </m:e>
                                <m:sup>
                                  <m:r>
                                    <a:rPr kumimoji="0" lang="en-GB" sz="24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𝟓</m:t>
                                  </m:r>
                                </m:sup>
                              </m:sSup>
                              <m:r>
                                <a:rPr kumimoji="0" lang="en-GB" sz="2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kumimoji="0" lang="en-GB" sz="24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GB" sz="24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𝟑</m:t>
                                  </m:r>
                                </m:e>
                                <m:sup>
                                  <m:r>
                                    <a:rPr kumimoji="0" lang="en-GB" sz="24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𝟖</m:t>
                                  </m:r>
                                </m:sup>
                              </m:sSup>
                              <m:r>
                                <a:rPr kumimoji="0" lang="en-GB" sz="2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kumimoji="0" lang="en-GB" sz="24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GB" sz="24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𝟓</m:t>
                                  </m:r>
                                </m:e>
                                <m:sup>
                                  <m:r>
                                    <a:rPr kumimoji="0" lang="en-GB" sz="24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𝟑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24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2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  <m:sup>
                                  <m:r>
                                    <a:rPr lang="en-GB" sz="2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𝟖</m:t>
                                  </m:r>
                                </m:sup>
                              </m:sSup>
                              <m:r>
                                <a:rPr lang="en-GB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GB" sz="2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𝟑</m:t>
                                  </m:r>
                                </m:e>
                                <m:sup>
                                  <m:r>
                                    <a:rPr lang="en-GB" sz="2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𝟏𝟕</m:t>
                                  </m:r>
                                </m:sup>
                              </m:sSup>
                              <m:r>
                                <a:rPr lang="en-GB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GB" sz="2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𝟓</m:t>
                                  </m:r>
                                </m:e>
                                <m:sup>
                                  <m:r>
                                    <a:rPr lang="en-GB" sz="2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𝟔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24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𝟑</m:t>
                              </m:r>
                            </m:oMath>
                          </a14:m>
                          <a:r>
                            <a:rPr lang="en-GB" sz="24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37965180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2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  <m:sup>
                                  <m:r>
                                    <a:rPr lang="en-GB" sz="2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𝟒</m:t>
                                  </m:r>
                                </m:sup>
                              </m:sSup>
                              <m:r>
                                <a:rPr lang="en-GB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GB" sz="2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𝟑</m:t>
                                  </m:r>
                                </m:e>
                                <m:sup>
                                  <m:r>
                                    <a:rPr lang="en-GB" sz="2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𝟖</m:t>
                                  </m:r>
                                </m:sup>
                              </m:sSup>
                              <m:r>
                                <a:rPr lang="en-GB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GB" sz="2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𝟓</m:t>
                                  </m:r>
                                </m:e>
                                <m:sup>
                                  <m:r>
                                    <a:rPr lang="en-GB" sz="2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𝟒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24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  <m:sup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8</m:t>
                                  </m:r>
                                </m:sup>
                              </m:sSup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5</m:t>
                                  </m:r>
                                </m:e>
                                <m:sup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2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5</m:t>
                                  </m:r>
                                </m:sup>
                              </m:sSup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  <m:sup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9</m:t>
                                  </m:r>
                                </m:sup>
                              </m:sSup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5</m:t>
                                  </m:r>
                                </m:e>
                                <m:sup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2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kumimoji="0" lang="en-GB" sz="24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GB" sz="24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𝟐</m:t>
                                  </m:r>
                                </m:e>
                                <m:sup>
                                  <m:r>
                                    <a:rPr kumimoji="0" lang="en-GB" sz="24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𝟔</m:t>
                                  </m:r>
                                </m:sup>
                              </m:sSup>
                              <m:r>
                                <a:rPr kumimoji="0" lang="en-GB" sz="2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kumimoji="0" lang="en-GB" sz="24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GB" sz="24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𝟑</m:t>
                                  </m:r>
                                </m:e>
                                <m:sup>
                                  <m:r>
                                    <a:rPr kumimoji="0" lang="en-GB" sz="24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𝟖</m:t>
                                  </m:r>
                                </m:sup>
                              </m:sSup>
                              <m:r>
                                <a:rPr kumimoji="0" lang="en-GB" sz="2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kumimoji="0" lang="en-GB" sz="24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GB" sz="24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𝟓</m:t>
                                  </m:r>
                                </m:e>
                                <m:sup>
                                  <m:r>
                                    <a:rPr kumimoji="0" lang="en-GB" sz="24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𝟑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24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2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  <m:sup>
                                  <m:r>
                                    <a:rPr lang="en-GB" sz="2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𝟖</m:t>
                                  </m:r>
                                </m:sup>
                              </m:sSup>
                              <m:r>
                                <a:rPr lang="en-GB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GB" sz="2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𝟑</m:t>
                                  </m:r>
                                </m:e>
                                <m:sup>
                                  <m:r>
                                    <a:rPr lang="en-GB" sz="2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𝟏𝟔</m:t>
                                  </m:r>
                                </m:sup>
                              </m:sSup>
                              <m:r>
                                <a:rPr lang="en-GB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GB" sz="2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𝟓</m:t>
                                  </m:r>
                                </m:e>
                                <m:sup>
                                  <m:r>
                                    <a:rPr lang="en-GB" sz="2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𝟕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24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𝟓</m:t>
                              </m:r>
                            </m:oMath>
                          </a14:m>
                          <a:r>
                            <a:rPr lang="en-GB" sz="24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4123878551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2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  <m:sup>
                                  <m:r>
                                    <a:rPr lang="en-GB" sz="2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𝟔</m:t>
                                  </m:r>
                                </m:sup>
                              </m:sSup>
                              <m:r>
                                <a:rPr lang="en-GB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GB" sz="2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𝟑</m:t>
                                  </m:r>
                                </m:e>
                                <m:sup>
                                  <m:r>
                                    <a:rPr lang="en-GB" sz="2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𝟖</m:t>
                                  </m:r>
                                </m:sup>
                              </m:sSup>
                              <m:r>
                                <a:rPr lang="en-GB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GB" sz="2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𝟓</m:t>
                                  </m:r>
                                </m:e>
                                <m:sup>
                                  <m:r>
                                    <a:rPr lang="en-GB" sz="2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𝟑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24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  <m:sup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8</m:t>
                                  </m:r>
                                </m:sup>
                              </m:sSup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5</m:t>
                                  </m:r>
                                </m:e>
                                <m:sup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2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2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  <m:sup>
                                  <m:r>
                                    <a:rPr lang="en-GB" sz="2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𝟒</m:t>
                                  </m:r>
                                </m:sup>
                              </m:sSup>
                              <m:r>
                                <a:rPr lang="en-GB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GB" sz="2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𝟑</m:t>
                                  </m:r>
                                </m:e>
                                <m:sup>
                                  <m:r>
                                    <a:rPr lang="en-GB" sz="2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𝟖</m:t>
                                  </m:r>
                                </m:sup>
                              </m:sSup>
                              <m:r>
                                <a:rPr lang="en-GB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GB" sz="2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𝟓</m:t>
                                  </m:r>
                                </m:e>
                                <m:sup>
                                  <m:r>
                                    <a:rPr lang="en-GB" sz="2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𝟒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24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kumimoji="0" lang="en-GB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GB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kumimoji="0" lang="en-GB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4</m:t>
                                  </m:r>
                                </m:sup>
                              </m:sSup>
                              <m:r>
                                <a:rPr kumimoji="0" lang="en-GB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kumimoji="0" lang="en-GB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GB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3</m:t>
                                  </m:r>
                                </m:e>
                                <m:sup>
                                  <m:r>
                                    <a:rPr kumimoji="0" lang="en-GB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9</m:t>
                                  </m:r>
                                </m:sup>
                              </m:sSup>
                              <m:r>
                                <a:rPr kumimoji="0" lang="en-GB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kumimoji="0" lang="en-GB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GB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5</m:t>
                                  </m:r>
                                </m:e>
                                <m:sup>
                                  <m:r>
                                    <a:rPr kumimoji="0" lang="en-GB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3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2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2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  <m:sup>
                                  <m:r>
                                    <a:rPr lang="en-GB" sz="2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𝟏𝟎</m:t>
                                  </m:r>
                                </m:sup>
                              </m:sSup>
                              <m:r>
                                <a:rPr lang="en-GB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GB" sz="2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𝟑</m:t>
                                  </m:r>
                                </m:e>
                                <m:sup>
                                  <m:r>
                                    <a:rPr lang="en-GB" sz="2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𝟏𝟔</m:t>
                                  </m:r>
                                </m:sup>
                              </m:sSup>
                              <m:r>
                                <a:rPr lang="en-GB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GB" sz="2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𝟓</m:t>
                                  </m:r>
                                </m:e>
                                <m:sup>
                                  <m:r>
                                    <a:rPr lang="en-GB" sz="2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𝟔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24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2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  <m:sup>
                                  <m:r>
                                    <a:rPr lang="en-GB" sz="2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24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11537637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2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  <m:sup>
                                  <m:r>
                                    <a:rPr lang="en-GB" sz="2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𝟓</m:t>
                                  </m:r>
                                </m:sup>
                              </m:sSup>
                              <m:r>
                                <a:rPr lang="en-GB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GB" sz="2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𝟑</m:t>
                                  </m:r>
                                </m:e>
                                <m:sup>
                                  <m:r>
                                    <a:rPr lang="en-GB" sz="2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𝟗</m:t>
                                  </m:r>
                                </m:sup>
                              </m:sSup>
                              <m:r>
                                <a:rPr lang="en-GB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GB" sz="2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𝟓</m:t>
                                  </m:r>
                                </m:e>
                                <m:sup>
                                  <m:r>
                                    <a:rPr lang="en-GB" sz="2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𝟑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24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  <m:sup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8</m:t>
                                  </m:r>
                                </m:sup>
                              </m:sSup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5</m:t>
                                  </m:r>
                                </m:e>
                                <m:sup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2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2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  <m:sup>
                                  <m:r>
                                    <a:rPr lang="en-GB" sz="2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𝟒</m:t>
                                  </m:r>
                                </m:sup>
                              </m:sSup>
                              <m:r>
                                <a:rPr lang="en-GB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GB" sz="2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𝟑</m:t>
                                  </m:r>
                                </m:e>
                                <m:sup>
                                  <m:r>
                                    <a:rPr lang="en-GB" sz="2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𝟖</m:t>
                                  </m:r>
                                </m:sup>
                              </m:sSup>
                              <m:r>
                                <a:rPr lang="en-GB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GB" sz="2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𝟓</m:t>
                                  </m:r>
                                </m:e>
                                <m:sup>
                                  <m:r>
                                    <a:rPr lang="en-GB" sz="2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𝟑</m:t>
                                  </m:r>
                                </m:sup>
                              </m:sSup>
                              <m:r>
                                <a:rPr lang="en-GB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GB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𝟕</m:t>
                              </m:r>
                            </m:oMath>
                          </a14:m>
                          <a:r>
                            <a:rPr lang="en-GB" sz="24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kumimoji="0" lang="en-GB" sz="24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GB" sz="24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𝟐</m:t>
                                  </m:r>
                                </m:e>
                                <m:sup>
                                  <m:r>
                                    <a:rPr kumimoji="0" lang="en-GB" sz="24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𝟒</m:t>
                                  </m:r>
                                </m:sup>
                              </m:sSup>
                              <m:r>
                                <a:rPr kumimoji="0" lang="en-GB" sz="2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kumimoji="0" lang="en-GB" sz="24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GB" sz="24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𝟑</m:t>
                                  </m:r>
                                </m:e>
                                <m:sup>
                                  <m:r>
                                    <a:rPr kumimoji="0" lang="en-GB" sz="24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𝟖</m:t>
                                  </m:r>
                                </m:sup>
                              </m:sSup>
                              <m:r>
                                <a:rPr kumimoji="0" lang="en-GB" sz="2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kumimoji="0" lang="en-GB" sz="24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GB" sz="24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𝟓</m:t>
                                  </m:r>
                                </m:e>
                                <m:sup>
                                  <m:r>
                                    <a:rPr kumimoji="0" lang="en-GB" sz="24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𝟒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24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9</m:t>
                                  </m:r>
                                </m:sup>
                              </m:sSup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  <m:sup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17</m:t>
                                  </m:r>
                                </m:sup>
                              </m:sSup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5</m:t>
                                  </m:r>
                                </m:e>
                                <m:sup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6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2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GB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GB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𝟑</m:t>
                              </m:r>
                            </m:oMath>
                          </a14:m>
                          <a:r>
                            <a:rPr lang="en-GB" sz="24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3662933117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2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  <m:sup>
                                  <m:r>
                                    <a:rPr lang="en-GB" sz="2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𝟒</m:t>
                                  </m:r>
                                </m:sup>
                              </m:sSup>
                              <m:r>
                                <a:rPr lang="en-GB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GB" sz="2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𝟑</m:t>
                                  </m:r>
                                </m:e>
                                <m:sup>
                                  <m:r>
                                    <a:rPr lang="en-GB" sz="2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𝟏𝟎</m:t>
                                  </m:r>
                                </m:sup>
                              </m:sSup>
                              <m:r>
                                <a:rPr lang="en-GB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GB" sz="2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𝟓</m:t>
                                  </m:r>
                                </m:e>
                                <m:sup>
                                  <m:r>
                                    <a:rPr lang="en-GB" sz="2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𝟑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24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  <m:sup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8</m:t>
                                  </m:r>
                                </m:sup>
                              </m:sSup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5</m:t>
                                  </m:r>
                                </m:e>
                                <m:sup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2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2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  <m:sup>
                                  <m:r>
                                    <a:rPr lang="en-GB" sz="2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𝟓</m:t>
                                  </m:r>
                                </m:sup>
                              </m:sSup>
                              <m:r>
                                <a:rPr lang="en-GB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GB" sz="2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𝟑</m:t>
                                  </m:r>
                                </m:e>
                                <m:sup>
                                  <m:r>
                                    <a:rPr lang="en-GB" sz="2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𝟖</m:t>
                                  </m:r>
                                </m:sup>
                              </m:sSup>
                              <m:r>
                                <a:rPr lang="en-GB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GB" sz="2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𝟓</m:t>
                                  </m:r>
                                </m:e>
                                <m:sup>
                                  <m:r>
                                    <a:rPr lang="en-GB" sz="2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𝟒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24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kumimoji="0" lang="en-GB" sz="24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GB" sz="24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𝟐</m:t>
                                  </m:r>
                                </m:e>
                                <m:sup>
                                  <m:r>
                                    <a:rPr kumimoji="0" lang="en-GB" sz="24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𝟕</m:t>
                                  </m:r>
                                </m:sup>
                              </m:sSup>
                              <m:r>
                                <a:rPr kumimoji="0" lang="en-GB" sz="2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kumimoji="0" lang="en-GB" sz="24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GB" sz="24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𝟑</m:t>
                                  </m:r>
                                </m:e>
                                <m:sup>
                                  <m:r>
                                    <a:rPr kumimoji="0" lang="en-GB" sz="24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𝟖</m:t>
                                  </m:r>
                                </m:sup>
                              </m:sSup>
                              <m:r>
                                <a:rPr kumimoji="0" lang="en-GB" sz="2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kumimoji="0" lang="en-GB" sz="24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GB" sz="24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𝟓</m:t>
                                  </m:r>
                                </m:e>
                                <m:sup>
                                  <m:r>
                                    <a:rPr kumimoji="0" lang="en-GB" sz="24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𝟑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24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2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  <m:sup>
                                  <m:r>
                                    <a:rPr lang="en-GB" sz="2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𝟖</m:t>
                                  </m:r>
                                </m:sup>
                              </m:sSup>
                              <m:r>
                                <a:rPr lang="en-GB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GB" sz="2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𝟑</m:t>
                                  </m:r>
                                </m:e>
                                <m:sup>
                                  <m:r>
                                    <a:rPr lang="en-GB" sz="2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𝟏𝟖</m:t>
                                  </m:r>
                                </m:sup>
                              </m:sSup>
                              <m:r>
                                <a:rPr lang="en-GB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GB" sz="2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𝟓</m:t>
                                  </m:r>
                                </m:e>
                                <m:sup>
                                  <m:r>
                                    <a:rPr lang="en-GB" sz="2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𝟔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24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  <m:sup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2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883037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4">
                <a:extLst>
                  <a:ext uri="{FF2B5EF4-FFF2-40B4-BE49-F238E27FC236}">
                    <a16:creationId xmlns:a16="http://schemas.microsoft.com/office/drawing/2014/main" id="{A73A884F-141B-716C-C0B0-1553A9178F5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49018701"/>
                  </p:ext>
                </p:extLst>
              </p:nvPr>
            </p:nvGraphicFramePr>
            <p:xfrm>
              <a:off x="210318" y="786268"/>
              <a:ext cx="11771364" cy="583844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961894">
                      <a:extLst>
                        <a:ext uri="{9D8B030D-6E8A-4147-A177-3AD203B41FA5}">
                          <a16:colId xmlns:a16="http://schemas.microsoft.com/office/drawing/2014/main" val="2017339152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2341239773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186969070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3473358168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2248478317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1017220893"/>
                        </a:ext>
                      </a:extLst>
                    </a:gridCol>
                  </a:tblGrid>
                  <a:tr h="83406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290" t="-1515" r="-500645" b="-6030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1948" t="-1515" r="-403896" b="-6030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0645" t="-1515" r="-301290" b="-6030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00645" t="-1515" r="-201290" b="-6030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03247" t="-1515" r="-102597" b="-6030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00000" t="-1515" r="-1935" b="-60303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43214023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"/>
                          <a:stretch>
                            <a:fillRect l="-1290" t="-101515" r="-500645" b="-5030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"/>
                          <a:stretch>
                            <a:fillRect l="-101948" t="-101515" r="-403896" b="-5030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"/>
                          <a:stretch>
                            <a:fillRect l="-200645" t="-101515" r="-301290" b="-5030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"/>
                          <a:stretch>
                            <a:fillRect l="-300645" t="-101515" r="-201290" b="-5030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"/>
                          <a:stretch>
                            <a:fillRect l="-403247" t="-101515" r="-102597" b="-5030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"/>
                          <a:stretch>
                            <a:fillRect l="-500000" t="-101515" r="-1935" b="-50303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00589580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2"/>
                          <a:stretch>
                            <a:fillRect l="-1290" t="-201515" r="-500645" b="-4030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2"/>
                          <a:stretch>
                            <a:fillRect l="-101948" t="-201515" r="-403896" b="-4030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2"/>
                          <a:stretch>
                            <a:fillRect l="-200645" t="-201515" r="-301290" b="-4030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2"/>
                          <a:stretch>
                            <a:fillRect l="-300645" t="-201515" r="-201290" b="-4030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2"/>
                          <a:stretch>
                            <a:fillRect l="-403247" t="-201515" r="-102597" b="-4030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l="-500000" t="-201515" r="-1935" b="-40303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37965180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2"/>
                          <a:stretch>
                            <a:fillRect l="-1290" t="-306154" r="-500645" b="-30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2"/>
                          <a:stretch>
                            <a:fillRect l="-101948" t="-306154" r="-403896" b="-30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2"/>
                          <a:stretch>
                            <a:fillRect l="-200645" t="-306154" r="-301290" b="-30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2"/>
                          <a:stretch>
                            <a:fillRect l="-300645" t="-306154" r="-201290" b="-30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2"/>
                          <a:stretch>
                            <a:fillRect l="-403247" t="-306154" r="-102597" b="-30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l="-500000" t="-306154" r="-1935" b="-30923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23878551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2"/>
                          <a:stretch>
                            <a:fillRect l="-1290" t="-400000" r="-500645" b="-20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2"/>
                          <a:stretch>
                            <a:fillRect l="-101948" t="-400000" r="-403896" b="-20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2"/>
                          <a:stretch>
                            <a:fillRect l="-200645" t="-400000" r="-301290" b="-20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2"/>
                          <a:stretch>
                            <a:fillRect l="-300645" t="-400000" r="-201290" b="-20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2"/>
                          <a:stretch>
                            <a:fillRect l="-403247" t="-400000" r="-102597" b="-20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l="-500000" t="-400000" r="-1935" b="-20454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11537637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2"/>
                          <a:stretch>
                            <a:fillRect l="-1290" t="-500000" r="-500645" b="-10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2"/>
                          <a:stretch>
                            <a:fillRect l="-101948" t="-500000" r="-403896" b="-10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2"/>
                          <a:stretch>
                            <a:fillRect l="-200645" t="-500000" r="-301290" b="-10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2"/>
                          <a:stretch>
                            <a:fillRect l="-300645" t="-500000" r="-201290" b="-10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2"/>
                          <a:stretch>
                            <a:fillRect l="-403247" t="-500000" r="-102597" b="-10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l="-500000" t="-500000" r="-1935" b="-10454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62933117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290" t="-600000" r="-500645" b="-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1948" t="-600000" r="-403896" b="-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0645" t="-600000" r="-301290" b="-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00645" t="-600000" r="-201290" b="-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03247" t="-600000" r="-102597" b="-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00000" t="-600000" r="-1935" b="-454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883037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2A0670FD-5AA6-E7F5-68CF-64EF645E267E}"/>
              </a:ext>
            </a:extLst>
          </p:cNvPr>
          <p:cNvSpPr txBox="1"/>
          <p:nvPr/>
        </p:nvSpPr>
        <p:spPr>
          <a:xfrm>
            <a:off x="9459642" y="40768"/>
            <a:ext cx="26324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4000" b="1" dirty="0">
                <a:solidFill>
                  <a:srgbClr val="C0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Answers</a:t>
            </a:r>
          </a:p>
        </p:txBody>
      </p:sp>
    </p:spTree>
    <p:extLst>
      <p:ext uri="{BB962C8B-B14F-4D97-AF65-F5344CB8AC3E}">
        <p14:creationId xmlns:p14="http://schemas.microsoft.com/office/powerpoint/2010/main" val="369875570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43556C2-82A2-9F70-EC15-EFBD4B44AB50}"/>
              </a:ext>
            </a:extLst>
          </p:cNvPr>
          <p:cNvSpPr txBox="1"/>
          <p:nvPr/>
        </p:nvSpPr>
        <p:spPr>
          <a:xfrm>
            <a:off x="75713" y="40768"/>
            <a:ext cx="53639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Prime Factorisations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4">
                <a:extLst>
                  <a:ext uri="{FF2B5EF4-FFF2-40B4-BE49-F238E27FC236}">
                    <a16:creationId xmlns:a16="http://schemas.microsoft.com/office/drawing/2014/main" id="{A73A884F-141B-716C-C0B0-1553A9178F5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89050720"/>
                  </p:ext>
                </p:extLst>
              </p:nvPr>
            </p:nvGraphicFramePr>
            <p:xfrm>
              <a:off x="210318" y="786268"/>
              <a:ext cx="7847576" cy="576864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961894">
                      <a:extLst>
                        <a:ext uri="{9D8B030D-6E8A-4147-A177-3AD203B41FA5}">
                          <a16:colId xmlns:a16="http://schemas.microsoft.com/office/drawing/2014/main" val="2017339152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2341239773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186969070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3473358168"/>
                        </a:ext>
                      </a:extLst>
                    </a:gridCol>
                  </a:tblGrid>
                  <a:tr h="961441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oMath>
                          </a14:m>
                          <a:r>
                            <a:rPr lang="en-GB" sz="3600" b="1" dirty="0"/>
                            <a:t> </a:t>
                          </a: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oMath>
                          </a14:m>
                          <a:r>
                            <a:rPr lang="en-GB" sz="3600" b="1" dirty="0"/>
                            <a:t> </a:t>
                          </a:r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oMath>
                          </a14:m>
                          <a:r>
                            <a:rPr lang="en-GB" sz="3600" b="1" dirty="0"/>
                            <a:t> </a:t>
                          </a:r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oMath>
                          </a14:m>
                          <a:r>
                            <a:rPr lang="en-GB" sz="3600" b="1" dirty="0"/>
                            <a:t> </a:t>
                          </a:r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43214023"/>
                      </a:ext>
                    </a:extLst>
                  </a:tr>
                  <a:tr h="961441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  <m:sup>
                                  <m:r>
                                    <a:rPr lang="en-GB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𝟓</m:t>
                                  </m:r>
                                </m:sup>
                              </m:sSup>
                              <m:r>
                                <a:rPr lang="en-GB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GB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𝟑</m:t>
                                  </m:r>
                                </m:e>
                                <m:sup>
                                  <m:r>
                                    <a:rPr lang="en-GB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𝟖</m:t>
                                  </m:r>
                                </m:sup>
                              </m:sSup>
                              <m:r>
                                <a:rPr lang="en-GB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GB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𝟓</m:t>
                                  </m:r>
                                </m:e>
                                <m:sup>
                                  <m:r>
                                    <a:rPr lang="en-GB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𝟑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2400" b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  <m:sup>
                                  <m:r>
                                    <a:rPr lang="en-GB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𝟒</m:t>
                                  </m:r>
                                </m:sup>
                              </m:sSup>
                              <m:r>
                                <a:rPr lang="en-GB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GB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𝟑</m:t>
                                  </m:r>
                                </m:e>
                                <m:sup>
                                  <m:r>
                                    <a:rPr lang="en-GB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𝟖</m:t>
                                  </m:r>
                                </m:sup>
                              </m:sSup>
                              <m:r>
                                <a:rPr lang="en-GB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GB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𝟓</m:t>
                                  </m:r>
                                </m:e>
                                <m:sup>
                                  <m:r>
                                    <a:rPr lang="en-GB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𝟑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2400" b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  <m:sup>
                                  <m:r>
                                    <a:rPr lang="en-GB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𝟒</m:t>
                                  </m:r>
                                </m:sup>
                              </m:sSup>
                              <m:r>
                                <a:rPr lang="en-GB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GB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𝟑</m:t>
                                  </m:r>
                                </m:e>
                                <m:sup>
                                  <m:r>
                                    <a:rPr lang="en-GB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𝟗</m:t>
                                  </m:r>
                                </m:sup>
                              </m:sSup>
                              <m:r>
                                <a:rPr lang="en-GB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GB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𝟓</m:t>
                                  </m:r>
                                </m:e>
                                <m:sup>
                                  <m:r>
                                    <a:rPr lang="en-GB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𝟑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2400" b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kumimoji="0" lang="en-GB" sz="24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GB" sz="24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𝟐</m:t>
                                  </m:r>
                                </m:e>
                                <m:sup>
                                  <m:r>
                                    <a:rPr kumimoji="0" lang="en-GB" sz="24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𝟒</m:t>
                                  </m:r>
                                </m:sup>
                              </m:sSup>
                              <m:r>
                                <a:rPr kumimoji="0" lang="en-GB" sz="2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kumimoji="0" lang="en-GB" sz="24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GB" sz="24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𝟑</m:t>
                                  </m:r>
                                </m:e>
                                <m:sup>
                                  <m:r>
                                    <a:rPr kumimoji="0" lang="en-GB" sz="24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𝟖</m:t>
                                  </m:r>
                                </m:sup>
                              </m:sSup>
                              <m:r>
                                <a:rPr kumimoji="0" lang="en-GB" sz="2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kumimoji="0" lang="en-GB" sz="24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GB" sz="24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𝟓</m:t>
                                  </m:r>
                                </m:e>
                                <m:sup>
                                  <m:r>
                                    <a:rPr kumimoji="0" lang="en-GB" sz="24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𝟑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2400" b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00589580"/>
                      </a:ext>
                    </a:extLst>
                  </a:tr>
                  <a:tr h="961441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  <m:sup>
                                  <m:r>
                                    <a:rPr lang="en-GB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𝟒</m:t>
                                  </m:r>
                                </m:sup>
                              </m:sSup>
                              <m:r>
                                <a:rPr lang="en-GB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GB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𝟑</m:t>
                                  </m:r>
                                </m:e>
                                <m:sup>
                                  <m:r>
                                    <a:rPr lang="en-GB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𝟗</m:t>
                                  </m:r>
                                </m:sup>
                              </m:sSup>
                              <m:r>
                                <a:rPr lang="en-GB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GB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𝟓</m:t>
                                  </m:r>
                                </m:e>
                                <m:sup>
                                  <m:r>
                                    <a:rPr lang="en-GB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𝟑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2400" b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  <m:sup>
                                  <m:r>
                                    <a:rPr lang="en-GB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𝟒</m:t>
                                  </m:r>
                                </m:sup>
                              </m:sSup>
                              <m:r>
                                <a:rPr lang="en-GB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GB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𝟑</m:t>
                                  </m:r>
                                </m:e>
                                <m:sup>
                                  <m:r>
                                    <a:rPr lang="en-GB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𝟖</m:t>
                                  </m:r>
                                </m:sup>
                              </m:sSup>
                              <m:r>
                                <a:rPr lang="en-GB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GB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𝟓</m:t>
                                  </m:r>
                                </m:e>
                                <m:sup>
                                  <m:r>
                                    <a:rPr lang="en-GB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𝟑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2400" b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  <m:sup>
                                  <m:r>
                                    <a:rPr lang="en-GB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𝟔</m:t>
                                  </m:r>
                                </m:sup>
                              </m:sSup>
                              <m:r>
                                <a:rPr lang="en-GB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GB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𝟑</m:t>
                                  </m:r>
                                </m:e>
                                <m:sup>
                                  <m:r>
                                    <a:rPr lang="en-GB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𝟖</m:t>
                                  </m:r>
                                </m:sup>
                              </m:sSup>
                              <m:r>
                                <a:rPr lang="en-GB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GB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𝟓</m:t>
                                  </m:r>
                                </m:e>
                                <m:sup>
                                  <m:r>
                                    <a:rPr lang="en-GB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𝟑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2400" b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kumimoji="0" lang="en-GB" sz="24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GB" sz="24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𝟐</m:t>
                                  </m:r>
                                </m:e>
                                <m:sup>
                                  <m:r>
                                    <a:rPr kumimoji="0" lang="en-GB" sz="24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𝟓</m:t>
                                  </m:r>
                                </m:sup>
                              </m:sSup>
                              <m:r>
                                <a:rPr kumimoji="0" lang="en-GB" sz="2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kumimoji="0" lang="en-GB" sz="24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GB" sz="24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𝟑</m:t>
                                  </m:r>
                                </m:e>
                                <m:sup>
                                  <m:r>
                                    <a:rPr kumimoji="0" lang="en-GB" sz="24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𝟖</m:t>
                                  </m:r>
                                </m:sup>
                              </m:sSup>
                              <m:r>
                                <a:rPr kumimoji="0" lang="en-GB" sz="2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kumimoji="0" lang="en-GB" sz="24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GB" sz="24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𝟓</m:t>
                                  </m:r>
                                </m:e>
                                <m:sup>
                                  <m:r>
                                    <a:rPr kumimoji="0" lang="en-GB" sz="24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𝟑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2400" b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37965180"/>
                      </a:ext>
                    </a:extLst>
                  </a:tr>
                  <a:tr h="961441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  <m:sup>
                                  <m:r>
                                    <a:rPr lang="en-GB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𝟒</m:t>
                                  </m:r>
                                </m:sup>
                              </m:sSup>
                              <m:r>
                                <a:rPr lang="en-GB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GB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𝟑</m:t>
                                  </m:r>
                                </m:e>
                                <m:sup>
                                  <m:r>
                                    <a:rPr lang="en-GB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𝟖</m:t>
                                  </m:r>
                                </m:sup>
                              </m:sSup>
                              <m:r>
                                <a:rPr lang="en-GB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GB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𝟓</m:t>
                                  </m:r>
                                </m:e>
                                <m:sup>
                                  <m:r>
                                    <a:rPr lang="en-GB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𝟒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2400" b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  <m:sup>
                                  <m:r>
                                    <a:rPr lang="en-GB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𝟒</m:t>
                                  </m:r>
                                </m:sup>
                              </m:sSup>
                              <m:r>
                                <a:rPr lang="en-GB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GB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𝟑</m:t>
                                  </m:r>
                                </m:e>
                                <m:sup>
                                  <m:r>
                                    <a:rPr lang="en-GB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𝟖</m:t>
                                  </m:r>
                                </m:sup>
                              </m:sSup>
                              <m:r>
                                <a:rPr lang="en-GB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GB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𝟓</m:t>
                                  </m:r>
                                </m:e>
                                <m:sup>
                                  <m:r>
                                    <a:rPr lang="en-GB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𝟑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2400" b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  <m:sup>
                                  <m:r>
                                    <a:rPr lang="en-GB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𝟓</m:t>
                                  </m:r>
                                </m:sup>
                              </m:sSup>
                              <m:r>
                                <a:rPr lang="en-GB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GB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𝟑</m:t>
                                  </m:r>
                                </m:e>
                                <m:sup>
                                  <m:r>
                                    <a:rPr lang="en-GB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𝟗</m:t>
                                  </m:r>
                                </m:sup>
                              </m:sSup>
                              <m:r>
                                <a:rPr lang="en-GB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GB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𝟓</m:t>
                                  </m:r>
                                </m:e>
                                <m:sup>
                                  <m:r>
                                    <a:rPr lang="en-GB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𝟑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2400" b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kumimoji="0" lang="en-GB" sz="24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GB" sz="24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𝟐</m:t>
                                  </m:r>
                                </m:e>
                                <m:sup>
                                  <m:r>
                                    <a:rPr kumimoji="0" lang="en-GB" sz="24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𝟔</m:t>
                                  </m:r>
                                </m:sup>
                              </m:sSup>
                              <m:r>
                                <a:rPr kumimoji="0" lang="en-GB" sz="2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kumimoji="0" lang="en-GB" sz="24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GB" sz="24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𝟑</m:t>
                                  </m:r>
                                </m:e>
                                <m:sup>
                                  <m:r>
                                    <a:rPr kumimoji="0" lang="en-GB" sz="24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𝟖</m:t>
                                  </m:r>
                                </m:sup>
                              </m:sSup>
                              <m:r>
                                <a:rPr kumimoji="0" lang="en-GB" sz="2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kumimoji="0" lang="en-GB" sz="24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GB" sz="24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𝟓</m:t>
                                  </m:r>
                                </m:e>
                                <m:sup>
                                  <m:r>
                                    <a:rPr kumimoji="0" lang="en-GB" sz="24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𝟑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2400" b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23878551"/>
                      </a:ext>
                    </a:extLst>
                  </a:tr>
                  <a:tr h="961441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  <m:sup>
                                  <m:r>
                                    <a:rPr lang="en-GB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𝟔</m:t>
                                  </m:r>
                                </m:sup>
                              </m:sSup>
                              <m:r>
                                <a:rPr lang="en-GB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GB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𝟑</m:t>
                                  </m:r>
                                </m:e>
                                <m:sup>
                                  <m:r>
                                    <a:rPr lang="en-GB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𝟖</m:t>
                                  </m:r>
                                </m:sup>
                              </m:sSup>
                              <m:r>
                                <a:rPr lang="en-GB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GB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𝟓</m:t>
                                  </m:r>
                                </m:e>
                                <m:sup>
                                  <m:r>
                                    <a:rPr lang="en-GB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𝟑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2400" b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  <m:sup>
                                  <m:r>
                                    <a:rPr lang="en-GB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𝟒</m:t>
                                  </m:r>
                                </m:sup>
                              </m:sSup>
                              <m:r>
                                <a:rPr lang="en-GB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GB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𝟑</m:t>
                                  </m:r>
                                </m:e>
                                <m:sup>
                                  <m:r>
                                    <a:rPr lang="en-GB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𝟖</m:t>
                                  </m:r>
                                </m:sup>
                              </m:sSup>
                              <m:r>
                                <a:rPr lang="en-GB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GB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𝟓</m:t>
                                  </m:r>
                                </m:e>
                                <m:sup>
                                  <m:r>
                                    <a:rPr lang="en-GB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𝟑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2400" b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  <m:sup>
                                  <m:r>
                                    <a:rPr lang="en-GB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𝟒</m:t>
                                  </m:r>
                                </m:sup>
                              </m:sSup>
                              <m:r>
                                <a:rPr lang="en-GB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GB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𝟑</m:t>
                                  </m:r>
                                </m:e>
                                <m:sup>
                                  <m:r>
                                    <a:rPr lang="en-GB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𝟖</m:t>
                                  </m:r>
                                </m:sup>
                              </m:sSup>
                              <m:r>
                                <a:rPr lang="en-GB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GB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𝟓</m:t>
                                  </m:r>
                                </m:e>
                                <m:sup>
                                  <m:r>
                                    <a:rPr lang="en-GB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𝟒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2400" b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kumimoji="0" lang="en-GB" sz="24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GB" sz="24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𝟐</m:t>
                                  </m:r>
                                </m:e>
                                <m:sup>
                                  <m:r>
                                    <a:rPr kumimoji="0" lang="en-GB" sz="24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𝟒</m:t>
                                  </m:r>
                                </m:sup>
                              </m:sSup>
                              <m:r>
                                <a:rPr kumimoji="0" lang="en-GB" sz="2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kumimoji="0" lang="en-GB" sz="24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GB" sz="24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𝟑</m:t>
                                  </m:r>
                                </m:e>
                                <m:sup>
                                  <m:r>
                                    <a:rPr kumimoji="0" lang="en-GB" sz="24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𝟗</m:t>
                                  </m:r>
                                </m:sup>
                              </m:sSup>
                              <m:r>
                                <a:rPr kumimoji="0" lang="en-GB" sz="2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kumimoji="0" lang="en-GB" sz="24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GB" sz="24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𝟓</m:t>
                                  </m:r>
                                </m:e>
                                <m:sup>
                                  <m:r>
                                    <a:rPr kumimoji="0" lang="en-GB" sz="24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𝟑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2400" b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11537637"/>
                      </a:ext>
                    </a:extLst>
                  </a:tr>
                  <a:tr h="961441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  <m:sup>
                                  <m:r>
                                    <a:rPr lang="en-GB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𝟓</m:t>
                                  </m:r>
                                </m:sup>
                              </m:sSup>
                              <m:r>
                                <a:rPr lang="en-GB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GB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𝟑</m:t>
                                  </m:r>
                                </m:e>
                                <m:sup>
                                  <m:r>
                                    <a:rPr lang="en-GB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𝟗</m:t>
                                  </m:r>
                                </m:sup>
                              </m:sSup>
                              <m:r>
                                <a:rPr lang="en-GB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GB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𝟓</m:t>
                                  </m:r>
                                </m:e>
                                <m:sup>
                                  <m:r>
                                    <a:rPr lang="en-GB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𝟑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2400" b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  <m:sup>
                                  <m:r>
                                    <a:rPr lang="en-GB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𝟒</m:t>
                                  </m:r>
                                </m:sup>
                              </m:sSup>
                              <m:r>
                                <a:rPr lang="en-GB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GB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𝟑</m:t>
                                  </m:r>
                                </m:e>
                                <m:sup>
                                  <m:r>
                                    <a:rPr lang="en-GB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𝟖</m:t>
                                  </m:r>
                                </m:sup>
                              </m:sSup>
                              <m:r>
                                <a:rPr lang="en-GB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GB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𝟓</m:t>
                                  </m:r>
                                </m:e>
                                <m:sup>
                                  <m:r>
                                    <a:rPr lang="en-GB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𝟑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2400" b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  <m:sup>
                                  <m:r>
                                    <a:rPr lang="en-GB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𝟒</m:t>
                                  </m:r>
                                </m:sup>
                              </m:sSup>
                              <m:r>
                                <a:rPr lang="en-GB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GB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𝟑</m:t>
                                  </m:r>
                                </m:e>
                                <m:sup>
                                  <m:r>
                                    <a:rPr lang="en-GB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𝟖</m:t>
                                  </m:r>
                                </m:sup>
                              </m:sSup>
                              <m:r>
                                <a:rPr lang="en-GB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GB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𝟓</m:t>
                                  </m:r>
                                </m:e>
                                <m:sup>
                                  <m:r>
                                    <a:rPr lang="en-GB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𝟑</m:t>
                                  </m:r>
                                </m:sup>
                              </m:sSup>
                              <m:r>
                                <a:rPr lang="en-GB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GB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𝟕</m:t>
                              </m:r>
                            </m:oMath>
                          </a14:m>
                          <a:r>
                            <a:rPr lang="en-GB" sz="2400" b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kumimoji="0" lang="en-GB" sz="24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GB" sz="24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𝟐</m:t>
                                  </m:r>
                                </m:e>
                                <m:sup>
                                  <m:r>
                                    <a:rPr kumimoji="0" lang="en-GB" sz="24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𝟒</m:t>
                                  </m:r>
                                </m:sup>
                              </m:sSup>
                              <m:r>
                                <a:rPr kumimoji="0" lang="en-GB" sz="2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kumimoji="0" lang="en-GB" sz="24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GB" sz="24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𝟑</m:t>
                                  </m:r>
                                </m:e>
                                <m:sup>
                                  <m:r>
                                    <a:rPr kumimoji="0" lang="en-GB" sz="24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𝟖</m:t>
                                  </m:r>
                                </m:sup>
                              </m:sSup>
                              <m:r>
                                <a:rPr kumimoji="0" lang="en-GB" sz="2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kumimoji="0" lang="en-GB" sz="24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GB" sz="24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𝟓</m:t>
                                  </m:r>
                                </m:e>
                                <m:sup>
                                  <m:r>
                                    <a:rPr kumimoji="0" lang="en-GB" sz="24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𝟒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2400" b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6293311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4">
                <a:extLst>
                  <a:ext uri="{FF2B5EF4-FFF2-40B4-BE49-F238E27FC236}">
                    <a16:creationId xmlns:a16="http://schemas.microsoft.com/office/drawing/2014/main" id="{A73A884F-141B-716C-C0B0-1553A9178F5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89050720"/>
                  </p:ext>
                </p:extLst>
              </p:nvPr>
            </p:nvGraphicFramePr>
            <p:xfrm>
              <a:off x="210318" y="786268"/>
              <a:ext cx="7847576" cy="576864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961894">
                      <a:extLst>
                        <a:ext uri="{9D8B030D-6E8A-4147-A177-3AD203B41FA5}">
                          <a16:colId xmlns:a16="http://schemas.microsoft.com/office/drawing/2014/main" val="2017339152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2341239773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186969070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3473358168"/>
                        </a:ext>
                      </a:extLst>
                    </a:gridCol>
                  </a:tblGrid>
                  <a:tr h="96144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290" t="-1316" r="-301290" b="-5039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1290" t="-1316" r="-201290" b="-5039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2597" t="-1316" r="-102597" b="-5039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00645" t="-1316" r="-1935" b="-50394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43214023"/>
                      </a:ext>
                    </a:extLst>
                  </a:tr>
                  <a:tr h="96144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"/>
                          <a:stretch>
                            <a:fillRect l="-1290" t="-101316" r="-301290" b="-4039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"/>
                          <a:stretch>
                            <a:fillRect l="-101290" t="-101316" r="-201290" b="-4039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"/>
                          <a:stretch>
                            <a:fillRect l="-202597" t="-101316" r="-102597" b="-4039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"/>
                          <a:stretch>
                            <a:fillRect l="-300645" t="-101316" r="-1935" b="-40394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00589580"/>
                      </a:ext>
                    </a:extLst>
                  </a:tr>
                  <a:tr h="96144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2"/>
                          <a:stretch>
                            <a:fillRect l="-1290" t="-201316" r="-301290" b="-3039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2"/>
                          <a:stretch>
                            <a:fillRect l="-101290" t="-201316" r="-201290" b="-3039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2"/>
                          <a:stretch>
                            <a:fillRect l="-202597" t="-201316" r="-102597" b="-3039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l="-300645" t="-201316" r="-1935" b="-30394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37965180"/>
                      </a:ext>
                    </a:extLst>
                  </a:tr>
                  <a:tr h="96144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2"/>
                          <a:stretch>
                            <a:fillRect l="-1290" t="-301316" r="-301290" b="-2039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2"/>
                          <a:stretch>
                            <a:fillRect l="-101290" t="-301316" r="-201290" b="-2039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2"/>
                          <a:stretch>
                            <a:fillRect l="-202597" t="-301316" r="-102597" b="-2039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l="-300645" t="-301316" r="-1935" b="-20394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23878551"/>
                      </a:ext>
                    </a:extLst>
                  </a:tr>
                  <a:tr h="96144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2"/>
                          <a:stretch>
                            <a:fillRect l="-1290" t="-401316" r="-301290" b="-1039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2"/>
                          <a:stretch>
                            <a:fillRect l="-101290" t="-401316" r="-201290" b="-1039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2"/>
                          <a:stretch>
                            <a:fillRect l="-202597" t="-401316" r="-102597" b="-1039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l="-300645" t="-401316" r="-1935" b="-10394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11537637"/>
                      </a:ext>
                    </a:extLst>
                  </a:tr>
                  <a:tr h="96144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290" t="-501316" r="-301290" b="-39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1290" t="-501316" r="-201290" b="-39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2597" t="-501316" r="-102597" b="-39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00645" t="-501316" r="-1935" b="-394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6293311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2A0670FD-5AA6-E7F5-68CF-64EF645E267E}"/>
              </a:ext>
            </a:extLst>
          </p:cNvPr>
          <p:cNvSpPr txBox="1"/>
          <p:nvPr/>
        </p:nvSpPr>
        <p:spPr>
          <a:xfrm>
            <a:off x="9459642" y="40768"/>
            <a:ext cx="26324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4000" b="1" dirty="0">
                <a:solidFill>
                  <a:srgbClr val="C0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Answers</a:t>
            </a:r>
          </a:p>
        </p:txBody>
      </p:sp>
    </p:spTree>
    <p:extLst>
      <p:ext uri="{BB962C8B-B14F-4D97-AF65-F5344CB8AC3E}">
        <p14:creationId xmlns:p14="http://schemas.microsoft.com/office/powerpoint/2010/main" val="159342535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43556C2-82A2-9F70-EC15-EFBD4B44AB50}"/>
              </a:ext>
            </a:extLst>
          </p:cNvPr>
          <p:cNvSpPr txBox="1"/>
          <p:nvPr/>
        </p:nvSpPr>
        <p:spPr>
          <a:xfrm>
            <a:off x="75713" y="40768"/>
            <a:ext cx="76150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Lengths and Areas </a:t>
            </a:r>
            <a:r>
              <a:rPr lang="en-GB" sz="2000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(use sensible units)</a:t>
            </a:r>
            <a:endParaRPr lang="en-GB" sz="4000" dirty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4">
                <a:extLst>
                  <a:ext uri="{FF2B5EF4-FFF2-40B4-BE49-F238E27FC236}">
                    <a16:creationId xmlns:a16="http://schemas.microsoft.com/office/drawing/2014/main" id="{CEE1B1A4-CA48-EE53-5280-0665D62794C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8887631"/>
                  </p:ext>
                </p:extLst>
              </p:nvPr>
            </p:nvGraphicFramePr>
            <p:xfrm>
              <a:off x="210318" y="786268"/>
              <a:ext cx="11771364" cy="583844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961894">
                      <a:extLst>
                        <a:ext uri="{9D8B030D-6E8A-4147-A177-3AD203B41FA5}">
                          <a16:colId xmlns:a16="http://schemas.microsoft.com/office/drawing/2014/main" val="2017339152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2341239773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186969070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3473358168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2248478317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1017220893"/>
                        </a:ext>
                      </a:extLst>
                    </a:gridCol>
                  </a:tblGrid>
                  <a:tr h="83406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oMath>
                          </a14:m>
                          <a:r>
                            <a:rPr lang="en-GB" sz="3600" b="1" dirty="0"/>
                            <a:t> </a:t>
                          </a: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oMath>
                          </a14:m>
                          <a:r>
                            <a:rPr lang="en-GB" sz="3600" b="1" dirty="0"/>
                            <a:t> </a:t>
                          </a:r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oMath>
                          </a14:m>
                          <a:r>
                            <a:rPr lang="en-GB" sz="3600" b="1" dirty="0"/>
                            <a:t> </a:t>
                          </a:r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oMath>
                          </a14:m>
                          <a:r>
                            <a:rPr lang="en-GB" sz="3600" b="1" dirty="0"/>
                            <a:t> </a:t>
                          </a:r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 × </m:t>
                              </m:r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oMath>
                          </a14:m>
                          <a:r>
                            <a:rPr lang="en-GB" sz="3600" b="1" dirty="0"/>
                            <a:t> </a:t>
                          </a:r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÷</m:t>
                              </m:r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oMath>
                          </a14:m>
                          <a:r>
                            <a:rPr lang="en-GB" sz="3600" b="1" dirty="0"/>
                            <a:t> </a:t>
                          </a:r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43214023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12</m:t>
                              </m:r>
                            </m:oMath>
                          </a14:m>
                          <a:r>
                            <a:rPr lang="en-GB" sz="3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cm</a:t>
                          </a: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oMath>
                          </a14:m>
                          <a:r>
                            <a:rPr lang="en-GB" sz="3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cm</a:t>
                          </a:r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16</m:t>
                              </m:r>
                            </m:oMath>
                          </a14:m>
                          <a:r>
                            <a:rPr lang="en-GB" sz="3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cm</a:t>
                          </a:r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8</m:t>
                              </m:r>
                            </m:oMath>
                          </a14:m>
                          <a:r>
                            <a:rPr lang="en-GB" sz="3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cm</a:t>
                          </a:r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48</m:t>
                              </m:r>
                            </m:oMath>
                          </a14:m>
                          <a:r>
                            <a:rPr lang="en-GB" sz="3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cm</a:t>
                          </a:r>
                          <a:r>
                            <a:rPr lang="en-GB" sz="3600" baseline="30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3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</a:t>
                          </a:r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3100589580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15</m:t>
                              </m:r>
                            </m:oMath>
                          </a14:m>
                          <a:r>
                            <a:rPr lang="en-GB" sz="3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m</a:t>
                          </a: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3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 m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37965180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3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 m</a:t>
                          </a: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3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25 cm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4123878551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3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7 cm</a:t>
                          </a: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3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84 mm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11537637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pPr algn="ctr"/>
                          <a:endParaRPr lang="en-GB" sz="3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3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15 mm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3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7.5 cm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3662933117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pPr algn="ctr"/>
                          <a:endParaRPr lang="en-GB" sz="3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3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225 cm</a:t>
                          </a:r>
                        </a:p>
                      </a:txBody>
                      <a:tcPr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3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2.25 m</a:t>
                          </a:r>
                          <a:r>
                            <a:rPr lang="en-GB" sz="3600" baseline="30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</a:p>
                      </a:txBody>
                      <a:tcPr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3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</a:t>
                          </a:r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883037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4">
                <a:extLst>
                  <a:ext uri="{FF2B5EF4-FFF2-40B4-BE49-F238E27FC236}">
                    <a16:creationId xmlns:a16="http://schemas.microsoft.com/office/drawing/2014/main" id="{CEE1B1A4-CA48-EE53-5280-0665D62794C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8887631"/>
                  </p:ext>
                </p:extLst>
              </p:nvPr>
            </p:nvGraphicFramePr>
            <p:xfrm>
              <a:off x="210318" y="786268"/>
              <a:ext cx="11771364" cy="583844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961894">
                      <a:extLst>
                        <a:ext uri="{9D8B030D-6E8A-4147-A177-3AD203B41FA5}">
                          <a16:colId xmlns:a16="http://schemas.microsoft.com/office/drawing/2014/main" val="2017339152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2341239773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186969070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3473358168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2248478317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1017220893"/>
                        </a:ext>
                      </a:extLst>
                    </a:gridCol>
                  </a:tblGrid>
                  <a:tr h="83406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290" t="-1515" r="-500645" b="-6151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1948" t="-1515" r="-403896" b="-6151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0645" t="-1515" r="-301290" b="-6151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00645" t="-1515" r="-201290" b="-6151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03247" t="-1515" r="-102597" b="-6151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00000" t="-1515" r="-1935" b="-61515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43214023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"/>
                          <a:stretch>
                            <a:fillRect l="-1290" t="-101515" r="-500645" b="-5151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"/>
                          <a:stretch>
                            <a:fillRect l="-101948" t="-101515" r="-403896" b="-5151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"/>
                          <a:stretch>
                            <a:fillRect l="-200645" t="-101515" r="-301290" b="-5151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"/>
                          <a:stretch>
                            <a:fillRect l="-300645" t="-101515" r="-201290" b="-5151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"/>
                          <a:stretch>
                            <a:fillRect l="-403247" t="-101515" r="-102597" b="-5151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3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</a:t>
                          </a:r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3100589580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2"/>
                          <a:stretch>
                            <a:fillRect l="-1290" t="-201515" r="-500645" b="-4151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3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 m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37965180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3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 m</a:t>
                          </a: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3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25 cm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4123878551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3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7 cm</a:t>
                          </a: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3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84 mm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11537637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pPr algn="ctr"/>
                          <a:endParaRPr lang="en-GB" sz="3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3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15 mm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3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7.5 cm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3662933117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pPr algn="ctr"/>
                          <a:endParaRPr lang="en-GB" sz="3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3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225 cm</a:t>
                          </a:r>
                        </a:p>
                      </a:txBody>
                      <a:tcPr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3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2.25 m</a:t>
                          </a:r>
                          <a:r>
                            <a:rPr lang="en-GB" sz="3600" baseline="30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</a:p>
                      </a:txBody>
                      <a:tcPr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3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</a:t>
                          </a:r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8830370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17482905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4">
                <a:extLst>
                  <a:ext uri="{FF2B5EF4-FFF2-40B4-BE49-F238E27FC236}">
                    <a16:creationId xmlns:a16="http://schemas.microsoft.com/office/drawing/2014/main" id="{CEE1B1A4-CA48-EE53-5280-0665D62794C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8727721"/>
                  </p:ext>
                </p:extLst>
              </p:nvPr>
            </p:nvGraphicFramePr>
            <p:xfrm>
              <a:off x="210318" y="786268"/>
              <a:ext cx="11771364" cy="583844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961894">
                      <a:extLst>
                        <a:ext uri="{9D8B030D-6E8A-4147-A177-3AD203B41FA5}">
                          <a16:colId xmlns:a16="http://schemas.microsoft.com/office/drawing/2014/main" val="2017339152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2341239773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186969070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3473358168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2248478317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1017220893"/>
                        </a:ext>
                      </a:extLst>
                    </a:gridCol>
                  </a:tblGrid>
                  <a:tr h="83406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oMath>
                          </a14:m>
                          <a:r>
                            <a:rPr lang="en-GB" sz="3600" b="1" dirty="0"/>
                            <a:t> </a:t>
                          </a: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oMath>
                          </a14:m>
                          <a:r>
                            <a:rPr lang="en-GB" sz="3600" b="1" dirty="0"/>
                            <a:t> </a:t>
                          </a:r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oMath>
                          </a14:m>
                          <a:r>
                            <a:rPr lang="en-GB" sz="3600" b="1" dirty="0"/>
                            <a:t> </a:t>
                          </a:r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oMath>
                          </a14:m>
                          <a:r>
                            <a:rPr lang="en-GB" sz="3600" b="1" dirty="0"/>
                            <a:t> </a:t>
                          </a:r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 × </m:t>
                              </m:r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oMath>
                          </a14:m>
                          <a:r>
                            <a:rPr lang="en-GB" sz="3600" b="1" dirty="0"/>
                            <a:t> </a:t>
                          </a:r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÷</m:t>
                              </m:r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oMath>
                          </a14:m>
                          <a:r>
                            <a:rPr lang="en-GB" sz="3600" b="1" dirty="0"/>
                            <a:t> </a:t>
                          </a:r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43214023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12</m:t>
                              </m:r>
                            </m:oMath>
                          </a14:m>
                          <a:r>
                            <a:rPr lang="en-GB" sz="3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cm</a:t>
                          </a: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oMath>
                          </a14:m>
                          <a:r>
                            <a:rPr lang="en-GB" sz="3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cm</a:t>
                          </a:r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16</m:t>
                              </m:r>
                            </m:oMath>
                          </a14:m>
                          <a:r>
                            <a:rPr lang="en-GB" sz="3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cm</a:t>
                          </a:r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8</m:t>
                              </m:r>
                            </m:oMath>
                          </a14:m>
                          <a:r>
                            <a:rPr lang="en-GB" sz="3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cm</a:t>
                          </a:r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48</m:t>
                              </m:r>
                            </m:oMath>
                          </a14:m>
                          <a:r>
                            <a:rPr lang="en-GB" sz="3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cm</a:t>
                          </a:r>
                          <a:r>
                            <a:rPr lang="en-GB" sz="3600" baseline="30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3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</a:t>
                          </a:r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3100589580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15</m:t>
                              </m:r>
                            </m:oMath>
                          </a14:m>
                          <a:r>
                            <a:rPr lang="en-GB" sz="3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m</a:t>
                          </a: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3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 m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36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18 m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36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12 m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36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45 m</a:t>
                          </a:r>
                          <a:r>
                            <a:rPr lang="en-GB" sz="3600" b="1" baseline="300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36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5</a:t>
                          </a:r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37965180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3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 m</a:t>
                          </a: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3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25 cm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36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125 cm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36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75 cm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36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0.25 m</a:t>
                          </a:r>
                          <a:r>
                            <a:rPr lang="en-GB" sz="3600" b="1" baseline="300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36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</a:t>
                          </a:r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4123878551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3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7 cm</a:t>
                          </a: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36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14 mm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3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84 mm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36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56 mm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36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9.8 cm</a:t>
                          </a:r>
                          <a:r>
                            <a:rPr lang="en-GB" sz="3600" b="1" baseline="300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36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5</a:t>
                          </a:r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11537637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36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9 cm</a:t>
                          </a: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3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15 mm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36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105 mm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3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7.5 cm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36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13.5 cm</a:t>
                          </a:r>
                          <a:r>
                            <a:rPr lang="en-GB" sz="3600" b="1" baseline="300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36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6</a:t>
                          </a:r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3662933117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36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 m</a:t>
                          </a: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36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75 cm</a:t>
                          </a:r>
                        </a:p>
                      </a:txBody>
                      <a:tcPr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36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375 cm</a:t>
                          </a:r>
                        </a:p>
                      </a:txBody>
                      <a:tcPr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3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225 cm</a:t>
                          </a:r>
                        </a:p>
                      </a:txBody>
                      <a:tcPr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3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2.25 m</a:t>
                          </a:r>
                          <a:r>
                            <a:rPr lang="en-GB" sz="3600" baseline="30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</a:p>
                      </a:txBody>
                      <a:tcPr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3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</a:t>
                          </a:r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883037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4">
                <a:extLst>
                  <a:ext uri="{FF2B5EF4-FFF2-40B4-BE49-F238E27FC236}">
                    <a16:creationId xmlns:a16="http://schemas.microsoft.com/office/drawing/2014/main" id="{CEE1B1A4-CA48-EE53-5280-0665D62794C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8727721"/>
                  </p:ext>
                </p:extLst>
              </p:nvPr>
            </p:nvGraphicFramePr>
            <p:xfrm>
              <a:off x="210318" y="786268"/>
              <a:ext cx="11771364" cy="583844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961894">
                      <a:extLst>
                        <a:ext uri="{9D8B030D-6E8A-4147-A177-3AD203B41FA5}">
                          <a16:colId xmlns:a16="http://schemas.microsoft.com/office/drawing/2014/main" val="2017339152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2341239773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186969070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3473358168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2248478317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1017220893"/>
                        </a:ext>
                      </a:extLst>
                    </a:gridCol>
                  </a:tblGrid>
                  <a:tr h="83406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290" t="-1515" r="-500645" b="-6151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1948" t="-1515" r="-403896" b="-6151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0645" t="-1515" r="-301290" b="-6151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00645" t="-1515" r="-201290" b="-6151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03247" t="-1515" r="-102597" b="-6151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00000" t="-1515" r="-1935" b="-61515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43214023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"/>
                          <a:stretch>
                            <a:fillRect l="-1290" t="-101515" r="-500645" b="-5151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"/>
                          <a:stretch>
                            <a:fillRect l="-101948" t="-101515" r="-403896" b="-5151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"/>
                          <a:stretch>
                            <a:fillRect l="-200645" t="-101515" r="-301290" b="-5151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"/>
                          <a:stretch>
                            <a:fillRect l="-300645" t="-101515" r="-201290" b="-5151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"/>
                          <a:stretch>
                            <a:fillRect l="-403247" t="-101515" r="-102597" b="-5151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3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</a:t>
                          </a:r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3100589580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2"/>
                          <a:stretch>
                            <a:fillRect l="-1290" t="-201515" r="-500645" b="-4151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3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 m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36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18 m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36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12 m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36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45 m</a:t>
                          </a:r>
                          <a:r>
                            <a:rPr lang="en-GB" sz="3600" b="1" baseline="300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36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5</a:t>
                          </a:r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37965180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3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 m</a:t>
                          </a: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3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25 cm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36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125 cm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36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75 cm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36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0.25 m</a:t>
                          </a:r>
                          <a:r>
                            <a:rPr lang="en-GB" sz="3600" b="1" baseline="300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36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</a:t>
                          </a:r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4123878551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3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7 cm</a:t>
                          </a: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36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14 mm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3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84 mm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36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56 mm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36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9.8 cm</a:t>
                          </a:r>
                          <a:r>
                            <a:rPr lang="en-GB" sz="3600" b="1" baseline="300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36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5</a:t>
                          </a:r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11537637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36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9 cm</a:t>
                          </a: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3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15 mm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36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105 mm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3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7.5 cm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36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13.5 cm</a:t>
                          </a:r>
                          <a:r>
                            <a:rPr lang="en-GB" sz="3600" b="1" baseline="300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36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6</a:t>
                          </a:r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3662933117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36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 m</a:t>
                          </a: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36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75 cm</a:t>
                          </a:r>
                        </a:p>
                      </a:txBody>
                      <a:tcPr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36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375 cm</a:t>
                          </a:r>
                        </a:p>
                      </a:txBody>
                      <a:tcPr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3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225 cm</a:t>
                          </a:r>
                        </a:p>
                      </a:txBody>
                      <a:tcPr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3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2.25 m</a:t>
                          </a:r>
                          <a:r>
                            <a:rPr lang="en-GB" sz="3600" baseline="30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</a:p>
                      </a:txBody>
                      <a:tcPr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3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</a:t>
                          </a:r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883037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3446BB71-31F4-FA9E-C901-CFFF5F92EABA}"/>
              </a:ext>
            </a:extLst>
          </p:cNvPr>
          <p:cNvSpPr txBox="1"/>
          <p:nvPr/>
        </p:nvSpPr>
        <p:spPr>
          <a:xfrm>
            <a:off x="75713" y="40768"/>
            <a:ext cx="76150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Lengths and Areas </a:t>
            </a:r>
            <a:r>
              <a:rPr lang="en-GB" sz="2000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(use sensible units)</a:t>
            </a:r>
            <a:endParaRPr lang="en-GB" sz="4000" dirty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B8F152B-934F-CE6D-1FB7-ED56750763FE}"/>
              </a:ext>
            </a:extLst>
          </p:cNvPr>
          <p:cNvSpPr txBox="1"/>
          <p:nvPr/>
        </p:nvSpPr>
        <p:spPr>
          <a:xfrm>
            <a:off x="9459642" y="40768"/>
            <a:ext cx="26324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4000" b="1" dirty="0">
                <a:solidFill>
                  <a:srgbClr val="C0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Answers</a:t>
            </a:r>
          </a:p>
        </p:txBody>
      </p:sp>
    </p:spTree>
    <p:extLst>
      <p:ext uri="{BB962C8B-B14F-4D97-AF65-F5344CB8AC3E}">
        <p14:creationId xmlns:p14="http://schemas.microsoft.com/office/powerpoint/2010/main" val="249952111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43556C2-82A2-9F70-EC15-EFBD4B44AB50}"/>
              </a:ext>
            </a:extLst>
          </p:cNvPr>
          <p:cNvSpPr txBox="1"/>
          <p:nvPr/>
        </p:nvSpPr>
        <p:spPr>
          <a:xfrm>
            <a:off x="75713" y="40768"/>
            <a:ext cx="16311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Surds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4">
                <a:extLst>
                  <a:ext uri="{FF2B5EF4-FFF2-40B4-BE49-F238E27FC236}">
                    <a16:creationId xmlns:a16="http://schemas.microsoft.com/office/drawing/2014/main" id="{79EF285C-2208-6E49-4D8F-411555C54A4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72464594"/>
                  </p:ext>
                </p:extLst>
              </p:nvPr>
            </p:nvGraphicFramePr>
            <p:xfrm>
              <a:off x="210318" y="786268"/>
              <a:ext cx="11771364" cy="583844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961894">
                      <a:extLst>
                        <a:ext uri="{9D8B030D-6E8A-4147-A177-3AD203B41FA5}">
                          <a16:colId xmlns:a16="http://schemas.microsoft.com/office/drawing/2014/main" val="2017339152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2341239773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186969070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3473358168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2248478317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1017220893"/>
                        </a:ext>
                      </a:extLst>
                    </a:gridCol>
                  </a:tblGrid>
                  <a:tr h="83406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oMath>
                          </a14:m>
                          <a:r>
                            <a:rPr lang="en-GB" sz="3600" b="1" dirty="0"/>
                            <a:t> </a:t>
                          </a: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oMath>
                          </a14:m>
                          <a:r>
                            <a:rPr lang="en-GB" sz="3600" b="1" dirty="0"/>
                            <a:t> </a:t>
                          </a:r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oMath>
                          </a14:m>
                          <a:r>
                            <a:rPr lang="en-GB" sz="3600" b="1" dirty="0"/>
                            <a:t> </a:t>
                          </a:r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oMath>
                          </a14:m>
                          <a:r>
                            <a:rPr lang="en-GB" sz="3600" b="1" dirty="0"/>
                            <a:t> </a:t>
                          </a:r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 × </m:t>
                              </m:r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oMath>
                          </a14:m>
                          <a:r>
                            <a:rPr lang="en-GB" sz="3600" b="1" dirty="0"/>
                            <a:t> </a:t>
                          </a:r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÷</m:t>
                              </m:r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oMath>
                          </a14:m>
                          <a:r>
                            <a:rPr lang="en-GB" sz="3600" b="1" dirty="0"/>
                            <a:t> </a:t>
                          </a:r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43214023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GB" sz="4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sz="4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72</m:t>
                                  </m:r>
                                </m:e>
                              </m:rad>
                            </m:oMath>
                          </a14:m>
                          <a:r>
                            <a:rPr lang="en-GB" sz="4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GB" sz="4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sz="4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8</m:t>
                                  </m:r>
                                </m:e>
                              </m:rad>
                            </m:oMath>
                          </a14:m>
                          <a:r>
                            <a:rPr lang="en-GB" sz="4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3100589580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pPr algn="ctr"/>
                          <a:endParaRPr lang="en-GB" sz="4000" b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GB" sz="4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sz="4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8</m:t>
                                  </m:r>
                                </m:e>
                              </m:rad>
                            </m:oMath>
                          </a14:m>
                          <a:r>
                            <a:rPr lang="en-GB" sz="4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GB" sz="4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sz="4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72</m:t>
                                  </m:r>
                                </m:e>
                              </m:rad>
                            </m:oMath>
                          </a14:m>
                          <a:r>
                            <a:rPr lang="en-GB" sz="4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40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37965180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pPr algn="ctr"/>
                          <a:endParaRPr lang="en-GB" sz="4000" b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GB" sz="4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sz="4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8</m:t>
                                  </m:r>
                                </m:e>
                              </m:rad>
                            </m:oMath>
                          </a14:m>
                          <a:r>
                            <a:rPr lang="en-GB" sz="4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b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GB" sz="4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sz="4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72</m:t>
                                  </m:r>
                                </m:e>
                              </m:rad>
                            </m:oMath>
                          </a14:m>
                          <a:r>
                            <a:rPr lang="en-GB" sz="4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4123878551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pPr algn="ctr"/>
                          <a:endParaRPr lang="en-GB" sz="40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GB" sz="4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sz="4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48</m:t>
                                  </m:r>
                                </m:e>
                              </m:rad>
                            </m:oMath>
                          </a14:m>
                          <a:r>
                            <a:rPr lang="en-GB" sz="4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GB" sz="4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sz="4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300</m:t>
                                  </m:r>
                                </m:e>
                              </m:rad>
                            </m:oMath>
                          </a14:m>
                          <a:r>
                            <a:rPr lang="en-GB" sz="4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11537637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pPr algn="ctr"/>
                          <a:endParaRPr lang="en-GB" sz="40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GB" sz="4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sz="4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300</m:t>
                                  </m:r>
                                </m:e>
                              </m:rad>
                            </m:oMath>
                          </a14:m>
                          <a:r>
                            <a:rPr lang="en-GB" sz="4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GB" sz="4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sz="4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48</m:t>
                                  </m:r>
                                </m:e>
                              </m:rad>
                            </m:oMath>
                          </a14:m>
                          <a:r>
                            <a:rPr lang="en-GB" sz="4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3662933117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pPr algn="ctr"/>
                          <a:endParaRPr lang="en-GB" sz="40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GB" sz="4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sz="4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300</m:t>
                                  </m:r>
                                </m:e>
                              </m:rad>
                            </m:oMath>
                          </a14:m>
                          <a:r>
                            <a:rPr lang="en-GB" sz="4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b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4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48</m:t>
                              </m:r>
                            </m:oMath>
                          </a14:m>
                          <a:r>
                            <a:rPr lang="en-GB" sz="4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883037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4">
                <a:extLst>
                  <a:ext uri="{FF2B5EF4-FFF2-40B4-BE49-F238E27FC236}">
                    <a16:creationId xmlns:a16="http://schemas.microsoft.com/office/drawing/2014/main" id="{79EF285C-2208-6E49-4D8F-411555C54A4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72464594"/>
                  </p:ext>
                </p:extLst>
              </p:nvPr>
            </p:nvGraphicFramePr>
            <p:xfrm>
              <a:off x="210318" y="786268"/>
              <a:ext cx="11771364" cy="583844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961894">
                      <a:extLst>
                        <a:ext uri="{9D8B030D-6E8A-4147-A177-3AD203B41FA5}">
                          <a16:colId xmlns:a16="http://schemas.microsoft.com/office/drawing/2014/main" val="2017339152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2341239773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186969070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3473358168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2248478317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1017220893"/>
                        </a:ext>
                      </a:extLst>
                    </a:gridCol>
                  </a:tblGrid>
                  <a:tr h="83406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290" t="-1515" r="-500645" b="-6030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1948" t="-1515" r="-403896" b="-6030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0645" t="-1515" r="-301290" b="-6030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00645" t="-1515" r="-201290" b="-6030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03247" t="-1515" r="-102597" b="-6030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00000" t="-1515" r="-1935" b="-60303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43214023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"/>
                          <a:stretch>
                            <a:fillRect l="-1290" t="-101515" r="-500645" b="-5030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"/>
                          <a:stretch>
                            <a:fillRect l="-101948" t="-101515" r="-403896" b="-5030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3100589580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pPr algn="ctr"/>
                          <a:endParaRPr lang="en-GB" sz="4000" b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1948" t="-201515" r="-403896" b="-4030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0645" t="-201515" r="-301290" b="-4030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40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37965180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pPr algn="ctr"/>
                          <a:endParaRPr lang="en-GB" sz="4000" b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1948" t="-306154" r="-403896" b="-30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b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00645" t="-306154" r="-201290" b="-30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4123878551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pPr algn="ctr"/>
                          <a:endParaRPr lang="en-GB" sz="40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1948" t="-400000" r="-403896" b="-20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0645" t="-400000" r="-301290" b="-20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11537637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pPr algn="ctr"/>
                          <a:endParaRPr lang="en-GB" sz="40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0645" t="-500000" r="-301290" b="-10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00645" t="-500000" r="-201290" b="-10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3662933117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pPr algn="ctr"/>
                          <a:endParaRPr lang="en-GB" sz="40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0645" t="-600000" r="-301290" b="-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b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03247" t="-600000" r="-102597" b="-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8830370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54949170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43556C2-82A2-9F70-EC15-EFBD4B44AB50}"/>
              </a:ext>
            </a:extLst>
          </p:cNvPr>
          <p:cNvSpPr txBox="1"/>
          <p:nvPr/>
        </p:nvSpPr>
        <p:spPr>
          <a:xfrm>
            <a:off x="75713" y="40768"/>
            <a:ext cx="16311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Surds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4">
                <a:extLst>
                  <a:ext uri="{FF2B5EF4-FFF2-40B4-BE49-F238E27FC236}">
                    <a16:creationId xmlns:a16="http://schemas.microsoft.com/office/drawing/2014/main" id="{79EF285C-2208-6E49-4D8F-411555C54A4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43530174"/>
                  </p:ext>
                </p:extLst>
              </p:nvPr>
            </p:nvGraphicFramePr>
            <p:xfrm>
              <a:off x="210318" y="786268"/>
              <a:ext cx="11771364" cy="583844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961894">
                      <a:extLst>
                        <a:ext uri="{9D8B030D-6E8A-4147-A177-3AD203B41FA5}">
                          <a16:colId xmlns:a16="http://schemas.microsoft.com/office/drawing/2014/main" val="2017339152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2341239773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186969070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3473358168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2248478317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1017220893"/>
                        </a:ext>
                      </a:extLst>
                    </a:gridCol>
                  </a:tblGrid>
                  <a:tr h="83406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oMath>
                          </a14:m>
                          <a:r>
                            <a:rPr lang="en-GB" sz="3600" b="1" dirty="0"/>
                            <a:t> </a:t>
                          </a: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oMath>
                          </a14:m>
                          <a:r>
                            <a:rPr lang="en-GB" sz="3600" b="1" dirty="0"/>
                            <a:t> </a:t>
                          </a:r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oMath>
                          </a14:m>
                          <a:r>
                            <a:rPr lang="en-GB" sz="3600" b="1" dirty="0"/>
                            <a:t> </a:t>
                          </a:r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oMath>
                          </a14:m>
                          <a:r>
                            <a:rPr lang="en-GB" sz="3600" b="1" dirty="0"/>
                            <a:t> </a:t>
                          </a:r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 × </m:t>
                              </m:r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oMath>
                          </a14:m>
                          <a:r>
                            <a:rPr lang="en-GB" sz="3600" b="1" dirty="0"/>
                            <a:t> </a:t>
                          </a:r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÷</m:t>
                              </m:r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oMath>
                          </a14:m>
                          <a:r>
                            <a:rPr lang="en-GB" sz="3600" b="1" dirty="0"/>
                            <a:t> </a:t>
                          </a:r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43214023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GB" sz="4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sz="4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72</m:t>
                                  </m:r>
                                </m:e>
                              </m:rad>
                            </m:oMath>
                          </a14:m>
                          <a:r>
                            <a:rPr lang="en-GB" sz="4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GB" sz="4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sz="4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8</m:t>
                                  </m:r>
                                </m:e>
                              </m:rad>
                            </m:oMath>
                          </a14:m>
                          <a:r>
                            <a:rPr lang="en-GB" sz="4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GB" sz="40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sz="40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𝟏𝟐𝟖</m:t>
                                  </m:r>
                                </m:e>
                              </m:rad>
                            </m:oMath>
                          </a14:m>
                          <a:r>
                            <a:rPr lang="en-GB" sz="40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GB" sz="40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sz="40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𝟑𝟐</m:t>
                                  </m:r>
                                </m:e>
                              </m:rad>
                            </m:oMath>
                          </a14:m>
                          <a:r>
                            <a:rPr lang="en-GB" sz="40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4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𝟐𝟒</m:t>
                              </m:r>
                            </m:oMath>
                          </a14:m>
                          <a:r>
                            <a:rPr lang="en-GB" sz="40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4000" b="1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𝟑</m:t>
                              </m:r>
                            </m:oMath>
                          </a14:m>
                          <a:r>
                            <a:rPr lang="en-GB" sz="40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3100589580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GB" sz="40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sz="40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𝟑𝟐</m:t>
                                  </m:r>
                                </m:e>
                              </m:rad>
                            </m:oMath>
                          </a14:m>
                          <a:r>
                            <a:rPr lang="en-GB" sz="40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endParaRPr lang="en-GB" sz="4000" b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GB" sz="4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sz="4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8</m:t>
                                  </m:r>
                                </m:e>
                              </m:rad>
                            </m:oMath>
                          </a14:m>
                          <a:r>
                            <a:rPr lang="en-GB" sz="4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GB" sz="4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sz="4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72</m:t>
                                  </m:r>
                                </m:e>
                              </m:rad>
                            </m:oMath>
                          </a14:m>
                          <a:r>
                            <a:rPr lang="en-GB" sz="4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GB" sz="40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sz="40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𝟖</m:t>
                                  </m:r>
                                </m:e>
                              </m:rad>
                            </m:oMath>
                          </a14:m>
                          <a:r>
                            <a:rPr lang="en-GB" sz="40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4000" b="1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𝟏𝟔</m:t>
                              </m:r>
                            </m:oMath>
                          </a14:m>
                          <a:r>
                            <a:rPr lang="en-GB" sz="40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4000" b="1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oMath>
                          </a14:m>
                          <a:r>
                            <a:rPr lang="en-GB" sz="40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37965180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GB" sz="40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sz="40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𝟏𝟐𝟖</m:t>
                                  </m:r>
                                </m:e>
                              </m:rad>
                            </m:oMath>
                          </a14:m>
                          <a:r>
                            <a:rPr lang="en-GB" sz="40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endParaRPr lang="en-GB" sz="4000" b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GB" sz="4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sz="4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8</m:t>
                                  </m:r>
                                </m:e>
                              </m:rad>
                            </m:oMath>
                          </a14:m>
                          <a:r>
                            <a:rPr lang="en-GB" sz="4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GB" sz="40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sz="40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𝟐𝟎𝟎</m:t>
                                  </m:r>
                                </m:e>
                              </m:rad>
                            </m:oMath>
                          </a14:m>
                          <a:r>
                            <a:rPr lang="en-GB" sz="40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endParaRPr lang="en-GB" sz="4000" b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GB" sz="4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sz="4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72</m:t>
                                  </m:r>
                                </m:e>
                              </m:rad>
                            </m:oMath>
                          </a14:m>
                          <a:r>
                            <a:rPr lang="en-GB" sz="4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4000" b="1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𝟑𝟐</m:t>
                              </m:r>
                            </m:oMath>
                          </a14:m>
                          <a:r>
                            <a:rPr lang="en-GB" sz="40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4000" b="1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𝟒</m:t>
                              </m:r>
                            </m:oMath>
                          </a14:m>
                          <a:r>
                            <a:rPr lang="en-GB" sz="40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4123878551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GB" sz="40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sz="40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𝟏𝟎𝟖</m:t>
                                  </m:r>
                                </m:e>
                              </m:rad>
                            </m:oMath>
                          </a14:m>
                          <a:r>
                            <a:rPr lang="en-GB" sz="40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GB" sz="4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sz="4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48</m:t>
                                  </m:r>
                                </m:e>
                              </m:rad>
                            </m:oMath>
                          </a14:m>
                          <a:r>
                            <a:rPr lang="en-GB" sz="4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GB" sz="4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sz="4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300</m:t>
                                  </m:r>
                                </m:e>
                              </m:rad>
                            </m:oMath>
                          </a14:m>
                          <a:r>
                            <a:rPr lang="en-GB" sz="4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GB" sz="40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sz="40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𝟏𝟐</m:t>
                                  </m:r>
                                </m:e>
                              </m:rad>
                            </m:oMath>
                          </a14:m>
                          <a:r>
                            <a:rPr lang="en-GB" sz="40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4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𝟕𝟐</m:t>
                              </m:r>
                            </m:oMath>
                          </a14:m>
                          <a:r>
                            <a:rPr lang="en-GB" sz="40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32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32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𝟑</m:t>
                                  </m:r>
                                </m:num>
                                <m:den>
                                  <m:r>
                                    <a:rPr lang="en-GB" sz="32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32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endParaRPr lang="en-GB" sz="40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11537637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GB" sz="40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sz="40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𝟏𝟒𝟕</m:t>
                                  </m:r>
                                </m:e>
                              </m:rad>
                            </m:oMath>
                          </a14:m>
                          <a:r>
                            <a:rPr lang="en-GB" sz="40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GB" sz="40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sz="40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𝟐𝟕</m:t>
                                  </m:r>
                                </m:e>
                              </m:rad>
                            </m:oMath>
                          </a14:m>
                          <a:r>
                            <a:rPr lang="en-GB" sz="40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GB" sz="4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sz="4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300</m:t>
                                  </m:r>
                                </m:e>
                              </m:rad>
                            </m:oMath>
                          </a14:m>
                          <a:r>
                            <a:rPr lang="en-GB" sz="4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GB" sz="4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sz="4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48</m:t>
                                  </m:r>
                                </m:e>
                              </m:rad>
                            </m:oMath>
                          </a14:m>
                          <a:r>
                            <a:rPr lang="en-GB" sz="4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4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𝟔𝟑</m:t>
                              </m:r>
                            </m:oMath>
                          </a14:m>
                          <a:r>
                            <a:rPr lang="en-GB" sz="40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32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32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𝟕</m:t>
                                  </m:r>
                                </m:num>
                                <m:den>
                                  <m:r>
                                    <a:rPr lang="en-GB" sz="32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𝟑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32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endParaRPr lang="en-GB" sz="40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3662933117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GB" sz="40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sz="40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𝟏𝟗𝟐</m:t>
                                  </m:r>
                                </m:e>
                              </m:rad>
                            </m:oMath>
                          </a14:m>
                          <a:r>
                            <a:rPr lang="en-GB" sz="40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GB" sz="40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sz="40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𝟏𝟐</m:t>
                                  </m:r>
                                </m:e>
                              </m:rad>
                            </m:oMath>
                          </a14:m>
                          <a:r>
                            <a:rPr lang="en-GB" sz="40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GB" sz="4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sz="4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300</m:t>
                                  </m:r>
                                </m:e>
                              </m:rad>
                            </m:oMath>
                          </a14:m>
                          <a:r>
                            <a:rPr lang="en-GB" sz="4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GB" sz="40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sz="40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𝟏𝟎𝟖</m:t>
                                  </m:r>
                                </m:e>
                              </m:rad>
                            </m:oMath>
                          </a14:m>
                          <a:r>
                            <a:rPr lang="en-GB" sz="40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endParaRPr lang="en-GB" sz="4000" b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4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48</m:t>
                              </m:r>
                            </m:oMath>
                          </a14:m>
                          <a:r>
                            <a:rPr lang="en-GB" sz="4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4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𝟒</m:t>
                              </m:r>
                            </m:oMath>
                          </a14:m>
                          <a:r>
                            <a:rPr lang="en-GB" sz="40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endParaRPr lang="en-GB" sz="48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883037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4">
                <a:extLst>
                  <a:ext uri="{FF2B5EF4-FFF2-40B4-BE49-F238E27FC236}">
                    <a16:creationId xmlns:a16="http://schemas.microsoft.com/office/drawing/2014/main" id="{79EF285C-2208-6E49-4D8F-411555C54A4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43530174"/>
                  </p:ext>
                </p:extLst>
              </p:nvPr>
            </p:nvGraphicFramePr>
            <p:xfrm>
              <a:off x="210318" y="786268"/>
              <a:ext cx="11771364" cy="583844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961894">
                      <a:extLst>
                        <a:ext uri="{9D8B030D-6E8A-4147-A177-3AD203B41FA5}">
                          <a16:colId xmlns:a16="http://schemas.microsoft.com/office/drawing/2014/main" val="2017339152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2341239773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186969070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3473358168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2248478317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1017220893"/>
                        </a:ext>
                      </a:extLst>
                    </a:gridCol>
                  </a:tblGrid>
                  <a:tr h="83406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290" t="-1515" r="-500645" b="-6030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1948" t="-1515" r="-403896" b="-6030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0645" t="-1515" r="-301290" b="-6030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00645" t="-1515" r="-201290" b="-6030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03247" t="-1515" r="-102597" b="-6030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00000" t="-1515" r="-1935" b="-60303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43214023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"/>
                          <a:stretch>
                            <a:fillRect l="-1290" t="-101515" r="-500645" b="-5030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"/>
                          <a:stretch>
                            <a:fillRect l="-101948" t="-101515" r="-403896" b="-5030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"/>
                          <a:stretch>
                            <a:fillRect l="-200645" t="-101515" r="-301290" b="-5030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"/>
                          <a:stretch>
                            <a:fillRect l="-300645" t="-101515" r="-201290" b="-5030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"/>
                          <a:stretch>
                            <a:fillRect l="-403247" t="-101515" r="-102597" b="-5030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"/>
                          <a:stretch>
                            <a:fillRect l="-500000" t="-101515" r="-1935" b="-50303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00589580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2"/>
                          <a:stretch>
                            <a:fillRect l="-1290" t="-201515" r="-500645" b="-4030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1948" t="-201515" r="-403896" b="-4030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0645" t="-201515" r="-301290" b="-4030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00645" t="-201515" r="-201290" b="-4030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403247" t="-201515" r="-102597" b="-4030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l="-500000" t="-201515" r="-1935" b="-40303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37965180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2"/>
                          <a:stretch>
                            <a:fillRect l="-1290" t="-306154" r="-500645" b="-30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1948" t="-306154" r="-403896" b="-30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0645" t="-306154" r="-301290" b="-30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00645" t="-306154" r="-201290" b="-30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403247" t="-306154" r="-102597" b="-30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l="-500000" t="-306154" r="-1935" b="-30923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23878551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2"/>
                          <a:stretch>
                            <a:fillRect l="-1290" t="-400000" r="-500645" b="-20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1948" t="-400000" r="-403896" b="-20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0645" t="-400000" r="-301290" b="-20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00645" t="-400000" r="-201290" b="-20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403247" t="-400000" r="-102597" b="-20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l="-500000" t="-400000" r="-1935" b="-20454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11537637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2"/>
                          <a:stretch>
                            <a:fillRect l="-1290" t="-500000" r="-500645" b="-10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1948" t="-500000" r="-403896" b="-10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0645" t="-500000" r="-301290" b="-10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00645" t="-500000" r="-201290" b="-10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403247" t="-500000" r="-102597" b="-10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l="-500000" t="-500000" r="-1935" b="-10454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62933117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290" t="-600000" r="-500645" b="-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1948" t="-600000" r="-403896" b="-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0645" t="-600000" r="-301290" b="-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00645" t="-600000" r="-201290" b="-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03247" t="-600000" r="-102597" b="-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00000" t="-600000" r="-1935" b="-454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883037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214934E9-3B78-5E83-68A0-2A59D722B39D}"/>
              </a:ext>
            </a:extLst>
          </p:cNvPr>
          <p:cNvSpPr txBox="1"/>
          <p:nvPr/>
        </p:nvSpPr>
        <p:spPr>
          <a:xfrm>
            <a:off x="9459642" y="40768"/>
            <a:ext cx="26324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4000" b="1" dirty="0">
                <a:solidFill>
                  <a:srgbClr val="C0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Answers</a:t>
            </a:r>
          </a:p>
        </p:txBody>
      </p:sp>
    </p:spTree>
    <p:extLst>
      <p:ext uri="{BB962C8B-B14F-4D97-AF65-F5344CB8AC3E}">
        <p14:creationId xmlns:p14="http://schemas.microsoft.com/office/powerpoint/2010/main" val="427117403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43556C2-82A2-9F70-EC15-EFBD4B44AB50}"/>
              </a:ext>
            </a:extLst>
          </p:cNvPr>
          <p:cNvSpPr txBox="1"/>
          <p:nvPr/>
        </p:nvSpPr>
        <p:spPr>
          <a:xfrm>
            <a:off x="94631" y="40768"/>
            <a:ext cx="58127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Algebraic Expressions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4">
                <a:extLst>
                  <a:ext uri="{FF2B5EF4-FFF2-40B4-BE49-F238E27FC236}">
                    <a16:creationId xmlns:a16="http://schemas.microsoft.com/office/drawing/2014/main" id="{A26FDB4D-4176-F18C-E09B-75FD9DFF1EF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04272451"/>
                  </p:ext>
                </p:extLst>
              </p:nvPr>
            </p:nvGraphicFramePr>
            <p:xfrm>
              <a:off x="210318" y="786268"/>
              <a:ext cx="11771364" cy="583844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961894">
                      <a:extLst>
                        <a:ext uri="{9D8B030D-6E8A-4147-A177-3AD203B41FA5}">
                          <a16:colId xmlns:a16="http://schemas.microsoft.com/office/drawing/2014/main" val="2017339152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2341239773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186969070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3473358168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2248478317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1017220893"/>
                        </a:ext>
                      </a:extLst>
                    </a:gridCol>
                  </a:tblGrid>
                  <a:tr h="83406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oMath>
                          </a14:m>
                          <a:r>
                            <a:rPr lang="en-GB" sz="3600" b="1" dirty="0"/>
                            <a:t> </a:t>
                          </a: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oMath>
                          </a14:m>
                          <a:r>
                            <a:rPr lang="en-GB" sz="3600" b="1" dirty="0"/>
                            <a:t> </a:t>
                          </a:r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oMath>
                          </a14:m>
                          <a:r>
                            <a:rPr lang="en-GB" sz="3600" b="1" dirty="0"/>
                            <a:t> </a:t>
                          </a:r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oMath>
                          </a14:m>
                          <a:r>
                            <a:rPr lang="en-GB" sz="3600" b="1" dirty="0"/>
                            <a:t> </a:t>
                          </a:r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 × </m:t>
                              </m:r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oMath>
                          </a14:m>
                          <a:r>
                            <a:rPr lang="en-GB" sz="3600" b="1" dirty="0"/>
                            <a:t> </a:t>
                          </a:r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÷</m:t>
                              </m:r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oMath>
                          </a14:m>
                          <a:r>
                            <a:rPr lang="en-GB" sz="3600" b="1" dirty="0"/>
                            <a:t> </a:t>
                          </a:r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43214023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6</m:t>
                              </m:r>
                              <m:r>
                                <a:rPr lang="en-GB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sz="32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oMath>
                          </a14:m>
                          <a:r>
                            <a:rPr lang="en-GB" sz="32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2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2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2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2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3100589580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6</m:t>
                              </m:r>
                              <m:r>
                                <a:rPr lang="en-GB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sz="32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GB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sz="32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2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2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2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2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37965180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pPr algn="ctr"/>
                          <a:endParaRPr lang="en-GB" sz="32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oMath>
                          </a14:m>
                          <a:r>
                            <a:rPr lang="en-GB" sz="32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2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2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12</m:t>
                              </m:r>
                              <m:sSup>
                                <m:sSupPr>
                                  <m:ctrlPr>
                                    <a:rPr lang="en-GB" sz="3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3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3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32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2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4123878551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pPr algn="ctr"/>
                          <a:endParaRPr lang="en-GB" sz="32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oMath>
                          </a14:m>
                          <a:r>
                            <a:rPr lang="en-GB" sz="32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2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6</m:t>
                              </m:r>
                              <m:r>
                                <a:rPr lang="en-GB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sz="32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2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2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11537637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pPr algn="ctr"/>
                          <a:endParaRPr lang="en-GB" sz="32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2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6</m:t>
                              </m:r>
                              <m:sSup>
                                <m:sSupPr>
                                  <m:ctrlPr>
                                    <a:rPr lang="en-GB" sz="3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3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3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+2</m:t>
                              </m:r>
                              <m:r>
                                <a:rPr lang="en-GB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sz="32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6</m:t>
                              </m:r>
                              <m:sSup>
                                <m:sSupPr>
                                  <m:ctrlPr>
                                    <a:rPr lang="en-GB" sz="3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3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3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−2</m:t>
                              </m:r>
                              <m:r>
                                <a:rPr lang="en-GB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sz="32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2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2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3662933117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pPr algn="ctr"/>
                          <a:endParaRPr lang="en-GB" sz="32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2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8</m:t>
                              </m:r>
                              <m:sSup>
                                <m:sSupPr>
                                  <m:ctrlPr>
                                    <a:rPr lang="en-GB" sz="3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3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3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32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2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12</m:t>
                              </m:r>
                              <m:sSup>
                                <m:sSupPr>
                                  <m:ctrlPr>
                                    <a:rPr lang="en-GB" sz="3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3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3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32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2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883037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4">
                <a:extLst>
                  <a:ext uri="{FF2B5EF4-FFF2-40B4-BE49-F238E27FC236}">
                    <a16:creationId xmlns:a16="http://schemas.microsoft.com/office/drawing/2014/main" id="{A26FDB4D-4176-F18C-E09B-75FD9DFF1EF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04272451"/>
                  </p:ext>
                </p:extLst>
              </p:nvPr>
            </p:nvGraphicFramePr>
            <p:xfrm>
              <a:off x="210318" y="786268"/>
              <a:ext cx="11771364" cy="583844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961894">
                      <a:extLst>
                        <a:ext uri="{9D8B030D-6E8A-4147-A177-3AD203B41FA5}">
                          <a16:colId xmlns:a16="http://schemas.microsoft.com/office/drawing/2014/main" val="2017339152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2341239773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186969070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3473358168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2248478317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1017220893"/>
                        </a:ext>
                      </a:extLst>
                    </a:gridCol>
                  </a:tblGrid>
                  <a:tr h="83406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290" t="-1515" r="-500645" b="-6030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1948" t="-1515" r="-403896" b="-6030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0645" t="-1515" r="-301290" b="-6030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00645" t="-1515" r="-201290" b="-6030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03247" t="-1515" r="-102597" b="-6030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00000" t="-1515" r="-1935" b="-60303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43214023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"/>
                          <a:stretch>
                            <a:fillRect l="-1290" t="-101515" r="-500645" b="-5030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"/>
                          <a:stretch>
                            <a:fillRect l="-101948" t="-101515" r="-403896" b="-5030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2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2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2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2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3100589580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2"/>
                          <a:stretch>
                            <a:fillRect l="-1290" t="-201515" r="-500645" b="-4030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1948" t="-201515" r="-403896" b="-4030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2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2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2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2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37965180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pPr algn="ctr"/>
                          <a:endParaRPr lang="en-GB" sz="32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1948" t="-306154" r="-403896" b="-30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2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2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403247" t="-306154" r="-102597" b="-30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2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4123878551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pPr algn="ctr"/>
                          <a:endParaRPr lang="en-GB" sz="32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1948" t="-400000" r="-403896" b="-20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2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00645" t="-400000" r="-201290" b="-20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2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2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11537637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pPr algn="ctr"/>
                          <a:endParaRPr lang="en-GB" sz="32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2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0645" t="-500000" r="-301290" b="-10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00645" t="-500000" r="-201290" b="-10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2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2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3662933117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pPr algn="ctr"/>
                          <a:endParaRPr lang="en-GB" sz="32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2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0645" t="-600000" r="-301290" b="-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2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03247" t="-600000" r="-102597" b="-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2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8830370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2278315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9D0D3348-2A89-7F81-7F05-340FDE9DCDE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69888362"/>
                  </p:ext>
                </p:extLst>
              </p:nvPr>
            </p:nvGraphicFramePr>
            <p:xfrm>
              <a:off x="210318" y="786268"/>
              <a:ext cx="11771364" cy="583844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961894">
                      <a:extLst>
                        <a:ext uri="{9D8B030D-6E8A-4147-A177-3AD203B41FA5}">
                          <a16:colId xmlns:a16="http://schemas.microsoft.com/office/drawing/2014/main" val="2017339152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2341239773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186969070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3473358168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2248478317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1017220893"/>
                        </a:ext>
                      </a:extLst>
                    </a:gridCol>
                  </a:tblGrid>
                  <a:tr h="83406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oMath>
                          </a14:m>
                          <a:r>
                            <a:rPr lang="en-GB" sz="3600" b="1" dirty="0"/>
                            <a:t> </a:t>
                          </a: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oMath>
                          </a14:m>
                          <a:r>
                            <a:rPr lang="en-GB" sz="3600" b="1" dirty="0"/>
                            <a:t> </a:t>
                          </a:r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oMath>
                          </a14:m>
                          <a:r>
                            <a:rPr lang="en-GB" sz="3600" b="1" dirty="0"/>
                            <a:t> </a:t>
                          </a:r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oMath>
                          </a14:m>
                          <a:r>
                            <a:rPr lang="en-GB" sz="3600" b="1" dirty="0"/>
                            <a:t> </a:t>
                          </a:r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 × </m:t>
                              </m:r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oMath>
                          </a14:m>
                          <a:r>
                            <a:rPr lang="en-GB" sz="3600" b="1" dirty="0"/>
                            <a:t> </a:t>
                          </a:r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÷</m:t>
                              </m:r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oMath>
                          </a14:m>
                          <a:r>
                            <a:rPr lang="en-GB" sz="3600" b="1" dirty="0"/>
                            <a:t> </a:t>
                          </a:r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43214023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6</a:t>
                          </a: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4000" b="1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𝟖</m:t>
                              </m:r>
                            </m:oMath>
                          </a14:m>
                          <a:r>
                            <a:rPr lang="en-GB" sz="40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4000" b="1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𝟒</m:t>
                              </m:r>
                            </m:oMath>
                          </a14:m>
                          <a:r>
                            <a:rPr lang="en-GB" sz="40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4000" b="1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𝟏𝟐</m:t>
                              </m:r>
                            </m:oMath>
                          </a14:m>
                          <a:r>
                            <a:rPr lang="en-GB" sz="40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4000" b="1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𝟑</m:t>
                              </m:r>
                            </m:oMath>
                          </a14:m>
                          <a:r>
                            <a:rPr lang="en-GB" sz="40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3100589580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6</a:t>
                          </a: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400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−2</m:t>
                              </m:r>
                            </m:oMath>
                          </a14:m>
                          <a:r>
                            <a:rPr lang="en-GB" sz="4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4000" b="1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𝟒</m:t>
                              </m:r>
                            </m:oMath>
                          </a14:m>
                          <a:r>
                            <a:rPr lang="en-GB" sz="40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4000" b="1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𝟖</m:t>
                              </m:r>
                            </m:oMath>
                          </a14:m>
                          <a:r>
                            <a:rPr lang="en-GB" sz="40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4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4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𝟏𝟐</m:t>
                              </m:r>
                            </m:oMath>
                          </a14:m>
                          <a:r>
                            <a:rPr lang="en-GB" sz="40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4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4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𝟑</m:t>
                              </m:r>
                            </m:oMath>
                          </a14:m>
                          <a:r>
                            <a:rPr lang="en-GB" sz="40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37965180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400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−6</m:t>
                              </m:r>
                            </m:oMath>
                          </a14:m>
                          <a:r>
                            <a:rPr lang="en-GB" sz="4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4000" b="1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4000" b="1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𝟒</m:t>
                              </m:r>
                            </m:oMath>
                          </a14:m>
                          <a:r>
                            <a:rPr lang="en-GB" sz="40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4000" b="1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4000" b="1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𝟖</m:t>
                              </m:r>
                            </m:oMath>
                          </a14:m>
                          <a:r>
                            <a:rPr lang="en-GB" sz="40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4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4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𝟏𝟐</m:t>
                              </m:r>
                            </m:oMath>
                          </a14:m>
                          <a:r>
                            <a:rPr lang="en-GB" sz="40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4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4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𝟑</m:t>
                              </m:r>
                            </m:oMath>
                          </a14:m>
                          <a:r>
                            <a:rPr lang="en-GB" sz="40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4123878551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400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−6</m:t>
                              </m:r>
                            </m:oMath>
                          </a14:m>
                          <a:r>
                            <a:rPr lang="en-GB" sz="4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400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−2</m:t>
                              </m:r>
                            </m:oMath>
                          </a14:m>
                          <a:r>
                            <a:rPr lang="en-GB" sz="4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4000" b="1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4000" b="1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𝟖</m:t>
                              </m:r>
                            </m:oMath>
                          </a14:m>
                          <a:r>
                            <a:rPr lang="en-GB" sz="40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4000" b="1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4000" b="1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𝟒</m:t>
                              </m:r>
                            </m:oMath>
                          </a14:m>
                          <a:r>
                            <a:rPr lang="en-GB" sz="40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4000" b="1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𝟏𝟐</m:t>
                              </m:r>
                            </m:oMath>
                          </a14:m>
                          <a:r>
                            <a:rPr lang="en-GB" sz="40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4000" b="1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𝟑</m:t>
                              </m:r>
                            </m:oMath>
                          </a14:m>
                          <a:r>
                            <a:rPr lang="en-GB" sz="40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11537637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4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4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𝟖</m:t>
                              </m:r>
                            </m:oMath>
                          </a14:m>
                          <a:r>
                            <a:rPr lang="en-GB" sz="40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4000" b="1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oMath>
                          </a14:m>
                          <a:r>
                            <a:rPr lang="en-GB" sz="40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4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−6</m:t>
                              </m:r>
                            </m:oMath>
                          </a14:m>
                          <a:r>
                            <a:rPr lang="en-GB" sz="4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4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−10</m:t>
                              </m:r>
                            </m:oMath>
                          </a14:m>
                          <a:r>
                            <a:rPr lang="en-GB" sz="4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4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−16</m:t>
                              </m:r>
                            </m:oMath>
                          </a14:m>
                          <a:r>
                            <a:rPr lang="en-GB" sz="4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4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−4</m:t>
                              </m:r>
                            </m:oMath>
                          </a14:m>
                          <a:r>
                            <a:rPr lang="en-GB" sz="4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3662933117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4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4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𝟖</m:t>
                              </m:r>
                            </m:oMath>
                          </a14:m>
                          <a:r>
                            <a:rPr lang="en-GB" sz="40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4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4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oMath>
                          </a14:m>
                          <a:r>
                            <a:rPr lang="en-GB" sz="40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4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4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𝟏𝟎</m:t>
                              </m:r>
                            </m:oMath>
                          </a14:m>
                          <a:r>
                            <a:rPr lang="en-GB" sz="40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400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40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6</m:t>
                              </m:r>
                            </m:oMath>
                          </a14:m>
                          <a:r>
                            <a:rPr lang="en-GB" sz="4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16</a:t>
                          </a:r>
                        </a:p>
                      </a:txBody>
                      <a:tcPr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</a:t>
                          </a:r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883037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9D0D3348-2A89-7F81-7F05-340FDE9DCDE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69888362"/>
                  </p:ext>
                </p:extLst>
              </p:nvPr>
            </p:nvGraphicFramePr>
            <p:xfrm>
              <a:off x="210318" y="786268"/>
              <a:ext cx="11771364" cy="583844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961894">
                      <a:extLst>
                        <a:ext uri="{9D8B030D-6E8A-4147-A177-3AD203B41FA5}">
                          <a16:colId xmlns:a16="http://schemas.microsoft.com/office/drawing/2014/main" val="2017339152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2341239773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186969070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3473358168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2248478317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1017220893"/>
                        </a:ext>
                      </a:extLst>
                    </a:gridCol>
                  </a:tblGrid>
                  <a:tr h="83406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290" t="-1515" r="-500645" b="-6227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1948" t="-1515" r="-403896" b="-6227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0645" t="-1515" r="-301290" b="-6227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00645" t="-1515" r="-201290" b="-6227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03247" t="-1515" r="-102597" b="-6227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00000" t="-1515" r="-1935" b="-62272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43214023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6</a:t>
                          </a: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"/>
                          <a:stretch>
                            <a:fillRect l="-200645" t="-101515" r="-301290" b="-5227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"/>
                          <a:stretch>
                            <a:fillRect l="-300645" t="-101515" r="-201290" b="-5227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"/>
                          <a:stretch>
                            <a:fillRect l="-403247" t="-101515" r="-102597" b="-5227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"/>
                          <a:stretch>
                            <a:fillRect l="-500000" t="-101515" r="-1935" b="-52272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00589580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6</a:t>
                          </a: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1948" t="-201515" r="-403896" b="-4227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0645" t="-201515" r="-301290" b="-4227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00645" t="-201515" r="-201290" b="-4227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403247" t="-201515" r="-102597" b="-4227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l="-500000" t="-201515" r="-1935" b="-42272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37965180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2"/>
                          <a:stretch>
                            <a:fillRect l="-1290" t="-306154" r="-500645" b="-3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0645" t="-306154" r="-301290" b="-3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00645" t="-306154" r="-201290" b="-3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403247" t="-306154" r="-102597" b="-3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l="-500000" t="-306154" r="-1935" b="-32923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23878551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2"/>
                          <a:stretch>
                            <a:fillRect l="-1290" t="-400000" r="-500645" b="-2242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1948" t="-400000" r="-403896" b="-2242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0645" t="-400000" r="-301290" b="-2242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00645" t="-400000" r="-201290" b="-2242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403247" t="-400000" r="-102597" b="-2242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l="-500000" t="-400000" r="-1935" b="-22424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11537637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2"/>
                          <a:stretch>
                            <a:fillRect l="-1290" t="-500000" r="-500645" b="-1242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1948" t="-500000" r="-403896" b="-1242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0645" t="-500000" r="-301290" b="-1242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00645" t="-500000" r="-201290" b="-1242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403247" t="-500000" r="-102597" b="-1242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l="-500000" t="-500000" r="-1935" b="-12424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62933117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290" t="-600000" r="-500645" b="-242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1948" t="-600000" r="-403896" b="-242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0645" t="-600000" r="-301290" b="-242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00645" t="-600000" r="-201290" b="-242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16</a:t>
                          </a:r>
                        </a:p>
                      </a:txBody>
                      <a:tcPr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</a:t>
                          </a:r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883037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243556C2-82A2-9F70-EC15-EFBD4B44AB50}"/>
              </a:ext>
            </a:extLst>
          </p:cNvPr>
          <p:cNvSpPr txBox="1"/>
          <p:nvPr/>
        </p:nvSpPr>
        <p:spPr>
          <a:xfrm>
            <a:off x="52417" y="40768"/>
            <a:ext cx="4977645" cy="707886"/>
          </a:xfrm>
          <a:prstGeom prst="rect">
            <a:avLst/>
          </a:prstGeom>
          <a:noFill/>
        </p:spPr>
        <p:txBody>
          <a:bodyPr wrap="none" lIns="90000" rtlCol="0">
            <a:spAutoFit/>
          </a:bodyPr>
          <a:lstStyle/>
          <a:p>
            <a:r>
              <a:rPr lang="en-GB" sz="4000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Negative Numbers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F75C4E2-D618-503E-28A6-64DEBA02F93A}"/>
              </a:ext>
            </a:extLst>
          </p:cNvPr>
          <p:cNvSpPr txBox="1"/>
          <p:nvPr/>
        </p:nvSpPr>
        <p:spPr>
          <a:xfrm>
            <a:off x="9459642" y="40768"/>
            <a:ext cx="26324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4000" b="1" dirty="0">
                <a:solidFill>
                  <a:srgbClr val="C0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Answers</a:t>
            </a:r>
          </a:p>
        </p:txBody>
      </p:sp>
    </p:spTree>
    <p:extLst>
      <p:ext uri="{BB962C8B-B14F-4D97-AF65-F5344CB8AC3E}">
        <p14:creationId xmlns:p14="http://schemas.microsoft.com/office/powerpoint/2010/main" val="367702131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43556C2-82A2-9F70-EC15-EFBD4B44AB50}"/>
              </a:ext>
            </a:extLst>
          </p:cNvPr>
          <p:cNvSpPr txBox="1"/>
          <p:nvPr/>
        </p:nvSpPr>
        <p:spPr>
          <a:xfrm>
            <a:off x="94631" y="40768"/>
            <a:ext cx="58127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Algebraic Expressions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4">
                <a:extLst>
                  <a:ext uri="{FF2B5EF4-FFF2-40B4-BE49-F238E27FC236}">
                    <a16:creationId xmlns:a16="http://schemas.microsoft.com/office/drawing/2014/main" id="{A26FDB4D-4176-F18C-E09B-75FD9DFF1EF9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10318" y="786268"/>
              <a:ext cx="11771364" cy="583844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961894">
                      <a:extLst>
                        <a:ext uri="{9D8B030D-6E8A-4147-A177-3AD203B41FA5}">
                          <a16:colId xmlns:a16="http://schemas.microsoft.com/office/drawing/2014/main" val="2017339152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2341239773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186969070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3473358168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2248478317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1017220893"/>
                        </a:ext>
                      </a:extLst>
                    </a:gridCol>
                  </a:tblGrid>
                  <a:tr h="83406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oMath>
                          </a14:m>
                          <a:r>
                            <a:rPr lang="en-GB" sz="3600" b="1" dirty="0"/>
                            <a:t> </a:t>
                          </a: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oMath>
                          </a14:m>
                          <a:r>
                            <a:rPr lang="en-GB" sz="3600" b="1" dirty="0"/>
                            <a:t> </a:t>
                          </a:r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oMath>
                          </a14:m>
                          <a:r>
                            <a:rPr lang="en-GB" sz="3600" b="1" dirty="0"/>
                            <a:t> </a:t>
                          </a:r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oMath>
                          </a14:m>
                          <a:r>
                            <a:rPr lang="en-GB" sz="3600" b="1" dirty="0"/>
                            <a:t> </a:t>
                          </a:r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 × </m:t>
                              </m:r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oMath>
                          </a14:m>
                          <a:r>
                            <a:rPr lang="en-GB" sz="3600" b="1" dirty="0"/>
                            <a:t> </a:t>
                          </a:r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÷</m:t>
                              </m:r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oMath>
                          </a14:m>
                          <a:r>
                            <a:rPr lang="en-GB" sz="3600" b="1" dirty="0"/>
                            <a:t> </a:t>
                          </a:r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43214023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6</m:t>
                              </m:r>
                              <m:r>
                                <a:rPr lang="en-GB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sz="32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oMath>
                          </a14:m>
                          <a:r>
                            <a:rPr lang="en-GB" sz="32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32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𝟔</m:t>
                              </m:r>
                              <m:r>
                                <a:rPr lang="en-GB" sz="32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GB" sz="32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32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oMath>
                          </a14:m>
                          <a:r>
                            <a:rPr lang="en-GB" sz="32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32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𝟔</m:t>
                              </m:r>
                              <m:r>
                                <a:rPr lang="en-GB" sz="32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GB" sz="32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32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oMath>
                          </a14:m>
                          <a:r>
                            <a:rPr lang="en-GB" sz="32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32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𝟏𝟐</m:t>
                              </m:r>
                              <m:r>
                                <a:rPr lang="en-GB" sz="32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oMath>
                          </a14:m>
                          <a:r>
                            <a:rPr lang="en-GB" sz="32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32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GB" sz="32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oMath>
                          </a14:m>
                          <a:r>
                            <a:rPr lang="en-GB" sz="32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3100589580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6</m:t>
                              </m:r>
                              <m:r>
                                <a:rPr lang="en-GB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sz="32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GB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sz="32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32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𝟖</m:t>
                              </m:r>
                              <m:r>
                                <a:rPr lang="en-GB" sz="32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oMath>
                          </a14:m>
                          <a:r>
                            <a:rPr lang="en-GB" sz="32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32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𝟒</m:t>
                              </m:r>
                              <m:r>
                                <a:rPr lang="en-GB" sz="32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oMath>
                          </a14:m>
                          <a:r>
                            <a:rPr lang="en-GB" sz="32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32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𝟏𝟐</m:t>
                              </m:r>
                              <m:sSup>
                                <m:sSupPr>
                                  <m:ctrlPr>
                                    <a:rPr lang="en-GB" sz="32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32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GB" sz="32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32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32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𝟑</m:t>
                              </m:r>
                            </m:oMath>
                          </a14:m>
                          <a:r>
                            <a:rPr lang="en-GB" sz="32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37965180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32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𝟔</m:t>
                              </m:r>
                              <m:sSup>
                                <m:sSupPr>
                                  <m:ctrlPr>
                                    <a:rPr lang="en-GB" sz="32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32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GB" sz="32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32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oMath>
                          </a14:m>
                          <a:r>
                            <a:rPr lang="en-GB" sz="32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32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𝟔</m:t>
                              </m:r>
                              <m:sSup>
                                <m:sSupPr>
                                  <m:ctrlPr>
                                    <a:rPr lang="en-GB" sz="32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32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GB" sz="32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GB" sz="32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32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oMath>
                          </a14:m>
                          <a:r>
                            <a:rPr lang="en-GB" sz="32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32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𝟔</m:t>
                              </m:r>
                              <m:sSup>
                                <m:sSupPr>
                                  <m:ctrlPr>
                                    <a:rPr lang="en-GB" sz="32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32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GB" sz="32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GB" sz="32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32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oMath>
                          </a14:m>
                          <a:r>
                            <a:rPr lang="en-GB" sz="32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12</m:t>
                              </m:r>
                              <m:sSup>
                                <m:sSupPr>
                                  <m:ctrlPr>
                                    <a:rPr lang="en-GB" sz="3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3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3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32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32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𝟑</m:t>
                              </m:r>
                              <m:sSup>
                                <m:sSupPr>
                                  <m:ctrlPr>
                                    <a:rPr lang="en-GB" sz="32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32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GB" sz="32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32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4123878551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32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𝟔</m:t>
                              </m:r>
                              <m:r>
                                <a:rPr lang="en-GB" sz="32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GB" sz="32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32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oMath>
                          </a14:m>
                          <a:r>
                            <a:rPr lang="en-GB" sz="32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oMath>
                          </a14:m>
                          <a:r>
                            <a:rPr lang="en-GB" sz="32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32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𝟔</m:t>
                              </m:r>
                              <m:r>
                                <a:rPr lang="en-GB" sz="32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GB" sz="32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32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𝟒</m:t>
                              </m:r>
                            </m:oMath>
                          </a14:m>
                          <a:r>
                            <a:rPr lang="en-GB" sz="32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6</m:t>
                              </m:r>
                              <m:r>
                                <a:rPr lang="en-GB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sz="32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32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𝟏𝟐</m:t>
                              </m:r>
                              <m:r>
                                <a:rPr lang="en-GB" sz="32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GB" sz="32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32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𝟒</m:t>
                              </m:r>
                            </m:oMath>
                          </a14:m>
                          <a:r>
                            <a:rPr lang="en-GB" sz="32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32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GB" sz="32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GB" sz="32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32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oMath>
                          </a14:m>
                          <a:r>
                            <a:rPr lang="en-GB" sz="32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11537637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32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𝟔</m:t>
                              </m:r>
                              <m:sSup>
                                <m:sSupPr>
                                  <m:ctrlPr>
                                    <a:rPr lang="en-GB" sz="32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32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GB" sz="32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32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32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GB" sz="32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oMath>
                          </a14:m>
                          <a:r>
                            <a:rPr lang="en-GB" sz="32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6</m:t>
                              </m:r>
                              <m:sSup>
                                <m:sSupPr>
                                  <m:ctrlPr>
                                    <a:rPr lang="en-GB" sz="3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3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3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+2</m:t>
                              </m:r>
                              <m:r>
                                <a:rPr lang="en-GB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sz="32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6</m:t>
                              </m:r>
                              <m:sSup>
                                <m:sSupPr>
                                  <m:ctrlPr>
                                    <a:rPr lang="en-GB" sz="3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3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3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−2</m:t>
                              </m:r>
                              <m:r>
                                <a:rPr lang="en-GB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sz="32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32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𝟏𝟐</m:t>
                              </m:r>
                              <m:sSup>
                                <m:sSupPr>
                                  <m:ctrlPr>
                                    <a:rPr lang="en-GB" sz="32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32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GB" sz="32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𝟑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32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32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GB" sz="32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oMath>
                          </a14:m>
                          <a:r>
                            <a:rPr lang="en-GB" sz="32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3662933117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32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𝟔</m:t>
                              </m:r>
                              <m:sSup>
                                <m:sSupPr>
                                  <m:ctrlPr>
                                    <a:rPr lang="en-GB" sz="32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32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GB" sz="32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32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32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  <m:sSup>
                                <m:sSupPr>
                                  <m:ctrlPr>
                                    <a:rPr lang="en-GB" sz="32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32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GB" sz="32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32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8</m:t>
                              </m:r>
                              <m:sSup>
                                <m:sSupPr>
                                  <m:ctrlPr>
                                    <a:rPr lang="en-GB" sz="3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3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3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32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32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𝟒</m:t>
                              </m:r>
                              <m:sSup>
                                <m:sSupPr>
                                  <m:ctrlPr>
                                    <a:rPr lang="en-GB" sz="32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32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GB" sz="32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32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12</m:t>
                              </m:r>
                              <m:sSup>
                                <m:sSupPr>
                                  <m:ctrlPr>
                                    <a:rPr lang="en-GB" sz="3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3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3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32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32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𝟑</m:t>
                              </m:r>
                            </m:oMath>
                          </a14:m>
                          <a:r>
                            <a:rPr lang="en-GB" sz="32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883037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4">
                <a:extLst>
                  <a:ext uri="{FF2B5EF4-FFF2-40B4-BE49-F238E27FC236}">
                    <a16:creationId xmlns:a16="http://schemas.microsoft.com/office/drawing/2014/main" id="{A26FDB4D-4176-F18C-E09B-75FD9DFF1EF9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10318" y="786268"/>
              <a:ext cx="11771364" cy="583844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961894">
                      <a:extLst>
                        <a:ext uri="{9D8B030D-6E8A-4147-A177-3AD203B41FA5}">
                          <a16:colId xmlns:a16="http://schemas.microsoft.com/office/drawing/2014/main" val="2017339152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2341239773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186969070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3473358168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2248478317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1017220893"/>
                        </a:ext>
                      </a:extLst>
                    </a:gridCol>
                  </a:tblGrid>
                  <a:tr h="83406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290" t="-1515" r="-500645" b="-6030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1948" t="-1515" r="-403896" b="-6030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0645" t="-1515" r="-301290" b="-6030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00645" t="-1515" r="-201290" b="-6030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03247" t="-1515" r="-102597" b="-6030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00000" t="-1515" r="-1935" b="-60303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43214023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"/>
                          <a:stretch>
                            <a:fillRect l="-1290" t="-101515" r="-500645" b="-5030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"/>
                          <a:stretch>
                            <a:fillRect l="-101948" t="-101515" r="-403896" b="-5030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"/>
                          <a:stretch>
                            <a:fillRect l="-200645" t="-101515" r="-301290" b="-5030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"/>
                          <a:stretch>
                            <a:fillRect l="-300645" t="-101515" r="-201290" b="-5030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"/>
                          <a:stretch>
                            <a:fillRect l="-403247" t="-101515" r="-102597" b="-5030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"/>
                          <a:stretch>
                            <a:fillRect l="-500000" t="-101515" r="-1935" b="-50303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00589580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2"/>
                          <a:stretch>
                            <a:fillRect l="-1290" t="-201515" r="-500645" b="-4030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1948" t="-201515" r="-403896" b="-4030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0645" t="-201515" r="-301290" b="-4030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00645" t="-201515" r="-201290" b="-4030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403247" t="-201515" r="-102597" b="-4030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l="-500000" t="-201515" r="-1935" b="-40303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37965180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2"/>
                          <a:stretch>
                            <a:fillRect l="-1290" t="-306154" r="-500645" b="-30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1948" t="-306154" r="-403896" b="-30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0645" t="-306154" r="-301290" b="-30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00645" t="-306154" r="-201290" b="-30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403247" t="-306154" r="-102597" b="-30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l="-500000" t="-306154" r="-1935" b="-30923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23878551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2"/>
                          <a:stretch>
                            <a:fillRect l="-1290" t="-400000" r="-500645" b="-20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1948" t="-400000" r="-403896" b="-20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0645" t="-400000" r="-301290" b="-20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00645" t="-400000" r="-201290" b="-20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403247" t="-400000" r="-102597" b="-20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l="-500000" t="-400000" r="-1935" b="-20454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11537637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2"/>
                          <a:stretch>
                            <a:fillRect l="-1290" t="-500000" r="-500645" b="-10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1948" t="-500000" r="-403896" b="-10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0645" t="-500000" r="-301290" b="-10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00645" t="-500000" r="-201290" b="-10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403247" t="-500000" r="-102597" b="-10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l="-500000" t="-500000" r="-1935" b="-10454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62933117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290" t="-600000" r="-500645" b="-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1948" t="-600000" r="-403896" b="-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0645" t="-600000" r="-301290" b="-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00645" t="-600000" r="-201290" b="-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03247" t="-600000" r="-102597" b="-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00000" t="-600000" r="-1935" b="-454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883037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1E63C59C-10D9-C73D-8649-44C5B19016D3}"/>
              </a:ext>
            </a:extLst>
          </p:cNvPr>
          <p:cNvSpPr txBox="1"/>
          <p:nvPr/>
        </p:nvSpPr>
        <p:spPr>
          <a:xfrm>
            <a:off x="9459642" y="40768"/>
            <a:ext cx="26324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4000" b="1" dirty="0">
                <a:solidFill>
                  <a:srgbClr val="C0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Answers</a:t>
            </a:r>
          </a:p>
        </p:txBody>
      </p:sp>
    </p:spTree>
    <p:extLst>
      <p:ext uri="{BB962C8B-B14F-4D97-AF65-F5344CB8AC3E}">
        <p14:creationId xmlns:p14="http://schemas.microsoft.com/office/powerpoint/2010/main" val="342330036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43556C2-82A2-9F70-EC15-EFBD4B44AB50}"/>
              </a:ext>
            </a:extLst>
          </p:cNvPr>
          <p:cNvSpPr txBox="1"/>
          <p:nvPr/>
        </p:nvSpPr>
        <p:spPr>
          <a:xfrm>
            <a:off x="75713" y="40768"/>
            <a:ext cx="103893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Impossible!</a:t>
            </a:r>
            <a:r>
              <a:rPr lang="en-GB" sz="2000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 For each row, explain why it is impossible to complete.</a:t>
            </a:r>
            <a:endParaRPr lang="en-GB" sz="4000" dirty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4">
                <a:extLst>
                  <a:ext uri="{FF2B5EF4-FFF2-40B4-BE49-F238E27FC236}">
                    <a16:creationId xmlns:a16="http://schemas.microsoft.com/office/drawing/2014/main" id="{CEE1B1A4-CA48-EE53-5280-0665D62794C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65659509"/>
                  </p:ext>
                </p:extLst>
              </p:nvPr>
            </p:nvGraphicFramePr>
            <p:xfrm>
              <a:off x="210318" y="786268"/>
              <a:ext cx="11771364" cy="583844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961894">
                      <a:extLst>
                        <a:ext uri="{9D8B030D-6E8A-4147-A177-3AD203B41FA5}">
                          <a16:colId xmlns:a16="http://schemas.microsoft.com/office/drawing/2014/main" val="2017339152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2341239773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186969070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3473358168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2248478317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1017220893"/>
                        </a:ext>
                      </a:extLst>
                    </a:gridCol>
                  </a:tblGrid>
                  <a:tr h="83406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oMath>
                          </a14:m>
                          <a:r>
                            <a:rPr lang="en-GB" sz="3600" b="1" dirty="0"/>
                            <a:t> </a:t>
                          </a: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oMath>
                          </a14:m>
                          <a:r>
                            <a:rPr lang="en-GB" sz="3600" b="1" dirty="0"/>
                            <a:t> </a:t>
                          </a:r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oMath>
                          </a14:m>
                          <a:r>
                            <a:rPr lang="en-GB" sz="3600" b="1" dirty="0"/>
                            <a:t> </a:t>
                          </a:r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oMath>
                          </a14:m>
                          <a:r>
                            <a:rPr lang="en-GB" sz="3600" b="1" dirty="0"/>
                            <a:t> </a:t>
                          </a:r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 × </m:t>
                              </m:r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oMath>
                          </a14:m>
                          <a:r>
                            <a:rPr lang="en-GB" sz="3600" b="1" dirty="0"/>
                            <a:t> </a:t>
                          </a:r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÷</m:t>
                              </m:r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oMath>
                          </a14:m>
                          <a:r>
                            <a:rPr lang="en-GB" sz="3600" b="1" dirty="0"/>
                            <a:t> </a:t>
                          </a:r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43214023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8</a:t>
                          </a:r>
                          <a:endParaRPr lang="en-GB" sz="4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3100589580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pPr algn="ctr"/>
                          <a:endParaRPr lang="en-GB" sz="4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8</a:t>
                          </a:r>
                          <a:endParaRPr lang="en-GB" sz="4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37965180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pPr algn="ctr"/>
                          <a:endParaRPr lang="en-GB" sz="4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8</a:t>
                          </a:r>
                          <a:endParaRPr lang="en-GB" sz="4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4123878551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pPr algn="ctr"/>
                          <a:endParaRPr lang="en-GB" sz="4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8</a:t>
                          </a:r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11537637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pPr algn="ctr"/>
                          <a:endParaRPr lang="en-GB" sz="4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8</a:t>
                          </a:r>
                          <a:endParaRPr lang="en-GB" sz="4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  <a:endParaRPr lang="en-GB" sz="4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3662933117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pPr algn="ctr"/>
                          <a:endParaRPr lang="en-GB" sz="4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72</a:t>
                          </a:r>
                          <a:endParaRPr lang="en-GB" sz="4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400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40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8</m:t>
                              </m:r>
                            </m:oMath>
                          </a14:m>
                          <a:r>
                            <a:rPr lang="en-GB" sz="4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883037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4">
                <a:extLst>
                  <a:ext uri="{FF2B5EF4-FFF2-40B4-BE49-F238E27FC236}">
                    <a16:creationId xmlns:a16="http://schemas.microsoft.com/office/drawing/2014/main" id="{CEE1B1A4-CA48-EE53-5280-0665D62794C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65659509"/>
                  </p:ext>
                </p:extLst>
              </p:nvPr>
            </p:nvGraphicFramePr>
            <p:xfrm>
              <a:off x="210318" y="786268"/>
              <a:ext cx="11771364" cy="583844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961894">
                      <a:extLst>
                        <a:ext uri="{9D8B030D-6E8A-4147-A177-3AD203B41FA5}">
                          <a16:colId xmlns:a16="http://schemas.microsoft.com/office/drawing/2014/main" val="2017339152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2341239773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186969070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3473358168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2248478317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1017220893"/>
                        </a:ext>
                      </a:extLst>
                    </a:gridCol>
                  </a:tblGrid>
                  <a:tr h="83406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290" t="-1515" r="-500645" b="-6227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1948" t="-1515" r="-403896" b="-6227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0645" t="-1515" r="-301290" b="-6227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00645" t="-1515" r="-201290" b="-6227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03247" t="-1515" r="-102597" b="-6227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00000" t="-1515" r="-1935" b="-62272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43214023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8</a:t>
                          </a:r>
                          <a:endParaRPr lang="en-GB" sz="4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3100589580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pPr algn="ctr"/>
                          <a:endParaRPr lang="en-GB" sz="4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8</a:t>
                          </a:r>
                          <a:endParaRPr lang="en-GB" sz="4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37965180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pPr algn="ctr"/>
                          <a:endParaRPr lang="en-GB" sz="4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8</a:t>
                          </a:r>
                          <a:endParaRPr lang="en-GB" sz="4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4123878551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pPr algn="ctr"/>
                          <a:endParaRPr lang="en-GB" sz="4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8</a:t>
                          </a:r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11537637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pPr algn="ctr"/>
                          <a:endParaRPr lang="en-GB" sz="4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8</a:t>
                          </a:r>
                          <a:endParaRPr lang="en-GB" sz="4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  <a:endParaRPr lang="en-GB" sz="4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3662933117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pPr algn="ctr"/>
                          <a:endParaRPr lang="en-GB" sz="4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72</a:t>
                          </a:r>
                          <a:endParaRPr lang="en-GB" sz="4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00000" t="-600000" r="-1935" b="-2424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8830370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18082452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43556C2-82A2-9F70-EC15-EFBD4B44AB50}"/>
              </a:ext>
            </a:extLst>
          </p:cNvPr>
          <p:cNvSpPr txBox="1"/>
          <p:nvPr/>
        </p:nvSpPr>
        <p:spPr>
          <a:xfrm>
            <a:off x="2044139" y="233284"/>
            <a:ext cx="73211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For each row, fill in what you know for certain.</a:t>
            </a:r>
            <a:endParaRPr lang="en-GB" sz="4400" dirty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4">
                <a:extLst>
                  <a:ext uri="{FF2B5EF4-FFF2-40B4-BE49-F238E27FC236}">
                    <a16:creationId xmlns:a16="http://schemas.microsoft.com/office/drawing/2014/main" id="{CEE1B1A4-CA48-EE53-5280-0665D62794C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78086228"/>
                  </p:ext>
                </p:extLst>
              </p:nvPr>
            </p:nvGraphicFramePr>
            <p:xfrm>
              <a:off x="210318" y="786268"/>
              <a:ext cx="11771364" cy="583844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961894">
                      <a:extLst>
                        <a:ext uri="{9D8B030D-6E8A-4147-A177-3AD203B41FA5}">
                          <a16:colId xmlns:a16="http://schemas.microsoft.com/office/drawing/2014/main" val="2017339152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2341239773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186969070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3473358168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2248478317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1017220893"/>
                        </a:ext>
                      </a:extLst>
                    </a:gridCol>
                  </a:tblGrid>
                  <a:tr h="83406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oMath>
                          </a14:m>
                          <a:r>
                            <a:rPr lang="en-GB" sz="3600" b="1" dirty="0"/>
                            <a:t> </a:t>
                          </a: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oMath>
                          </a14:m>
                          <a:r>
                            <a:rPr lang="en-GB" sz="3600" b="1" dirty="0"/>
                            <a:t> </a:t>
                          </a:r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oMath>
                          </a14:m>
                          <a:r>
                            <a:rPr lang="en-GB" sz="3600" b="1" dirty="0"/>
                            <a:t> </a:t>
                          </a:r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oMath>
                          </a14:m>
                          <a:r>
                            <a:rPr lang="en-GB" sz="3600" b="1" dirty="0"/>
                            <a:t> </a:t>
                          </a:r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 × </m:t>
                              </m:r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oMath>
                          </a14:m>
                          <a:r>
                            <a:rPr lang="en-GB" sz="3600" b="1" dirty="0"/>
                            <a:t> </a:t>
                          </a:r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÷</m:t>
                              </m:r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oMath>
                          </a14:m>
                          <a:r>
                            <a:rPr lang="en-GB" sz="3600" b="1" dirty="0"/>
                            <a:t> </a:t>
                          </a:r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43214023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4000" b="0" i="1" smtClean="0">
                                  <a:solidFill>
                                    <a:schemeClr val="bg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sz="4000" dirty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3100589580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4000" b="0" i="1" smtClean="0">
                                  <a:solidFill>
                                    <a:schemeClr val="bg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sz="4000" dirty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37965180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4000" b="0" i="1" smtClean="0">
                                  <a:solidFill>
                                    <a:schemeClr val="bg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sz="4000" dirty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4123878551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4000" b="0" i="1" smtClean="0">
                                  <a:solidFill>
                                    <a:schemeClr val="bg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sz="4000" dirty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11537637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4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3662933117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pPr algn="ctr"/>
                          <a:endParaRPr lang="en-GB" sz="4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4000" b="0" i="1" smtClean="0">
                                  <a:solidFill>
                                    <a:schemeClr val="bg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sz="4000" dirty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883037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4">
                <a:extLst>
                  <a:ext uri="{FF2B5EF4-FFF2-40B4-BE49-F238E27FC236}">
                    <a16:creationId xmlns:a16="http://schemas.microsoft.com/office/drawing/2014/main" id="{CEE1B1A4-CA48-EE53-5280-0665D62794C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78086228"/>
                  </p:ext>
                </p:extLst>
              </p:nvPr>
            </p:nvGraphicFramePr>
            <p:xfrm>
              <a:off x="210318" y="786268"/>
              <a:ext cx="11771364" cy="583844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961894">
                      <a:extLst>
                        <a:ext uri="{9D8B030D-6E8A-4147-A177-3AD203B41FA5}">
                          <a16:colId xmlns:a16="http://schemas.microsoft.com/office/drawing/2014/main" val="2017339152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2341239773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186969070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3473358168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2248478317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1017220893"/>
                        </a:ext>
                      </a:extLst>
                    </a:gridCol>
                  </a:tblGrid>
                  <a:tr h="83406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290" t="-1515" r="-500645" b="-6227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1948" t="-1515" r="-403896" b="-6227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0645" t="-1515" r="-301290" b="-6227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00645" t="-1515" r="-201290" b="-6227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03247" t="-1515" r="-102597" b="-6227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00000" t="-1515" r="-1935" b="-62272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43214023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"/>
                          <a:stretch>
                            <a:fillRect l="-101948" t="-101515" r="-403896" b="-5227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3100589580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2"/>
                          <a:stretch>
                            <a:fillRect l="-1290" t="-201515" r="-500645" b="-4227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37965180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2"/>
                          <a:stretch>
                            <a:fillRect l="-1290" t="-306154" r="-500645" b="-3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4123878551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2"/>
                          <a:stretch>
                            <a:fillRect l="-1290" t="-400000" r="-500645" b="-2242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11537637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4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3662933117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pPr algn="ctr"/>
                          <a:endParaRPr lang="en-GB" sz="4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1948" t="-600000" r="-403896" b="-242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883037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5E2476EC-9240-EBBE-52AE-3507FD71CE32}"/>
              </a:ext>
            </a:extLst>
          </p:cNvPr>
          <p:cNvSpPr txBox="1"/>
          <p:nvPr/>
        </p:nvSpPr>
        <p:spPr>
          <a:xfrm>
            <a:off x="94631" y="40768"/>
            <a:ext cx="19495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Zeroes</a:t>
            </a:r>
          </a:p>
        </p:txBody>
      </p:sp>
    </p:spTree>
    <p:extLst>
      <p:ext uri="{BB962C8B-B14F-4D97-AF65-F5344CB8AC3E}">
        <p14:creationId xmlns:p14="http://schemas.microsoft.com/office/powerpoint/2010/main" val="13353471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4">
                <a:extLst>
                  <a:ext uri="{FF2B5EF4-FFF2-40B4-BE49-F238E27FC236}">
                    <a16:creationId xmlns:a16="http://schemas.microsoft.com/office/drawing/2014/main" id="{CEE1B1A4-CA48-EE53-5280-0665D62794C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38798844"/>
                  </p:ext>
                </p:extLst>
              </p:nvPr>
            </p:nvGraphicFramePr>
            <p:xfrm>
              <a:off x="210318" y="786268"/>
              <a:ext cx="11771364" cy="583844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961894">
                      <a:extLst>
                        <a:ext uri="{9D8B030D-6E8A-4147-A177-3AD203B41FA5}">
                          <a16:colId xmlns:a16="http://schemas.microsoft.com/office/drawing/2014/main" val="2017339152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2341239773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186969070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3473358168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2248478317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1017220893"/>
                        </a:ext>
                      </a:extLst>
                    </a:gridCol>
                  </a:tblGrid>
                  <a:tr h="83406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oMath>
                          </a14:m>
                          <a:r>
                            <a:rPr lang="en-GB" sz="3600" b="1" dirty="0"/>
                            <a:t> </a:t>
                          </a: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oMath>
                          </a14:m>
                          <a:r>
                            <a:rPr lang="en-GB" sz="3600" b="1" dirty="0"/>
                            <a:t> </a:t>
                          </a:r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oMath>
                          </a14:m>
                          <a:r>
                            <a:rPr lang="en-GB" sz="3600" b="1" dirty="0"/>
                            <a:t> </a:t>
                          </a:r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oMath>
                          </a14:m>
                          <a:r>
                            <a:rPr lang="en-GB" sz="3600" b="1" dirty="0"/>
                            <a:t> </a:t>
                          </a:r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 × </m:t>
                              </m:r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oMath>
                          </a14:m>
                          <a:r>
                            <a:rPr lang="en-GB" sz="3600" b="1" dirty="0"/>
                            <a:t> </a:t>
                          </a:r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÷</m:t>
                              </m:r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oMath>
                          </a14:m>
                          <a:r>
                            <a:rPr lang="en-GB" sz="3600" b="1" dirty="0"/>
                            <a:t> </a:t>
                          </a:r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43214023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4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oMath>
                          </a14:m>
                          <a:r>
                            <a:rPr lang="en-GB" sz="40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4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oMath>
                          </a14:m>
                          <a:r>
                            <a:rPr lang="en-GB" sz="40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4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4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oMath>
                          </a14:m>
                          <a:r>
                            <a:rPr lang="en-GB" sz="40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3100589580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4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oMath>
                          </a14:m>
                          <a:r>
                            <a:rPr lang="en-GB" sz="40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4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oMath>
                          </a14:m>
                          <a:r>
                            <a:rPr lang="en-GB" sz="40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4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oMath>
                          </a14:m>
                          <a:r>
                            <a:rPr lang="en-GB" sz="40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!!</a:t>
                          </a:r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37965180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4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oMath>
                          </a14:m>
                          <a:r>
                            <a:rPr lang="en-GB" sz="40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4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4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oMath>
                          </a14:m>
                          <a:r>
                            <a:rPr lang="en-GB" sz="40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4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GB" sz="4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oMath>
                          </a14:m>
                          <a:r>
                            <a:rPr lang="en-GB" sz="40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4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GB" sz="40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40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GB" sz="40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40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4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4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oMath>
                          </a14:m>
                          <a:r>
                            <a:rPr lang="en-GB" sz="40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4123878551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4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oMath>
                          </a14:m>
                          <a:r>
                            <a:rPr lang="en-GB" sz="40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4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oMath>
                          </a14:m>
                          <a:r>
                            <a:rPr lang="en-GB" sz="40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4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GB" sz="4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oMath>
                          </a14:m>
                          <a:r>
                            <a:rPr lang="en-GB" sz="40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40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40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GB" sz="40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40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11537637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40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3662933117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4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oMath>
                          </a14:m>
                          <a:r>
                            <a:rPr lang="en-GB" sz="40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4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oMath>
                          </a14:m>
                          <a:r>
                            <a:rPr lang="en-GB" sz="40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4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4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oMath>
                          </a14:m>
                          <a:r>
                            <a:rPr lang="en-GB" sz="40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</a:p>
                      </a:txBody>
                      <a:tcPr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883037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4">
                <a:extLst>
                  <a:ext uri="{FF2B5EF4-FFF2-40B4-BE49-F238E27FC236}">
                    <a16:creationId xmlns:a16="http://schemas.microsoft.com/office/drawing/2014/main" id="{CEE1B1A4-CA48-EE53-5280-0665D62794C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38798844"/>
                  </p:ext>
                </p:extLst>
              </p:nvPr>
            </p:nvGraphicFramePr>
            <p:xfrm>
              <a:off x="210318" y="786268"/>
              <a:ext cx="11771364" cy="583844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961894">
                      <a:extLst>
                        <a:ext uri="{9D8B030D-6E8A-4147-A177-3AD203B41FA5}">
                          <a16:colId xmlns:a16="http://schemas.microsoft.com/office/drawing/2014/main" val="2017339152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2341239773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186969070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3473358168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2248478317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1017220893"/>
                        </a:ext>
                      </a:extLst>
                    </a:gridCol>
                  </a:tblGrid>
                  <a:tr h="83406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290" t="-1515" r="-500645" b="-6227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1948" t="-1515" r="-403896" b="-6227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0645" t="-1515" r="-301290" b="-6227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00645" t="-1515" r="-201290" b="-6227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03247" t="-1515" r="-102597" b="-6227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00000" t="-1515" r="-1935" b="-62272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43214023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"/>
                          <a:stretch>
                            <a:fillRect l="-101948" t="-101515" r="-403896" b="-5227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"/>
                          <a:stretch>
                            <a:fillRect l="-200645" t="-101515" r="-301290" b="-5227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"/>
                          <a:stretch>
                            <a:fillRect l="-300645" t="-101515" r="-201290" b="-5227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3100589580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2"/>
                          <a:stretch>
                            <a:fillRect l="-1290" t="-201515" r="-500645" b="-4227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0645" t="-201515" r="-301290" b="-4227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00645" t="-201515" r="-201290" b="-4227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!!</a:t>
                          </a:r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37965180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2"/>
                          <a:stretch>
                            <a:fillRect l="-1290" t="-306154" r="-500645" b="-3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1948" t="-306154" r="-403896" b="-3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00645" t="-306154" r="-201290" b="-3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403247" t="-306154" r="-102597" b="-3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l="-500000" t="-306154" r="-1935" b="-32923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23878551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2"/>
                          <a:stretch>
                            <a:fillRect l="-1290" t="-400000" r="-500645" b="-2242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1948" t="-400000" r="-403896" b="-2242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0645" t="-400000" r="-301290" b="-2242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403247" t="-400000" r="-102597" b="-2242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11537637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40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3662933117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1948" t="-600000" r="-403896" b="-242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0645" t="-600000" r="-301290" b="-242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00645" t="-600000" r="-201290" b="-242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</a:p>
                      </a:txBody>
                      <a:tcPr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883037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39D23537-E895-CC7F-34F5-D0FD759C3E38}"/>
              </a:ext>
            </a:extLst>
          </p:cNvPr>
          <p:cNvSpPr txBox="1"/>
          <p:nvPr/>
        </p:nvSpPr>
        <p:spPr>
          <a:xfrm>
            <a:off x="9459642" y="40768"/>
            <a:ext cx="26324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4000" b="1" dirty="0">
                <a:solidFill>
                  <a:srgbClr val="C0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Answers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B53613-A175-D8E0-83B2-05938D777ECF}"/>
              </a:ext>
            </a:extLst>
          </p:cNvPr>
          <p:cNvSpPr txBox="1"/>
          <p:nvPr/>
        </p:nvSpPr>
        <p:spPr>
          <a:xfrm>
            <a:off x="2044139" y="233284"/>
            <a:ext cx="73211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For each row, fill in what you know for certain.</a:t>
            </a:r>
            <a:endParaRPr lang="en-GB" sz="4400" dirty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5CFA6D-151D-CD19-4F8B-56FAA0F8A066}"/>
              </a:ext>
            </a:extLst>
          </p:cNvPr>
          <p:cNvSpPr txBox="1"/>
          <p:nvPr/>
        </p:nvSpPr>
        <p:spPr>
          <a:xfrm>
            <a:off x="94631" y="40768"/>
            <a:ext cx="19495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Zeroes</a:t>
            </a:r>
          </a:p>
        </p:txBody>
      </p:sp>
    </p:spTree>
    <p:extLst>
      <p:ext uri="{BB962C8B-B14F-4D97-AF65-F5344CB8AC3E}">
        <p14:creationId xmlns:p14="http://schemas.microsoft.com/office/powerpoint/2010/main" val="200906117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43556C2-82A2-9F70-EC15-EFBD4B44AB50}"/>
              </a:ext>
            </a:extLst>
          </p:cNvPr>
          <p:cNvSpPr txBox="1"/>
          <p:nvPr/>
        </p:nvSpPr>
        <p:spPr>
          <a:xfrm>
            <a:off x="56795" y="40768"/>
            <a:ext cx="51716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Recurring Decimals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4">
                <a:extLst>
                  <a:ext uri="{FF2B5EF4-FFF2-40B4-BE49-F238E27FC236}">
                    <a16:creationId xmlns:a16="http://schemas.microsoft.com/office/drawing/2014/main" id="{FBC5E532-FEEA-ED7F-5D77-4C889898673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22941503"/>
                  </p:ext>
                </p:extLst>
              </p:nvPr>
            </p:nvGraphicFramePr>
            <p:xfrm>
              <a:off x="210318" y="786268"/>
              <a:ext cx="11771364" cy="583844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961894">
                      <a:extLst>
                        <a:ext uri="{9D8B030D-6E8A-4147-A177-3AD203B41FA5}">
                          <a16:colId xmlns:a16="http://schemas.microsoft.com/office/drawing/2014/main" val="2017339152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2341239773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186969070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3473358168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2248478317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1017220893"/>
                        </a:ext>
                      </a:extLst>
                    </a:gridCol>
                  </a:tblGrid>
                  <a:tr h="83406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oMath>
                          </a14:m>
                          <a:r>
                            <a:rPr lang="en-GB" sz="3600" b="1" dirty="0"/>
                            <a:t> </a:t>
                          </a: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oMath>
                          </a14:m>
                          <a:r>
                            <a:rPr lang="en-GB" sz="3600" b="1" dirty="0"/>
                            <a:t> </a:t>
                          </a:r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oMath>
                          </a14:m>
                          <a:r>
                            <a:rPr lang="en-GB" sz="3600" b="1" dirty="0"/>
                            <a:t> </a:t>
                          </a:r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oMath>
                          </a14:m>
                          <a:r>
                            <a:rPr lang="en-GB" sz="3600" b="1" dirty="0"/>
                            <a:t> </a:t>
                          </a:r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 × </m:t>
                              </m:r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oMath>
                          </a14:m>
                          <a:r>
                            <a:rPr lang="en-GB" sz="3600" b="1" dirty="0"/>
                            <a:t> </a:t>
                          </a:r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÷</m:t>
                              </m:r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oMath>
                          </a14:m>
                          <a:r>
                            <a:rPr lang="en-GB" sz="3600" b="1" dirty="0"/>
                            <a:t> </a:t>
                          </a:r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43214023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3200" b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̇"/>
                                  <m:ctrlPr>
                                    <a:rPr lang="en-GB" sz="3200" b="0" i="1" u="none" strike="noStrike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3200" b="0" i="1" u="none" strike="noStrike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5</m:t>
                                  </m:r>
                                </m:e>
                              </m:acc>
                            </m:oMath>
                          </a14:m>
                          <a:endParaRPr lang="en-GB" sz="32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3200" b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0.2</a:t>
                          </a:r>
                          <a:endParaRPr lang="en-GB" sz="32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GB" sz="3200" b="0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3200" b="0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GB" sz="3200" b="0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3200" b="0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3100589580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3200" b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̇"/>
                                  <m:ctrlPr>
                                    <a:rPr lang="en-GB" sz="3200" b="0" i="1" u="none" strike="noStrike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3200" b="0" i="1" u="none" strike="noStrike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acc>
                            </m:oMath>
                          </a14:m>
                          <a:endParaRPr lang="en-GB" sz="32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3200" b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0.5</a:t>
                          </a:r>
                          <a:endParaRPr lang="en-GB" sz="32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GB" sz="3200" b="0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3200" b="0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GB" sz="3200" b="0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3200" b="0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37965180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3200" b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̇"/>
                                  <m:ctrlPr>
                                    <a:rPr lang="en-GB" sz="3200" b="0" i="1" u="none" strike="noStrike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3200" b="0" i="1" u="none" strike="noStrike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acc>
                            </m:oMath>
                          </a14:m>
                          <a:endParaRPr lang="en-GB" sz="32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3200" b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̇"/>
                                  <m:ctrlPr>
                                    <a:rPr lang="en-GB" sz="3200" b="0" i="1" u="none" strike="noStrike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3200" b="0" i="1" u="none" strike="noStrike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acc>
                            </m:oMath>
                          </a14:m>
                          <a:endParaRPr lang="en-GB" sz="32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GB" sz="3200" b="0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3200" b="0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GB" sz="3200" b="0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3200" b="0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4123878551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3200" b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̇"/>
                                  <m:ctrlPr>
                                    <a:rPr lang="en-GB" sz="3200" b="0" i="1" u="none" strike="noStrike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3200" b="0" i="1" u="none" strike="noStrike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6</m:t>
                                  </m:r>
                                </m:e>
                              </m:acc>
                            </m:oMath>
                          </a14:m>
                          <a:endParaRPr lang="en-GB" sz="32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3200" b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̇"/>
                                  <m:ctrlPr>
                                    <a:rPr lang="en-GB" sz="3200" b="0" i="1" u="none" strike="noStrike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3200" b="0" i="1" u="none" strike="noStrike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acc>
                            </m:oMath>
                          </a14:m>
                          <a:endParaRPr lang="en-GB" sz="32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GB" sz="3200" b="0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3200" b="0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GB" sz="3200" b="0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3200" b="0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11537637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3200" b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  <a:endParaRPr lang="en-GB" sz="32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3200" b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̇"/>
                                  <m:ctrlPr>
                                    <a:rPr lang="en-GB" sz="3200" b="0" i="1" u="none" strike="noStrike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3200" b="0" i="1" u="none" strike="noStrike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acc>
                            </m:oMath>
                          </a14:m>
                          <a:endParaRPr lang="en-GB" sz="32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GB" sz="3200" b="0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3200" b="0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GB" sz="3200" b="0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3200" b="0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3662933117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3200" b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̇"/>
                                  <m:ctrlPr>
                                    <a:rPr lang="en-GB" sz="3200" b="0" i="1" u="none" strike="noStrike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3200" b="0" i="1" u="none" strike="noStrike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6</m:t>
                                  </m:r>
                                </m:e>
                              </m:acc>
                            </m:oMath>
                          </a14:m>
                          <a:endParaRPr lang="en-GB" sz="32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3200" b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0.0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̇"/>
                                  <m:ctrlPr>
                                    <a:rPr lang="en-GB" sz="3200" b="0" i="1" u="none" strike="noStrike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3200" b="0" i="1" u="none" strike="noStrike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6</m:t>
                                  </m:r>
                                </m:e>
                              </m:acc>
                            </m:oMath>
                          </a14:m>
                          <a:endParaRPr lang="en-GB" sz="32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GB" sz="3200" b="0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3200" b="0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GB" sz="3200" b="0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3200" b="0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883037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4">
                <a:extLst>
                  <a:ext uri="{FF2B5EF4-FFF2-40B4-BE49-F238E27FC236}">
                    <a16:creationId xmlns:a16="http://schemas.microsoft.com/office/drawing/2014/main" id="{FBC5E532-FEEA-ED7F-5D77-4C889898673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22941503"/>
                  </p:ext>
                </p:extLst>
              </p:nvPr>
            </p:nvGraphicFramePr>
            <p:xfrm>
              <a:off x="210318" y="786268"/>
              <a:ext cx="11771364" cy="583844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961894">
                      <a:extLst>
                        <a:ext uri="{9D8B030D-6E8A-4147-A177-3AD203B41FA5}">
                          <a16:colId xmlns:a16="http://schemas.microsoft.com/office/drawing/2014/main" val="2017339152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2341239773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186969070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3473358168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2248478317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1017220893"/>
                        </a:ext>
                      </a:extLst>
                    </a:gridCol>
                  </a:tblGrid>
                  <a:tr h="83406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290" t="-1515" r="-500645" b="-6075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1948" t="-1515" r="-403896" b="-6075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0645" t="-1515" r="-301290" b="-6075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00645" t="-1515" r="-201290" b="-6075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03247" t="-1515" r="-102597" b="-6075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00000" t="-1515" r="-1935" b="-60757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43214023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"/>
                          <a:stretch>
                            <a:fillRect l="-1290" t="-101515" r="-500645" b="-5075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3200" b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0.2</a:t>
                          </a:r>
                          <a:endParaRPr lang="en-GB" sz="32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GB" sz="3200" b="0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3200" b="0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GB" sz="3200" b="0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3200" b="0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3100589580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2"/>
                          <a:stretch>
                            <a:fillRect l="-1290" t="-201515" r="-500645" b="-4075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3200" b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0.5</a:t>
                          </a:r>
                          <a:endParaRPr lang="en-GB" sz="32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GB" sz="3200" b="0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3200" b="0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GB" sz="3200" b="0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3200" b="0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37965180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2"/>
                          <a:stretch>
                            <a:fillRect l="-1290" t="-306154" r="-500645" b="-3138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2"/>
                          <a:stretch>
                            <a:fillRect l="-101948" t="-306154" r="-403896" b="-3138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GB" sz="3200" b="0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3200" b="0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GB" sz="3200" b="0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3200" b="0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4123878551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2"/>
                          <a:stretch>
                            <a:fillRect l="-1290" t="-400000" r="-500645" b="-2090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2"/>
                          <a:stretch>
                            <a:fillRect l="-101948" t="-400000" r="-403896" b="-2090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GB" sz="3200" b="0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3200" b="0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GB" sz="3200" b="0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3200" b="0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11537637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3200" b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  <a:endParaRPr lang="en-GB" sz="32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2"/>
                          <a:stretch>
                            <a:fillRect l="-101948" t="-500000" r="-403896" b="-1090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GB" sz="3200" b="0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3200" b="0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GB" sz="3200" b="0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3200" b="0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3662933117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290" t="-600000" r="-500645" b="-90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1948" t="-600000" r="-403896" b="-90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GB" sz="3200" b="0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3200" b="0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GB" sz="3200" b="0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3200" b="0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8830370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39449495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43556C2-82A2-9F70-EC15-EFBD4B44AB50}"/>
              </a:ext>
            </a:extLst>
          </p:cNvPr>
          <p:cNvSpPr txBox="1"/>
          <p:nvPr/>
        </p:nvSpPr>
        <p:spPr>
          <a:xfrm>
            <a:off x="56795" y="40768"/>
            <a:ext cx="51716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Recurring Decimals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4">
                <a:extLst>
                  <a:ext uri="{FF2B5EF4-FFF2-40B4-BE49-F238E27FC236}">
                    <a16:creationId xmlns:a16="http://schemas.microsoft.com/office/drawing/2014/main" id="{FBC5E532-FEEA-ED7F-5D77-4C8898986735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10318" y="786268"/>
              <a:ext cx="11771364" cy="583844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961894">
                      <a:extLst>
                        <a:ext uri="{9D8B030D-6E8A-4147-A177-3AD203B41FA5}">
                          <a16:colId xmlns:a16="http://schemas.microsoft.com/office/drawing/2014/main" val="2017339152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2341239773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186969070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3473358168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2248478317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1017220893"/>
                        </a:ext>
                      </a:extLst>
                    </a:gridCol>
                  </a:tblGrid>
                  <a:tr h="83406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oMath>
                          </a14:m>
                          <a:r>
                            <a:rPr lang="en-GB" sz="3600" b="1" dirty="0"/>
                            <a:t> </a:t>
                          </a: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oMath>
                          </a14:m>
                          <a:r>
                            <a:rPr lang="en-GB" sz="3600" b="1" dirty="0"/>
                            <a:t> </a:t>
                          </a:r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oMath>
                          </a14:m>
                          <a:r>
                            <a:rPr lang="en-GB" sz="3600" b="1" dirty="0"/>
                            <a:t> </a:t>
                          </a:r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oMath>
                          </a14:m>
                          <a:r>
                            <a:rPr lang="en-GB" sz="3600" b="1" dirty="0"/>
                            <a:t> </a:t>
                          </a:r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 × </m:t>
                              </m:r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oMath>
                          </a14:m>
                          <a:r>
                            <a:rPr lang="en-GB" sz="3600" b="1" dirty="0"/>
                            <a:t> </a:t>
                          </a:r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÷</m:t>
                              </m:r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oMath>
                          </a14:m>
                          <a:r>
                            <a:rPr lang="en-GB" sz="3600" b="1" dirty="0"/>
                            <a:t> </a:t>
                          </a:r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43214023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3200" b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̇"/>
                                  <m:ctrlPr>
                                    <a:rPr lang="en-GB" sz="3200" b="0" i="1" u="none" strike="noStrike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3200" b="0" i="1" u="none" strike="noStrike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5</m:t>
                                  </m:r>
                                </m:e>
                              </m:acc>
                            </m:oMath>
                          </a14:m>
                          <a:endParaRPr lang="en-GB" sz="32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3200" b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0.2</a:t>
                          </a:r>
                          <a:endParaRPr lang="en-GB" sz="32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3200" b="0" u="none" strike="noStrike" dirty="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̇"/>
                                  <m:ctrlPr>
                                    <a:rPr lang="en-GB" sz="3200" b="0" i="1" u="none" strike="noStrike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3200" b="0" i="1" u="none" strike="noStrike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7</m:t>
                                  </m:r>
                                </m:e>
                              </m:acc>
                              <m:r>
                                <a:rPr lang="en-GB" sz="3200" b="0" i="1" u="none" strike="noStrike" smtClean="0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</m:t>
                              </m:r>
                            </m:oMath>
                          </a14:m>
                          <a:endParaRPr lang="en-GB" sz="3200" b="0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3200" b="0" u="none" strike="noStrike" dirty="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̇"/>
                                  <m:ctrlPr>
                                    <a:rPr lang="en-GB" sz="3200" b="0" i="1" u="none" strike="noStrike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3200" b="0" i="1" u="none" strike="noStrike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acc>
                              <m:r>
                                <a:rPr lang="en-GB" sz="3200" b="0" i="1" u="none" strike="noStrike" smtClean="0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</m:t>
                              </m:r>
                            </m:oMath>
                          </a14:m>
                          <a:endParaRPr lang="en-GB" sz="3200" b="0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3200" b="0" u="none" strike="noStrike" dirty="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̇"/>
                                  <m:ctrlPr>
                                    <a:rPr lang="en-GB" sz="3200" b="0" i="1" u="none" strike="noStrike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3200" b="0" i="1" u="none" strike="noStrike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acc>
                            </m:oMath>
                          </a14:m>
                          <a:endParaRPr lang="en-GB" sz="3200" b="0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3200" b="0" u="none" strike="noStrike" dirty="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2.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̇"/>
                                  <m:ctrlPr>
                                    <a:rPr lang="en-GB" sz="3200" b="0" i="1" u="none" strike="noStrike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3200" b="0" i="1" u="none" strike="noStrike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7</m:t>
                                  </m:r>
                                </m:e>
                              </m:acc>
                            </m:oMath>
                          </a14:m>
                          <a:endParaRPr lang="en-GB" sz="3200" b="0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3100589580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3200" b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̇"/>
                                  <m:ctrlPr>
                                    <a:rPr lang="en-GB" sz="3200" b="0" i="1" u="none" strike="noStrike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3200" b="0" i="1" u="none" strike="noStrike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acc>
                            </m:oMath>
                          </a14:m>
                          <a:endParaRPr lang="en-GB" sz="32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3200" b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0.5</a:t>
                          </a:r>
                          <a:endParaRPr lang="en-GB" sz="32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3200" b="0" u="none" strike="noStrike" dirty="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̇"/>
                                  <m:ctrlPr>
                                    <a:rPr lang="en-GB" sz="3200" b="0" i="1" u="none" strike="noStrike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3200" b="0" i="1" u="none" strike="noStrike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7</m:t>
                                  </m:r>
                                </m:e>
                              </m:acc>
                              <m:r>
                                <a:rPr lang="en-GB" sz="3200" b="0" i="1" u="none" strike="noStrike" smtClean="0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oMath>
                          </a14:m>
                          <a:endParaRPr lang="en-GB" sz="3200" b="0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3200" b="0" i="1" u="none" strike="noStrike" dirty="0" smtClean="0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</m:oMath>
                          </a14:m>
                          <a:r>
                            <a:rPr lang="en-GB" sz="3200" b="0" u="none" strike="noStrike" dirty="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</a:t>
                          </a:r>
                          <a14:m>
                            <m:oMath xmlns:m="http://schemas.openxmlformats.org/officeDocument/2006/math">
                              <m:r>
                                <a:rPr lang="en-GB" sz="3200" b="0" i="0" u="none" strike="noStrike" smtClean="0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acc>
                                <m:accPr>
                                  <m:chr m:val="̇"/>
                                  <m:ctrlPr>
                                    <a:rPr lang="en-GB" sz="3200" b="0" i="1" u="none" strike="noStrike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3200" b="0" i="1" u="none" strike="noStrike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7</m:t>
                                  </m:r>
                                </m:e>
                              </m:acc>
                            </m:oMath>
                          </a14:m>
                          <a:endParaRPr lang="en-GB" sz="3200" b="0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3200" b="0" u="none" strike="noStrike" dirty="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̇"/>
                                  <m:ctrlPr>
                                    <a:rPr lang="en-GB" sz="3200" b="0" i="1" u="none" strike="noStrike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3200" b="0" i="1" u="none" strike="noStrike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acc>
                            </m:oMath>
                          </a14:m>
                          <a:endParaRPr lang="en-GB" sz="3200" b="0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3200" b="0" u="none" strike="noStrike" dirty="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̇"/>
                                  <m:ctrlPr>
                                    <a:rPr lang="en-GB" sz="3200" b="0" i="1" u="none" strike="noStrike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3200" b="0" i="1" u="none" strike="noStrike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4</m:t>
                                  </m:r>
                                </m:e>
                              </m:acc>
                            </m:oMath>
                          </a14:m>
                          <a:endParaRPr lang="en-GB" sz="3200" b="0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37965180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3200" b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̇"/>
                                  <m:ctrlPr>
                                    <a:rPr lang="en-GB" sz="3200" b="0" i="1" u="none" strike="noStrike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3200" b="0" i="1" u="none" strike="noStrike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acc>
                            </m:oMath>
                          </a14:m>
                          <a:endParaRPr lang="en-GB" sz="32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3200" b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̇"/>
                                  <m:ctrlPr>
                                    <a:rPr lang="en-GB" sz="3200" b="0" i="1" u="none" strike="noStrike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3200" b="0" i="1" u="none" strike="noStrike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acc>
                            </m:oMath>
                          </a14:m>
                          <a:endParaRPr lang="en-GB" sz="32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3200" b="0" u="none" strike="noStrike" dirty="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̇"/>
                                  <m:ctrlPr>
                                    <a:rPr lang="en-GB" sz="3200" b="0" i="1" u="none" strike="noStrike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3200" b="0" i="1" u="none" strike="noStrike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6</m:t>
                                  </m:r>
                                </m:e>
                              </m:acc>
                            </m:oMath>
                          </a14:m>
                          <a:endParaRPr lang="en-GB" sz="3200" b="0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3200" b="0" i="0" u="none" strike="noStrike" dirty="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3200" b="0" u="none" strike="noStrike" dirty="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̇"/>
                                  <m:ctrlPr>
                                    <a:rPr lang="en-GB" sz="3200" b="0" i="1" u="none" strike="noStrike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3200" b="0" i="1" u="none" strike="noStrike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acc>
                            </m:oMath>
                          </a14:m>
                          <a:endParaRPr lang="en-GB" sz="3200" b="0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3200" b="0" u="none" strike="noStrike" dirty="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  <a:endParaRPr lang="en-GB" sz="3200" b="0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4123878551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3200" b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̇"/>
                                  <m:ctrlPr>
                                    <a:rPr lang="en-GB" sz="3200" b="0" i="1" u="none" strike="noStrike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3200" b="0" i="1" u="none" strike="noStrike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6</m:t>
                                  </m:r>
                                </m:e>
                              </m:acc>
                            </m:oMath>
                          </a14:m>
                          <a:endParaRPr lang="en-GB" sz="32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3200" b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̇"/>
                                  <m:ctrlPr>
                                    <a:rPr lang="en-GB" sz="3200" b="0" i="1" u="none" strike="noStrike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3200" b="0" i="1" u="none" strike="noStrike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acc>
                            </m:oMath>
                          </a14:m>
                          <a:endParaRPr lang="en-GB" sz="32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3200" b="0" i="0" u="none" strike="noStrike" dirty="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</a:p>
                      </a:txBody>
                      <a:tcPr marL="0" marR="0" marT="0" marB="0"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3200" b="0" u="none" strike="noStrike" dirty="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̇"/>
                                  <m:ctrlPr>
                                    <a:rPr lang="en-GB" sz="3200" b="0" i="1" u="none" strike="noStrike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3200" b="0" i="1" u="none" strike="noStrike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acc>
                            </m:oMath>
                          </a14:m>
                          <a:endParaRPr lang="en-GB" sz="3200" b="0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3200" b="0" u="none" strike="noStrike" dirty="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̇"/>
                                  <m:ctrlPr>
                                    <a:rPr lang="en-GB" sz="3200" b="0" i="1" u="none" strike="noStrike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3200" b="0" i="1" u="none" strike="noStrike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acc>
                            </m:oMath>
                          </a14:m>
                          <a:endParaRPr lang="en-GB" sz="3200" b="0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3200" b="0" i="0" u="none" strike="noStrike" dirty="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11537637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3200" b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  <a:endParaRPr lang="en-GB" sz="32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3200" b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̇"/>
                                  <m:ctrlPr>
                                    <a:rPr lang="en-GB" sz="3200" b="0" i="1" u="none" strike="noStrike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3200" b="0" i="1" u="none" strike="noStrike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acc>
                            </m:oMath>
                          </a14:m>
                          <a:endParaRPr lang="en-GB" sz="32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3200" b="0" u="none" strike="noStrike" dirty="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1.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̇"/>
                                  <m:ctrlPr>
                                    <a:rPr lang="en-GB" sz="3200" b="0" i="1" u="none" strike="noStrike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3200" b="0" i="1" u="none" strike="noStrike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acc>
                            </m:oMath>
                          </a14:m>
                          <a:endParaRPr lang="en-GB" sz="3200" b="0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3200" b="0" u="none" strike="noStrike" dirty="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̇"/>
                                  <m:ctrlPr>
                                    <a:rPr lang="en-GB" sz="3200" b="0" i="1" u="none" strike="noStrike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3200" b="0" i="1" u="none" strike="noStrike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8</m:t>
                                  </m:r>
                                </m:e>
                              </m:acc>
                            </m:oMath>
                          </a14:m>
                          <a:endParaRPr lang="en-GB" sz="3200" b="0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3200" b="0" u="none" strike="noStrike" dirty="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̇"/>
                                  <m:ctrlPr>
                                    <a:rPr lang="en-GB" sz="3200" b="0" i="1" u="none" strike="noStrike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3200" b="0" i="1" u="none" strike="noStrike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acc>
                            </m:oMath>
                          </a14:m>
                          <a:endParaRPr lang="en-GB" sz="3200" b="0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3200" b="0" i="0" u="none" strike="noStrike" dirty="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9</a:t>
                          </a: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3662933117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3200" b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̇"/>
                                  <m:ctrlPr>
                                    <a:rPr lang="en-GB" sz="3200" b="0" i="1" u="none" strike="noStrike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3200" b="0" i="1" u="none" strike="noStrike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6</m:t>
                                  </m:r>
                                </m:e>
                              </m:acc>
                            </m:oMath>
                          </a14:m>
                          <a:endParaRPr lang="en-GB" sz="32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3200" b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0.0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̇"/>
                                  <m:ctrlPr>
                                    <a:rPr lang="en-GB" sz="3200" b="0" i="1" u="none" strike="noStrike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3200" b="0" i="1" u="none" strike="noStrike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6</m:t>
                                  </m:r>
                                </m:e>
                              </m:acc>
                            </m:oMath>
                          </a14:m>
                          <a:endParaRPr lang="en-GB" sz="32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3200" b="0" u="none" strike="noStrike" dirty="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</a:t>
                          </a:r>
                          <a14:m>
                            <m:oMath xmlns:m="http://schemas.openxmlformats.org/officeDocument/2006/math">
                              <m:r>
                                <a:rPr lang="en-GB" sz="3200" b="0" i="0" u="none" strike="noStrike" smtClean="0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7</m:t>
                              </m:r>
                              <m:acc>
                                <m:accPr>
                                  <m:chr m:val="̇"/>
                                  <m:ctrlPr>
                                    <a:rPr lang="en-GB" sz="3200" b="0" i="1" u="none" strike="noStrike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3200" b="0" i="1" u="none" strike="noStrike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acc>
                            </m:oMath>
                          </a14:m>
                          <a:endParaRPr lang="en-GB" sz="3200" b="0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3200" b="0" u="none" strike="noStrike" dirty="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0.06</a:t>
                          </a:r>
                          <a:endParaRPr lang="en-GB" sz="3200" b="0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3200" b="0" u="none" strike="noStrike" dirty="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</a:t>
                          </a:r>
                          <a14:m>
                            <m:oMath xmlns:m="http://schemas.openxmlformats.org/officeDocument/2006/math">
                              <m:r>
                                <a:rPr lang="en-GB" sz="3200" b="0" i="0" u="none" strike="noStrike" smtClean="0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  <m:acc>
                                <m:accPr>
                                  <m:chr m:val="̇"/>
                                  <m:ctrlPr>
                                    <a:rPr lang="en-GB" sz="3200" b="0" i="1" u="none" strike="noStrike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3200" b="0" i="1" u="none" strike="noStrike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4</m:t>
                                  </m:r>
                                </m:e>
                              </m:acc>
                            </m:oMath>
                          </a14:m>
                          <a:endParaRPr lang="en-GB" sz="3200" b="0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3200" b="0" i="0" u="none" strike="noStrike" dirty="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10</a:t>
                          </a: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883037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4">
                <a:extLst>
                  <a:ext uri="{FF2B5EF4-FFF2-40B4-BE49-F238E27FC236}">
                    <a16:creationId xmlns:a16="http://schemas.microsoft.com/office/drawing/2014/main" id="{FBC5E532-FEEA-ED7F-5D77-4C8898986735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10318" y="786268"/>
              <a:ext cx="11771364" cy="583844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961894">
                      <a:extLst>
                        <a:ext uri="{9D8B030D-6E8A-4147-A177-3AD203B41FA5}">
                          <a16:colId xmlns:a16="http://schemas.microsoft.com/office/drawing/2014/main" val="2017339152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2341239773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186969070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3473358168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2248478317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1017220893"/>
                        </a:ext>
                      </a:extLst>
                    </a:gridCol>
                  </a:tblGrid>
                  <a:tr h="83406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290" t="-1515" r="-500645" b="-6075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1948" t="-1515" r="-403896" b="-6075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0645" t="-1515" r="-301290" b="-6075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00645" t="-1515" r="-201290" b="-6075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03247" t="-1515" r="-102597" b="-6075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00000" t="-1515" r="-1935" b="-60757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43214023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"/>
                          <a:stretch>
                            <a:fillRect l="-1290" t="-101515" r="-500645" b="-5075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3200" b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0.2</a:t>
                          </a:r>
                          <a:endParaRPr lang="en-GB" sz="32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"/>
                          <a:stretch>
                            <a:fillRect l="-200645" t="-101515" r="-301290" b="-5075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"/>
                          <a:stretch>
                            <a:fillRect l="-300645" t="-101515" r="-201290" b="-5075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"/>
                          <a:stretch>
                            <a:fillRect l="-403247" t="-101515" r="-102597" b="-5075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"/>
                          <a:stretch>
                            <a:fillRect l="-500000" t="-101515" r="-1935" b="-50757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00589580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2"/>
                          <a:stretch>
                            <a:fillRect l="-1290" t="-201515" r="-500645" b="-4075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3200" b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0.5</a:t>
                          </a:r>
                          <a:endParaRPr lang="en-GB" sz="32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2"/>
                          <a:stretch>
                            <a:fillRect l="-200645" t="-201515" r="-301290" b="-4075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2"/>
                          <a:stretch>
                            <a:fillRect l="-300645" t="-201515" r="-201290" b="-4075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2"/>
                          <a:stretch>
                            <a:fillRect l="-403247" t="-201515" r="-102597" b="-4075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l="-500000" t="-201515" r="-1935" b="-40757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37965180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2"/>
                          <a:stretch>
                            <a:fillRect l="-1290" t="-306154" r="-500645" b="-3138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2"/>
                          <a:stretch>
                            <a:fillRect l="-101948" t="-306154" r="-403896" b="-3138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2"/>
                          <a:stretch>
                            <a:fillRect l="-200645" t="-306154" r="-301290" b="-3138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3200" b="0" i="0" u="none" strike="noStrike" dirty="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2"/>
                          <a:stretch>
                            <a:fillRect l="-403247" t="-306154" r="-102597" b="-3138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3200" b="0" u="none" strike="noStrike" dirty="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  <a:endParaRPr lang="en-GB" sz="3200" b="0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4123878551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2"/>
                          <a:stretch>
                            <a:fillRect l="-1290" t="-400000" r="-500645" b="-2090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2"/>
                          <a:stretch>
                            <a:fillRect l="-101948" t="-400000" r="-403896" b="-2090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3200" b="0" i="0" u="none" strike="noStrike" dirty="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</a:p>
                      </a:txBody>
                      <a:tcPr marL="0" marR="0" marT="0" marB="0"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2"/>
                          <a:stretch>
                            <a:fillRect l="-300645" t="-400000" r="-201290" b="-2090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2"/>
                          <a:stretch>
                            <a:fillRect l="-403247" t="-400000" r="-102597" b="-2090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3200" b="0" i="0" u="none" strike="noStrike" dirty="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11537637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3200" b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  <a:endParaRPr lang="en-GB" sz="32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2"/>
                          <a:stretch>
                            <a:fillRect l="-101948" t="-500000" r="-403896" b="-1090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2"/>
                          <a:stretch>
                            <a:fillRect l="-200645" t="-500000" r="-301290" b="-1090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2"/>
                          <a:stretch>
                            <a:fillRect l="-300645" t="-500000" r="-201290" b="-1090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2"/>
                          <a:stretch>
                            <a:fillRect l="-403247" t="-500000" r="-102597" b="-1090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3200" b="0" i="0" u="none" strike="noStrike" dirty="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9</a:t>
                          </a: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3662933117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290" t="-600000" r="-500645" b="-90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1948" t="-600000" r="-403896" b="-90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0645" t="-600000" r="-301290" b="-90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3200" b="0" u="none" strike="noStrike" dirty="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0.06</a:t>
                          </a:r>
                          <a:endParaRPr lang="en-GB" sz="3200" b="0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03247" t="-600000" r="-102597" b="-90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3200" b="0" i="0" u="none" strike="noStrike" dirty="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10</a:t>
                          </a: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883037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76C3BBA3-80FD-38EA-BE46-5073443805AE}"/>
              </a:ext>
            </a:extLst>
          </p:cNvPr>
          <p:cNvSpPr txBox="1"/>
          <p:nvPr/>
        </p:nvSpPr>
        <p:spPr>
          <a:xfrm>
            <a:off x="9459642" y="40768"/>
            <a:ext cx="26324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4000" b="1" dirty="0">
                <a:solidFill>
                  <a:srgbClr val="C0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Answers</a:t>
            </a:r>
          </a:p>
        </p:txBody>
      </p:sp>
    </p:spTree>
    <p:extLst>
      <p:ext uri="{BB962C8B-B14F-4D97-AF65-F5344CB8AC3E}">
        <p14:creationId xmlns:p14="http://schemas.microsoft.com/office/powerpoint/2010/main" val="47162680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43556C2-82A2-9F70-EC15-EFBD4B44AB50}"/>
              </a:ext>
            </a:extLst>
          </p:cNvPr>
          <p:cNvSpPr txBox="1"/>
          <p:nvPr/>
        </p:nvSpPr>
        <p:spPr>
          <a:xfrm>
            <a:off x="56795" y="40768"/>
            <a:ext cx="42813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Make your own!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" name="Table 4">
                <a:extLst>
                  <a:ext uri="{FF2B5EF4-FFF2-40B4-BE49-F238E27FC236}">
                    <a16:creationId xmlns:a16="http://schemas.microsoft.com/office/drawing/2014/main" id="{FBC5E532-FEEA-ED7F-5D77-4C889898673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90194169"/>
                  </p:ext>
                </p:extLst>
              </p:nvPr>
            </p:nvGraphicFramePr>
            <p:xfrm>
              <a:off x="210318" y="786268"/>
              <a:ext cx="11771364" cy="583844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961894">
                      <a:extLst>
                        <a:ext uri="{9D8B030D-6E8A-4147-A177-3AD203B41FA5}">
                          <a16:colId xmlns:a16="http://schemas.microsoft.com/office/drawing/2014/main" val="2017339152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2341239773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186969070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3473358168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2248478317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1017220893"/>
                        </a:ext>
                      </a:extLst>
                    </a:gridCol>
                  </a:tblGrid>
                  <a:tr h="83406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oMath>
                          </a14:m>
                          <a:r>
                            <a:rPr lang="en-GB" sz="3600" b="1" dirty="0"/>
                            <a:t> </a:t>
                          </a: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oMath>
                          </a14:m>
                          <a:r>
                            <a:rPr lang="en-GB" sz="3600" b="1" dirty="0"/>
                            <a:t> </a:t>
                          </a:r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oMath>
                          </a14:m>
                          <a:r>
                            <a:rPr lang="en-GB" sz="3600" b="1" dirty="0"/>
                            <a:t> </a:t>
                          </a:r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oMath>
                          </a14:m>
                          <a:r>
                            <a:rPr lang="en-GB" sz="3600" b="1" dirty="0"/>
                            <a:t> </a:t>
                          </a:r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 × </m:t>
                              </m:r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oMath>
                          </a14:m>
                          <a:r>
                            <a:rPr lang="en-GB" sz="3600" b="1" dirty="0"/>
                            <a:t> </a:t>
                          </a:r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÷</m:t>
                              </m:r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oMath>
                          </a14:m>
                          <a:r>
                            <a:rPr lang="en-GB" sz="3600" b="1" dirty="0"/>
                            <a:t> </a:t>
                          </a:r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43214023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pPr algn="ctr" fontAlgn="b"/>
                          <a:endParaRPr lang="en-GB" sz="32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32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GB" sz="3200" b="0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3200" b="0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GB" sz="3200" b="0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3200" b="0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3100589580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pPr algn="ctr" fontAlgn="b"/>
                          <a:endParaRPr lang="en-GB" sz="32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32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GB" sz="3200" b="0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3200" b="0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GB" sz="3200" b="0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3200" b="0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37965180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pPr algn="ctr" fontAlgn="b"/>
                          <a:endParaRPr lang="en-GB" sz="32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32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GB" sz="3200" b="0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3200" b="0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GB" sz="3200" b="0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3200" b="0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4123878551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pPr algn="ctr" fontAlgn="b"/>
                          <a:endParaRPr lang="en-GB" sz="32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32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GB" sz="3200" b="0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3200" b="0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GB" sz="3200" b="0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3200" b="0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11537637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pPr algn="ctr" fontAlgn="b"/>
                          <a:endParaRPr lang="en-GB" sz="32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32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GB" sz="3200" b="0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3200" b="0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GB" sz="3200" b="0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3200" b="0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3662933117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pPr algn="ctr" fontAlgn="b"/>
                          <a:endParaRPr lang="en-GB" sz="32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32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GB" sz="3200" b="0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3200" b="0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GB" sz="3200" b="0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3200" b="0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8830370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2" name="Table 4">
                <a:extLst>
                  <a:ext uri="{FF2B5EF4-FFF2-40B4-BE49-F238E27FC236}">
                    <a16:creationId xmlns:a16="http://schemas.microsoft.com/office/drawing/2014/main" id="{FBC5E532-FEEA-ED7F-5D77-4C889898673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90194169"/>
                  </p:ext>
                </p:extLst>
              </p:nvPr>
            </p:nvGraphicFramePr>
            <p:xfrm>
              <a:off x="210318" y="786268"/>
              <a:ext cx="11771364" cy="583844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961894">
                      <a:extLst>
                        <a:ext uri="{9D8B030D-6E8A-4147-A177-3AD203B41FA5}">
                          <a16:colId xmlns:a16="http://schemas.microsoft.com/office/drawing/2014/main" val="2017339152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2341239773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186969070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3473358168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2248478317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1017220893"/>
                        </a:ext>
                      </a:extLst>
                    </a:gridCol>
                  </a:tblGrid>
                  <a:tr h="83406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290" t="-1515" r="-500645" b="-6030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1948" t="-1515" r="-403896" b="-6030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0645" t="-1515" r="-301290" b="-6030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00645" t="-1515" r="-201290" b="-6030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03247" t="-1515" r="-102597" b="-6030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00000" t="-1515" r="-1935" b="-60303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43214023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pPr algn="ctr" fontAlgn="b"/>
                          <a:endParaRPr lang="en-GB" sz="32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32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GB" sz="3200" b="0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3200" b="0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GB" sz="3200" b="0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3200" b="0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3100589580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pPr algn="ctr" fontAlgn="b"/>
                          <a:endParaRPr lang="en-GB" sz="32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32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GB" sz="3200" b="0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3200" b="0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GB" sz="3200" b="0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3200" b="0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37965180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pPr algn="ctr" fontAlgn="b"/>
                          <a:endParaRPr lang="en-GB" sz="32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32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GB" sz="3200" b="0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3200" b="0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GB" sz="3200" b="0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3200" b="0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4123878551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pPr algn="ctr" fontAlgn="b"/>
                          <a:endParaRPr lang="en-GB" sz="32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32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GB" sz="3200" b="0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3200" b="0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GB" sz="3200" b="0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3200" b="0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11537637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pPr algn="ctr" fontAlgn="b"/>
                          <a:endParaRPr lang="en-GB" sz="32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32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GB" sz="3200" b="0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3200" b="0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GB" sz="3200" b="0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3200" b="0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3662933117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pPr algn="ctr" fontAlgn="b"/>
                          <a:endParaRPr lang="en-GB" sz="32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32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GB" sz="3200" b="0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3200" b="0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GB" sz="3200" b="0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3200" b="0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8830370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0626130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43556C2-82A2-9F70-EC15-EFBD4B44AB50}"/>
              </a:ext>
            </a:extLst>
          </p:cNvPr>
          <p:cNvSpPr txBox="1"/>
          <p:nvPr/>
        </p:nvSpPr>
        <p:spPr>
          <a:xfrm>
            <a:off x="75713" y="40768"/>
            <a:ext cx="45742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Sum-Products - 1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4">
                <a:extLst>
                  <a:ext uri="{FF2B5EF4-FFF2-40B4-BE49-F238E27FC236}">
                    <a16:creationId xmlns:a16="http://schemas.microsoft.com/office/drawing/2014/main" id="{1E0C65D2-32E6-55D4-9867-131F4A22D66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68722752"/>
                  </p:ext>
                </p:extLst>
              </p:nvPr>
            </p:nvGraphicFramePr>
            <p:xfrm>
              <a:off x="210318" y="786268"/>
              <a:ext cx="11771364" cy="583844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961894">
                      <a:extLst>
                        <a:ext uri="{9D8B030D-6E8A-4147-A177-3AD203B41FA5}">
                          <a16:colId xmlns:a16="http://schemas.microsoft.com/office/drawing/2014/main" val="2017339152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2341239773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186969070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3473358168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2248478317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1017220893"/>
                        </a:ext>
                      </a:extLst>
                    </a:gridCol>
                  </a:tblGrid>
                  <a:tr h="83406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oMath>
                          </a14:m>
                          <a:r>
                            <a:rPr lang="en-GB" sz="3600" b="1" dirty="0"/>
                            <a:t> </a:t>
                          </a: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oMath>
                          </a14:m>
                          <a:r>
                            <a:rPr lang="en-GB" sz="3600" b="1" dirty="0"/>
                            <a:t> </a:t>
                          </a:r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oMath>
                          </a14:m>
                          <a:r>
                            <a:rPr lang="en-GB" sz="3600" b="1" dirty="0"/>
                            <a:t> </a:t>
                          </a:r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oMath>
                          </a14:m>
                          <a:r>
                            <a:rPr lang="en-GB" sz="3600" b="1" dirty="0"/>
                            <a:t> </a:t>
                          </a:r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 × </m:t>
                              </m:r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oMath>
                          </a14:m>
                          <a:r>
                            <a:rPr lang="en-GB" sz="3600" b="1" dirty="0"/>
                            <a:t> </a:t>
                          </a:r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÷</m:t>
                              </m:r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oMath>
                          </a14:m>
                          <a:r>
                            <a:rPr lang="en-GB" sz="3600" b="1" dirty="0"/>
                            <a:t> </a:t>
                          </a:r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43214023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pPr algn="ctr"/>
                          <a:endParaRPr lang="en-GB" sz="40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4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14</m:t>
                              </m:r>
                            </m:oMath>
                          </a14:m>
                          <a:r>
                            <a:rPr lang="en-GB" sz="40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4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24</m:t>
                              </m:r>
                            </m:oMath>
                          </a14:m>
                          <a:r>
                            <a:rPr lang="en-GB" sz="40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3100589580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pPr algn="ctr"/>
                          <a:endParaRPr lang="en-GB" sz="40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4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15</m:t>
                              </m:r>
                            </m:oMath>
                          </a14:m>
                          <a:r>
                            <a:rPr lang="en-GB" sz="40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4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36</m:t>
                              </m:r>
                            </m:oMath>
                          </a14:m>
                          <a:r>
                            <a:rPr lang="en-GB" sz="40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37965180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pPr algn="ctr"/>
                          <a:endParaRPr lang="en-GB" sz="40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4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12</m:t>
                              </m:r>
                            </m:oMath>
                          </a14:m>
                          <a:r>
                            <a:rPr lang="en-GB" sz="40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4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32</m:t>
                              </m:r>
                            </m:oMath>
                          </a14:m>
                          <a:r>
                            <a:rPr lang="en-GB" sz="40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4123878551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pPr algn="ctr"/>
                          <a:endParaRPr lang="en-GB" sz="40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4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16</m:t>
                              </m:r>
                            </m:oMath>
                          </a14:m>
                          <a:r>
                            <a:rPr lang="en-GB" sz="40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4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64</m:t>
                              </m:r>
                            </m:oMath>
                          </a14:m>
                          <a:r>
                            <a:rPr lang="en-GB" sz="40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11537637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pPr algn="ctr"/>
                          <a:endParaRPr lang="en-GB" sz="40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4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oMath>
                          </a14:m>
                          <a:r>
                            <a:rPr lang="en-GB" sz="40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4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12</m:t>
                              </m:r>
                            </m:oMath>
                          </a14:m>
                          <a:r>
                            <a:rPr lang="en-GB" sz="40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3662933117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pPr algn="ctr"/>
                          <a:endParaRPr lang="en-GB" sz="40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4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</m:t>
                              </m:r>
                            </m:oMath>
                          </a14:m>
                          <a:r>
                            <a:rPr lang="en-GB" sz="40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4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6</m:t>
                              </m:r>
                            </m:oMath>
                          </a14:m>
                          <a:r>
                            <a:rPr lang="en-GB" sz="40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883037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4">
                <a:extLst>
                  <a:ext uri="{FF2B5EF4-FFF2-40B4-BE49-F238E27FC236}">
                    <a16:creationId xmlns:a16="http://schemas.microsoft.com/office/drawing/2014/main" id="{1E0C65D2-32E6-55D4-9867-131F4A22D66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68722752"/>
                  </p:ext>
                </p:extLst>
              </p:nvPr>
            </p:nvGraphicFramePr>
            <p:xfrm>
              <a:off x="210318" y="786268"/>
              <a:ext cx="11771364" cy="583844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961894">
                      <a:extLst>
                        <a:ext uri="{9D8B030D-6E8A-4147-A177-3AD203B41FA5}">
                          <a16:colId xmlns:a16="http://schemas.microsoft.com/office/drawing/2014/main" val="2017339152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2341239773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186969070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3473358168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2248478317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1017220893"/>
                        </a:ext>
                      </a:extLst>
                    </a:gridCol>
                  </a:tblGrid>
                  <a:tr h="83406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290" t="-1515" r="-500645" b="-6030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1948" t="-1515" r="-403896" b="-6030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0645" t="-1515" r="-301290" b="-6030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00645" t="-1515" r="-201290" b="-6030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03247" t="-1515" r="-102597" b="-6030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00000" t="-1515" r="-1935" b="-60303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43214023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pPr algn="ctr"/>
                          <a:endParaRPr lang="en-GB" sz="40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"/>
                          <a:stretch>
                            <a:fillRect l="-200645" t="-101515" r="-301290" b="-5030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"/>
                          <a:stretch>
                            <a:fillRect l="-403247" t="-101515" r="-102597" b="-5030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3100589580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pPr algn="ctr"/>
                          <a:endParaRPr lang="en-GB" sz="40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0645" t="-201515" r="-301290" b="-4030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403247" t="-201515" r="-102597" b="-4030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37965180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pPr algn="ctr"/>
                          <a:endParaRPr lang="en-GB" sz="40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0645" t="-306154" r="-301290" b="-30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403247" t="-306154" r="-102597" b="-30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4123878551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pPr algn="ctr"/>
                          <a:endParaRPr lang="en-GB" sz="40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0645" t="-400000" r="-301290" b="-20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403247" t="-400000" r="-102597" b="-20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11537637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pPr algn="ctr"/>
                          <a:endParaRPr lang="en-GB" sz="40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00645" t="-500000" r="-201290" b="-10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403247" t="-500000" r="-102597" b="-10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3662933117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pPr algn="ctr"/>
                          <a:endParaRPr lang="en-GB" sz="40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00645" t="-600000" r="-201290" b="-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03247" t="-600000" r="-102597" b="-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8830370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9630694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43556C2-82A2-9F70-EC15-EFBD4B44AB50}"/>
              </a:ext>
            </a:extLst>
          </p:cNvPr>
          <p:cNvSpPr txBox="1"/>
          <p:nvPr/>
        </p:nvSpPr>
        <p:spPr>
          <a:xfrm>
            <a:off x="75713" y="40768"/>
            <a:ext cx="45742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Sum-Products - 1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4">
                <a:extLst>
                  <a:ext uri="{FF2B5EF4-FFF2-40B4-BE49-F238E27FC236}">
                    <a16:creationId xmlns:a16="http://schemas.microsoft.com/office/drawing/2014/main" id="{1E0C65D2-32E6-55D4-9867-131F4A22D66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55243348"/>
                  </p:ext>
                </p:extLst>
              </p:nvPr>
            </p:nvGraphicFramePr>
            <p:xfrm>
              <a:off x="210318" y="786268"/>
              <a:ext cx="11771364" cy="583844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961894">
                      <a:extLst>
                        <a:ext uri="{9D8B030D-6E8A-4147-A177-3AD203B41FA5}">
                          <a16:colId xmlns:a16="http://schemas.microsoft.com/office/drawing/2014/main" val="2017339152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2341239773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186969070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3473358168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2248478317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1017220893"/>
                        </a:ext>
                      </a:extLst>
                    </a:gridCol>
                  </a:tblGrid>
                  <a:tr h="83406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oMath>
                          </a14:m>
                          <a:r>
                            <a:rPr lang="en-GB" sz="3600" b="1" dirty="0"/>
                            <a:t> </a:t>
                          </a: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oMath>
                          </a14:m>
                          <a:r>
                            <a:rPr lang="en-GB" sz="3600" b="1" dirty="0"/>
                            <a:t> </a:t>
                          </a:r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oMath>
                          </a14:m>
                          <a:r>
                            <a:rPr lang="en-GB" sz="3600" b="1" dirty="0"/>
                            <a:t> </a:t>
                          </a:r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oMath>
                          </a14:m>
                          <a:r>
                            <a:rPr lang="en-GB" sz="3600" b="1" dirty="0"/>
                            <a:t> </a:t>
                          </a:r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 × </m:t>
                              </m:r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oMath>
                          </a14:m>
                          <a:r>
                            <a:rPr lang="en-GB" sz="3600" b="1" dirty="0"/>
                            <a:t> </a:t>
                          </a:r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÷</m:t>
                              </m:r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oMath>
                          </a14:m>
                          <a:r>
                            <a:rPr lang="en-GB" sz="3600" b="1" dirty="0"/>
                            <a:t> </a:t>
                          </a:r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43214023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4000" b="1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𝟏𝟐</m:t>
                              </m:r>
                            </m:oMath>
                          </a14:m>
                          <a:r>
                            <a:rPr lang="en-GB" sz="40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4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oMath>
                          </a14:m>
                          <a:r>
                            <a:rPr lang="en-GB" sz="40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4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14</m:t>
                              </m:r>
                            </m:oMath>
                          </a14:m>
                          <a:r>
                            <a:rPr lang="en-GB" sz="40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4000" b="1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𝟏𝟎</m:t>
                              </m:r>
                            </m:oMath>
                          </a14:m>
                          <a:r>
                            <a:rPr lang="en-GB" sz="40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4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24</m:t>
                              </m:r>
                            </m:oMath>
                          </a14:m>
                          <a:r>
                            <a:rPr lang="en-GB" sz="40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4000" b="1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𝟔</m:t>
                              </m:r>
                            </m:oMath>
                          </a14:m>
                          <a:r>
                            <a:rPr lang="en-GB" sz="40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3100589580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4000" b="1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𝟏𝟐</m:t>
                              </m:r>
                            </m:oMath>
                          </a14:m>
                          <a:r>
                            <a:rPr lang="en-GB" sz="40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4000" b="1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𝟑</m:t>
                              </m:r>
                            </m:oMath>
                          </a14:m>
                          <a:r>
                            <a:rPr lang="en-GB" sz="40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4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15</m:t>
                              </m:r>
                            </m:oMath>
                          </a14:m>
                          <a:r>
                            <a:rPr lang="en-GB" sz="40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4000" b="1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𝟗</m:t>
                              </m:r>
                            </m:oMath>
                          </a14:m>
                          <a:r>
                            <a:rPr lang="en-GB" sz="40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4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36</m:t>
                              </m:r>
                            </m:oMath>
                          </a14:m>
                          <a:r>
                            <a:rPr lang="en-GB" sz="40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4000" b="1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𝟒</m:t>
                              </m:r>
                            </m:oMath>
                          </a14:m>
                          <a:r>
                            <a:rPr lang="en-GB" sz="40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37965180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4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𝟖</m:t>
                              </m:r>
                            </m:oMath>
                          </a14:m>
                          <a:r>
                            <a:rPr lang="en-GB" sz="40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4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𝟒</m:t>
                              </m:r>
                            </m:oMath>
                          </a14:m>
                          <a:r>
                            <a:rPr lang="en-GB" sz="40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4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12</m:t>
                              </m:r>
                            </m:oMath>
                          </a14:m>
                          <a:r>
                            <a:rPr lang="en-GB" sz="40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4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𝟒</m:t>
                              </m:r>
                            </m:oMath>
                          </a14:m>
                          <a:r>
                            <a:rPr lang="en-GB" sz="40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4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32</m:t>
                              </m:r>
                            </m:oMath>
                          </a14:m>
                          <a:r>
                            <a:rPr lang="en-GB" sz="40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4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oMath>
                          </a14:m>
                          <a:r>
                            <a:rPr lang="en-GB" sz="40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4123878551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4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𝟖</m:t>
                              </m:r>
                            </m:oMath>
                          </a14:m>
                          <a:r>
                            <a:rPr lang="en-GB" sz="40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4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𝟖</m:t>
                              </m:r>
                            </m:oMath>
                          </a14:m>
                          <a:r>
                            <a:rPr lang="en-GB" sz="40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4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16</m:t>
                              </m:r>
                            </m:oMath>
                          </a14:m>
                          <a:r>
                            <a:rPr lang="en-GB" sz="40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4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</m:oMath>
                          </a14:m>
                          <a:r>
                            <a:rPr lang="en-GB" sz="40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4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64</m:t>
                              </m:r>
                            </m:oMath>
                          </a14:m>
                          <a:r>
                            <a:rPr lang="en-GB" sz="40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4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oMath>
                          </a14:m>
                          <a:r>
                            <a:rPr lang="en-GB" sz="40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11537637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4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𝟔</m:t>
                              </m:r>
                            </m:oMath>
                          </a14:m>
                          <a:r>
                            <a:rPr lang="en-GB" sz="40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4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oMath>
                          </a14:m>
                          <a:r>
                            <a:rPr lang="en-GB" sz="40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4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𝟖</m:t>
                              </m:r>
                            </m:oMath>
                          </a14:m>
                          <a:r>
                            <a:rPr lang="en-GB" sz="40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4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oMath>
                          </a14:m>
                          <a:r>
                            <a:rPr lang="en-GB" sz="40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4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12</m:t>
                              </m:r>
                            </m:oMath>
                          </a14:m>
                          <a:r>
                            <a:rPr lang="en-GB" sz="40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4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𝟑</m:t>
                              </m:r>
                            </m:oMath>
                          </a14:m>
                          <a:r>
                            <a:rPr lang="en-GB" sz="40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3662933117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4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𝟔</m:t>
                              </m:r>
                            </m:oMath>
                          </a14:m>
                          <a:r>
                            <a:rPr lang="en-GB" sz="40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4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oMath>
                          </a14:m>
                          <a:r>
                            <a:rPr lang="en-GB" sz="40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4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𝟕</m:t>
                              </m:r>
                            </m:oMath>
                          </a14:m>
                          <a:r>
                            <a:rPr lang="en-GB" sz="40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4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</m:t>
                              </m:r>
                            </m:oMath>
                          </a14:m>
                          <a:r>
                            <a:rPr lang="en-GB" sz="40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4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6</m:t>
                              </m:r>
                            </m:oMath>
                          </a14:m>
                          <a:r>
                            <a:rPr lang="en-GB" sz="40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4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𝟔</m:t>
                              </m:r>
                            </m:oMath>
                          </a14:m>
                          <a:r>
                            <a:rPr lang="en-GB" sz="40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883037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4">
                <a:extLst>
                  <a:ext uri="{FF2B5EF4-FFF2-40B4-BE49-F238E27FC236}">
                    <a16:creationId xmlns:a16="http://schemas.microsoft.com/office/drawing/2014/main" id="{1E0C65D2-32E6-55D4-9867-131F4A22D66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55243348"/>
                  </p:ext>
                </p:extLst>
              </p:nvPr>
            </p:nvGraphicFramePr>
            <p:xfrm>
              <a:off x="210318" y="786268"/>
              <a:ext cx="11771364" cy="583844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961894">
                      <a:extLst>
                        <a:ext uri="{9D8B030D-6E8A-4147-A177-3AD203B41FA5}">
                          <a16:colId xmlns:a16="http://schemas.microsoft.com/office/drawing/2014/main" val="2017339152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2341239773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186969070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3473358168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2248478317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1017220893"/>
                        </a:ext>
                      </a:extLst>
                    </a:gridCol>
                  </a:tblGrid>
                  <a:tr h="83406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290" t="-1515" r="-500645" b="-6030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1948" t="-1515" r="-403896" b="-6030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0645" t="-1515" r="-301290" b="-6030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00645" t="-1515" r="-201290" b="-6030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03247" t="-1515" r="-102597" b="-6030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00000" t="-1515" r="-1935" b="-60303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43214023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"/>
                          <a:stretch>
                            <a:fillRect l="-1290" t="-101515" r="-500645" b="-5030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"/>
                          <a:stretch>
                            <a:fillRect l="-101948" t="-101515" r="-403896" b="-5030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"/>
                          <a:stretch>
                            <a:fillRect l="-200645" t="-101515" r="-301290" b="-5030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"/>
                          <a:stretch>
                            <a:fillRect l="-300645" t="-101515" r="-201290" b="-5030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"/>
                          <a:stretch>
                            <a:fillRect l="-403247" t="-101515" r="-102597" b="-5030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"/>
                          <a:stretch>
                            <a:fillRect l="-500000" t="-101515" r="-1935" b="-50303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00589580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2"/>
                          <a:stretch>
                            <a:fillRect l="-1290" t="-201515" r="-500645" b="-4030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1948" t="-201515" r="-403896" b="-4030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0645" t="-201515" r="-301290" b="-4030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00645" t="-201515" r="-201290" b="-4030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403247" t="-201515" r="-102597" b="-4030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l="-500000" t="-201515" r="-1935" b="-40303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37965180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2"/>
                          <a:stretch>
                            <a:fillRect l="-1290" t="-306154" r="-500645" b="-30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1948" t="-306154" r="-403896" b="-30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0645" t="-306154" r="-301290" b="-30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00645" t="-306154" r="-201290" b="-30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403247" t="-306154" r="-102597" b="-30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l="-500000" t="-306154" r="-1935" b="-30923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23878551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2"/>
                          <a:stretch>
                            <a:fillRect l="-1290" t="-400000" r="-500645" b="-20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1948" t="-400000" r="-403896" b="-20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0645" t="-400000" r="-301290" b="-20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00645" t="-400000" r="-201290" b="-20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403247" t="-400000" r="-102597" b="-20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l="-500000" t="-400000" r="-1935" b="-20454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11537637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2"/>
                          <a:stretch>
                            <a:fillRect l="-1290" t="-500000" r="-500645" b="-10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1948" t="-500000" r="-403896" b="-10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0645" t="-500000" r="-301290" b="-10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00645" t="-500000" r="-201290" b="-10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403247" t="-500000" r="-102597" b="-10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l="-500000" t="-500000" r="-1935" b="-10454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62933117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290" t="-600000" r="-500645" b="-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1948" t="-600000" r="-403896" b="-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0645" t="-600000" r="-301290" b="-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00645" t="-600000" r="-201290" b="-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03247" t="-600000" r="-102597" b="-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00000" t="-600000" r="-1935" b="-454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883037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179081BE-AF75-5236-4FD6-D404E51AE8B8}"/>
              </a:ext>
            </a:extLst>
          </p:cNvPr>
          <p:cNvSpPr txBox="1"/>
          <p:nvPr/>
        </p:nvSpPr>
        <p:spPr>
          <a:xfrm>
            <a:off x="9459642" y="40768"/>
            <a:ext cx="26324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4000" b="1" dirty="0">
                <a:solidFill>
                  <a:srgbClr val="C0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Answers</a:t>
            </a:r>
          </a:p>
        </p:txBody>
      </p:sp>
    </p:spTree>
    <p:extLst>
      <p:ext uri="{BB962C8B-B14F-4D97-AF65-F5344CB8AC3E}">
        <p14:creationId xmlns:p14="http://schemas.microsoft.com/office/powerpoint/2010/main" val="25829856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43556C2-82A2-9F70-EC15-EFBD4B44AB50}"/>
              </a:ext>
            </a:extLst>
          </p:cNvPr>
          <p:cNvSpPr txBox="1"/>
          <p:nvPr/>
        </p:nvSpPr>
        <p:spPr>
          <a:xfrm>
            <a:off x="75713" y="40768"/>
            <a:ext cx="45742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Sum-Products - 2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4">
                <a:extLst>
                  <a:ext uri="{FF2B5EF4-FFF2-40B4-BE49-F238E27FC236}">
                    <a16:creationId xmlns:a16="http://schemas.microsoft.com/office/drawing/2014/main" id="{1E0C65D2-32E6-55D4-9867-131F4A22D66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07692883"/>
                  </p:ext>
                </p:extLst>
              </p:nvPr>
            </p:nvGraphicFramePr>
            <p:xfrm>
              <a:off x="210318" y="786268"/>
              <a:ext cx="11771364" cy="583844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961894">
                      <a:extLst>
                        <a:ext uri="{9D8B030D-6E8A-4147-A177-3AD203B41FA5}">
                          <a16:colId xmlns:a16="http://schemas.microsoft.com/office/drawing/2014/main" val="2017339152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2341239773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186969070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3473358168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2248478317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1017220893"/>
                        </a:ext>
                      </a:extLst>
                    </a:gridCol>
                  </a:tblGrid>
                  <a:tr h="83406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oMath>
                          </a14:m>
                          <a:r>
                            <a:rPr lang="en-GB" sz="3600" b="1" dirty="0"/>
                            <a:t> </a:t>
                          </a: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oMath>
                          </a14:m>
                          <a:r>
                            <a:rPr lang="en-GB" sz="3600" b="1" dirty="0"/>
                            <a:t> </a:t>
                          </a:r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oMath>
                          </a14:m>
                          <a:r>
                            <a:rPr lang="en-GB" sz="3600" b="1" dirty="0"/>
                            <a:t> </a:t>
                          </a:r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oMath>
                          </a14:m>
                          <a:r>
                            <a:rPr lang="en-GB" sz="3600" b="1" dirty="0"/>
                            <a:t> </a:t>
                          </a:r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 × </m:t>
                              </m:r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oMath>
                          </a14:m>
                          <a:r>
                            <a:rPr lang="en-GB" sz="3600" b="1" dirty="0"/>
                            <a:t> </a:t>
                          </a:r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÷</m:t>
                              </m:r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oMath>
                          </a14:m>
                          <a:r>
                            <a:rPr lang="en-GB" sz="3600" b="1" dirty="0"/>
                            <a:t> </a:t>
                          </a:r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43214023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pPr algn="ctr"/>
                          <a:endParaRPr lang="en-GB" sz="40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4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18</m:t>
                              </m:r>
                            </m:oMath>
                          </a14:m>
                          <a:r>
                            <a:rPr lang="en-GB" sz="40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4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72</m:t>
                              </m:r>
                            </m:oMath>
                          </a14:m>
                          <a:r>
                            <a:rPr lang="en-GB" sz="40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3100589580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pPr algn="ctr"/>
                          <a:endParaRPr lang="en-GB" sz="40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4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6</m:t>
                              </m:r>
                            </m:oMath>
                          </a14:m>
                          <a:r>
                            <a:rPr lang="en-GB" sz="40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4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−72</m:t>
                              </m:r>
                            </m:oMath>
                          </a14:m>
                          <a:r>
                            <a:rPr lang="en-GB" sz="40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37965180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pPr algn="ctr"/>
                          <a:endParaRPr lang="en-GB" sz="40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4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−6</m:t>
                              </m:r>
                            </m:oMath>
                          </a14:m>
                          <a:r>
                            <a:rPr lang="en-GB" sz="40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4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−72</m:t>
                              </m:r>
                            </m:oMath>
                          </a14:m>
                          <a:r>
                            <a:rPr lang="en-GB" sz="40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4123878551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pPr algn="ctr"/>
                          <a:endParaRPr lang="en-GB" sz="40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4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−6</m:t>
                              </m:r>
                            </m:oMath>
                          </a14:m>
                          <a:r>
                            <a:rPr lang="en-GB" sz="40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4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72</m:t>
                              </m:r>
                            </m:oMath>
                          </a14:m>
                          <a:r>
                            <a:rPr lang="en-GB" sz="40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11537637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pPr algn="ctr"/>
                          <a:endParaRPr lang="en-GB" sz="40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4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11</m:t>
                              </m:r>
                            </m:oMath>
                          </a14:m>
                          <a:r>
                            <a:rPr lang="en-GB" sz="40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4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−12</m:t>
                              </m:r>
                            </m:oMath>
                          </a14:m>
                          <a:r>
                            <a:rPr lang="en-GB" sz="40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3662933117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pPr algn="ctr"/>
                          <a:endParaRPr lang="en-GB" sz="40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4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−24</m:t>
                              </m:r>
                            </m:oMath>
                          </a14:m>
                          <a:r>
                            <a:rPr lang="en-GB" sz="40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4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−144</m:t>
                              </m:r>
                            </m:oMath>
                          </a14:m>
                          <a:r>
                            <a:rPr lang="en-GB" sz="40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883037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4">
                <a:extLst>
                  <a:ext uri="{FF2B5EF4-FFF2-40B4-BE49-F238E27FC236}">
                    <a16:creationId xmlns:a16="http://schemas.microsoft.com/office/drawing/2014/main" id="{1E0C65D2-32E6-55D4-9867-131F4A22D66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07692883"/>
                  </p:ext>
                </p:extLst>
              </p:nvPr>
            </p:nvGraphicFramePr>
            <p:xfrm>
              <a:off x="210318" y="786268"/>
              <a:ext cx="11771364" cy="583844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961894">
                      <a:extLst>
                        <a:ext uri="{9D8B030D-6E8A-4147-A177-3AD203B41FA5}">
                          <a16:colId xmlns:a16="http://schemas.microsoft.com/office/drawing/2014/main" val="2017339152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2341239773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186969070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3473358168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2248478317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1017220893"/>
                        </a:ext>
                      </a:extLst>
                    </a:gridCol>
                  </a:tblGrid>
                  <a:tr h="83406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290" t="-1515" r="-500645" b="-6030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1948" t="-1515" r="-403896" b="-6030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0645" t="-1515" r="-301290" b="-6030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00645" t="-1515" r="-201290" b="-6030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03247" t="-1515" r="-102597" b="-6030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00000" t="-1515" r="-1935" b="-60303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43214023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pPr algn="ctr"/>
                          <a:endParaRPr lang="en-GB" sz="40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"/>
                          <a:stretch>
                            <a:fillRect l="-200645" t="-101515" r="-301290" b="-5030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"/>
                          <a:stretch>
                            <a:fillRect l="-403247" t="-101515" r="-102597" b="-5030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3100589580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pPr algn="ctr"/>
                          <a:endParaRPr lang="en-GB" sz="40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0645" t="-201515" r="-301290" b="-4030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403247" t="-201515" r="-102597" b="-4030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37965180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pPr algn="ctr"/>
                          <a:endParaRPr lang="en-GB" sz="40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0645" t="-306154" r="-301290" b="-30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403247" t="-306154" r="-102597" b="-30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4123878551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pPr algn="ctr"/>
                          <a:endParaRPr lang="en-GB" sz="40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00645" t="-400000" r="-201290" b="-20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403247" t="-400000" r="-102597" b="-20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11537637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pPr algn="ctr"/>
                          <a:endParaRPr lang="en-GB" sz="40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0645" t="-500000" r="-301290" b="-10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403247" t="-500000" r="-102597" b="-10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3662933117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pPr algn="ctr"/>
                          <a:endParaRPr lang="en-GB" sz="40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00645" t="-600000" r="-201290" b="-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03247" t="-600000" r="-102597" b="-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8830370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8744279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43556C2-82A2-9F70-EC15-EFBD4B44AB50}"/>
              </a:ext>
            </a:extLst>
          </p:cNvPr>
          <p:cNvSpPr txBox="1"/>
          <p:nvPr/>
        </p:nvSpPr>
        <p:spPr>
          <a:xfrm>
            <a:off x="75713" y="40768"/>
            <a:ext cx="45742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Sum-Products - 2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4">
                <a:extLst>
                  <a:ext uri="{FF2B5EF4-FFF2-40B4-BE49-F238E27FC236}">
                    <a16:creationId xmlns:a16="http://schemas.microsoft.com/office/drawing/2014/main" id="{1E0C65D2-32E6-55D4-9867-131F4A22D66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83247969"/>
                  </p:ext>
                </p:extLst>
              </p:nvPr>
            </p:nvGraphicFramePr>
            <p:xfrm>
              <a:off x="210318" y="786268"/>
              <a:ext cx="11771364" cy="583844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961894">
                      <a:extLst>
                        <a:ext uri="{9D8B030D-6E8A-4147-A177-3AD203B41FA5}">
                          <a16:colId xmlns:a16="http://schemas.microsoft.com/office/drawing/2014/main" val="2017339152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2341239773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186969070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3473358168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2248478317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1017220893"/>
                        </a:ext>
                      </a:extLst>
                    </a:gridCol>
                  </a:tblGrid>
                  <a:tr h="83406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oMath>
                          </a14:m>
                          <a:r>
                            <a:rPr lang="en-GB" sz="3600" b="1" dirty="0"/>
                            <a:t> </a:t>
                          </a: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oMath>
                          </a14:m>
                          <a:r>
                            <a:rPr lang="en-GB" sz="3600" b="1" dirty="0"/>
                            <a:t> </a:t>
                          </a:r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oMath>
                          </a14:m>
                          <a:r>
                            <a:rPr lang="en-GB" sz="3600" b="1" dirty="0"/>
                            <a:t> </a:t>
                          </a:r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oMath>
                          </a14:m>
                          <a:r>
                            <a:rPr lang="en-GB" sz="3600" b="1" dirty="0"/>
                            <a:t> </a:t>
                          </a:r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 × </m:t>
                              </m:r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oMath>
                          </a14:m>
                          <a:r>
                            <a:rPr lang="en-GB" sz="3600" b="1" dirty="0"/>
                            <a:t> </a:t>
                          </a:r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÷</m:t>
                              </m:r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oMath>
                          </a14:m>
                          <a:r>
                            <a:rPr lang="en-GB" sz="3600" b="1" dirty="0"/>
                            <a:t> </a:t>
                          </a:r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43214023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4000" b="1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𝟏𝟐</m:t>
                              </m:r>
                            </m:oMath>
                          </a14:m>
                          <a:r>
                            <a:rPr lang="en-GB" sz="40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4000" b="1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𝟔</m:t>
                              </m:r>
                            </m:oMath>
                          </a14:m>
                          <a:r>
                            <a:rPr lang="en-GB" sz="40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4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18</m:t>
                              </m:r>
                            </m:oMath>
                          </a14:m>
                          <a:r>
                            <a:rPr lang="en-GB" sz="40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4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𝟔</m:t>
                              </m:r>
                            </m:oMath>
                          </a14:m>
                          <a:r>
                            <a:rPr lang="en-GB" sz="40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4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72</m:t>
                              </m:r>
                            </m:oMath>
                          </a14:m>
                          <a:r>
                            <a:rPr lang="en-GB" sz="40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4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oMath>
                          </a14:m>
                          <a:r>
                            <a:rPr lang="en-GB" sz="40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3100589580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4000" b="1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𝟏𝟐</m:t>
                              </m:r>
                            </m:oMath>
                          </a14:m>
                          <a:r>
                            <a:rPr lang="en-GB" sz="40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4000" b="1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4000" b="1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𝟔</m:t>
                              </m:r>
                            </m:oMath>
                          </a14:m>
                          <a:r>
                            <a:rPr lang="en-GB" sz="40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4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6</m:t>
                              </m:r>
                            </m:oMath>
                          </a14:m>
                          <a:r>
                            <a:rPr lang="en-GB" sz="40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4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𝟏𝟖</m:t>
                              </m:r>
                            </m:oMath>
                          </a14:m>
                          <a:r>
                            <a:rPr lang="en-GB" sz="40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4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−72</m:t>
                              </m:r>
                            </m:oMath>
                          </a14:m>
                          <a:r>
                            <a:rPr lang="en-GB" sz="40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4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4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oMath>
                          </a14:m>
                          <a:r>
                            <a:rPr lang="en-GB" sz="40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37965180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4000" b="1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4000" b="1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𝟏𝟐</m:t>
                              </m:r>
                            </m:oMath>
                          </a14:m>
                          <a:r>
                            <a:rPr lang="en-GB" sz="40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4000" b="1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𝟔</m:t>
                              </m:r>
                            </m:oMath>
                          </a14:m>
                          <a:r>
                            <a:rPr lang="en-GB" sz="40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4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−6</m:t>
                              </m:r>
                            </m:oMath>
                          </a14:m>
                          <a:r>
                            <a:rPr lang="en-GB" sz="40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4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4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𝟏𝟖</m:t>
                              </m:r>
                            </m:oMath>
                          </a14:m>
                          <a:r>
                            <a:rPr lang="en-GB" sz="40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4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−72</m:t>
                              </m:r>
                            </m:oMath>
                          </a14:m>
                          <a:r>
                            <a:rPr lang="en-GB" sz="40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4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4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oMath>
                          </a14:m>
                          <a:r>
                            <a:rPr lang="en-GB" sz="40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4123878551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4000" b="1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4000" b="1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𝟏𝟐</m:t>
                              </m:r>
                            </m:oMath>
                          </a14:m>
                          <a:r>
                            <a:rPr lang="en-GB" sz="40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4000" b="1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4000" b="1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𝟔</m:t>
                              </m:r>
                            </m:oMath>
                          </a14:m>
                          <a:r>
                            <a:rPr lang="en-GB" sz="40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4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4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𝟏𝟖</m:t>
                              </m:r>
                            </m:oMath>
                          </a14:m>
                          <a:r>
                            <a:rPr lang="en-GB" sz="40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4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−6</m:t>
                              </m:r>
                            </m:oMath>
                          </a14:m>
                          <a:r>
                            <a:rPr lang="en-GB" sz="40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4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72</m:t>
                              </m:r>
                            </m:oMath>
                          </a14:m>
                          <a:r>
                            <a:rPr lang="en-GB" sz="40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4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oMath>
                          </a14:m>
                          <a:r>
                            <a:rPr lang="en-GB" sz="40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11537637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4000" b="1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𝟏𝟐</m:t>
                              </m:r>
                            </m:oMath>
                          </a14:m>
                          <a:r>
                            <a:rPr lang="en-GB" sz="40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4000" b="1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4000" b="1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oMath>
                          </a14:m>
                          <a:r>
                            <a:rPr lang="en-GB" sz="40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4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11</m:t>
                              </m:r>
                            </m:oMath>
                          </a14:m>
                          <a:r>
                            <a:rPr lang="en-GB" sz="40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4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𝟏𝟑</m:t>
                              </m:r>
                            </m:oMath>
                          </a14:m>
                          <a:r>
                            <a:rPr lang="en-GB" sz="40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4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−12</m:t>
                              </m:r>
                            </m:oMath>
                          </a14:m>
                          <a:r>
                            <a:rPr lang="en-GB" sz="40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4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4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𝟏𝟐</m:t>
                              </m:r>
                            </m:oMath>
                          </a14:m>
                          <a:r>
                            <a:rPr lang="en-GB" sz="40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3662933117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4000" b="1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4000" b="1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𝟏𝟐</m:t>
                              </m:r>
                            </m:oMath>
                          </a14:m>
                          <a:r>
                            <a:rPr lang="en-GB" sz="40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4000" b="1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𝟏𝟐</m:t>
                              </m:r>
                            </m:oMath>
                          </a14:m>
                          <a:r>
                            <a:rPr lang="en-GB" sz="40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4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</m:oMath>
                          </a14:m>
                          <a:r>
                            <a:rPr lang="en-GB" sz="40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4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−24</m:t>
                              </m:r>
                            </m:oMath>
                          </a14:m>
                          <a:r>
                            <a:rPr lang="en-GB" sz="40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4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−144</m:t>
                              </m:r>
                            </m:oMath>
                          </a14:m>
                          <a:r>
                            <a:rPr lang="en-GB" sz="40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4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4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oMath>
                          </a14:m>
                          <a:r>
                            <a:rPr lang="en-GB" sz="40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883037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4">
                <a:extLst>
                  <a:ext uri="{FF2B5EF4-FFF2-40B4-BE49-F238E27FC236}">
                    <a16:creationId xmlns:a16="http://schemas.microsoft.com/office/drawing/2014/main" id="{1E0C65D2-32E6-55D4-9867-131F4A22D66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83247969"/>
                  </p:ext>
                </p:extLst>
              </p:nvPr>
            </p:nvGraphicFramePr>
            <p:xfrm>
              <a:off x="210318" y="786268"/>
              <a:ext cx="11771364" cy="583844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961894">
                      <a:extLst>
                        <a:ext uri="{9D8B030D-6E8A-4147-A177-3AD203B41FA5}">
                          <a16:colId xmlns:a16="http://schemas.microsoft.com/office/drawing/2014/main" val="2017339152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2341239773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186969070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3473358168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2248478317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1017220893"/>
                        </a:ext>
                      </a:extLst>
                    </a:gridCol>
                  </a:tblGrid>
                  <a:tr h="83406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290" t="-1515" r="-500645" b="-6030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1948" t="-1515" r="-403896" b="-6030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0645" t="-1515" r="-301290" b="-6030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00645" t="-1515" r="-201290" b="-6030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03247" t="-1515" r="-102597" b="-6030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00000" t="-1515" r="-1935" b="-60303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43214023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"/>
                          <a:stretch>
                            <a:fillRect l="-1290" t="-101515" r="-500645" b="-5030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"/>
                          <a:stretch>
                            <a:fillRect l="-101948" t="-101515" r="-403896" b="-5030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"/>
                          <a:stretch>
                            <a:fillRect l="-200645" t="-101515" r="-301290" b="-5030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"/>
                          <a:stretch>
                            <a:fillRect l="-300645" t="-101515" r="-201290" b="-5030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"/>
                          <a:stretch>
                            <a:fillRect l="-403247" t="-101515" r="-102597" b="-5030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"/>
                          <a:stretch>
                            <a:fillRect l="-500000" t="-101515" r="-1935" b="-50303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00589580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2"/>
                          <a:stretch>
                            <a:fillRect l="-1290" t="-201515" r="-500645" b="-4030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1948" t="-201515" r="-403896" b="-4030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0645" t="-201515" r="-301290" b="-4030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00645" t="-201515" r="-201290" b="-4030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403247" t="-201515" r="-102597" b="-4030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l="-500000" t="-201515" r="-1935" b="-40303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37965180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2"/>
                          <a:stretch>
                            <a:fillRect l="-1290" t="-306154" r="-500645" b="-30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1948" t="-306154" r="-403896" b="-30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0645" t="-306154" r="-301290" b="-30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00645" t="-306154" r="-201290" b="-30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403247" t="-306154" r="-102597" b="-30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l="-500000" t="-306154" r="-1935" b="-30923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23878551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2"/>
                          <a:stretch>
                            <a:fillRect l="-1290" t="-400000" r="-500645" b="-20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1948" t="-400000" r="-403896" b="-20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0645" t="-400000" r="-301290" b="-20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00645" t="-400000" r="-201290" b="-20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403247" t="-400000" r="-102597" b="-20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l="-500000" t="-400000" r="-1935" b="-20454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11537637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2"/>
                          <a:stretch>
                            <a:fillRect l="-1290" t="-500000" r="-500645" b="-10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1948" t="-500000" r="-403896" b="-10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0645" t="-500000" r="-301290" b="-10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00645" t="-500000" r="-201290" b="-10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403247" t="-500000" r="-102597" b="-10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l="-500000" t="-500000" r="-1935" b="-10454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62933117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290" t="-600000" r="-500645" b="-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1948" t="-600000" r="-403896" b="-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0645" t="-600000" r="-301290" b="-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00645" t="-600000" r="-201290" b="-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03247" t="-600000" r="-102597" b="-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00000" t="-600000" r="-1935" b="-454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883037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179081BE-AF75-5236-4FD6-D404E51AE8B8}"/>
              </a:ext>
            </a:extLst>
          </p:cNvPr>
          <p:cNvSpPr txBox="1"/>
          <p:nvPr/>
        </p:nvSpPr>
        <p:spPr>
          <a:xfrm>
            <a:off x="9459642" y="40768"/>
            <a:ext cx="26324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4000" b="1" dirty="0">
                <a:solidFill>
                  <a:srgbClr val="C0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Answers</a:t>
            </a:r>
          </a:p>
        </p:txBody>
      </p:sp>
    </p:spTree>
    <p:extLst>
      <p:ext uri="{BB962C8B-B14F-4D97-AF65-F5344CB8AC3E}">
        <p14:creationId xmlns:p14="http://schemas.microsoft.com/office/powerpoint/2010/main" val="36050119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43556C2-82A2-9F70-EC15-EFBD4B44AB50}"/>
              </a:ext>
            </a:extLst>
          </p:cNvPr>
          <p:cNvSpPr txBox="1"/>
          <p:nvPr/>
        </p:nvSpPr>
        <p:spPr>
          <a:xfrm>
            <a:off x="75713" y="40768"/>
            <a:ext cx="44421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Sum-Differences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4">
                <a:extLst>
                  <a:ext uri="{FF2B5EF4-FFF2-40B4-BE49-F238E27FC236}">
                    <a16:creationId xmlns:a16="http://schemas.microsoft.com/office/drawing/2014/main" id="{1E0C65D2-32E6-55D4-9867-131F4A22D66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99044146"/>
                  </p:ext>
                </p:extLst>
              </p:nvPr>
            </p:nvGraphicFramePr>
            <p:xfrm>
              <a:off x="210318" y="786268"/>
              <a:ext cx="11771364" cy="583844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961894">
                      <a:extLst>
                        <a:ext uri="{9D8B030D-6E8A-4147-A177-3AD203B41FA5}">
                          <a16:colId xmlns:a16="http://schemas.microsoft.com/office/drawing/2014/main" val="2017339152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2341239773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186969070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3473358168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2248478317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1017220893"/>
                        </a:ext>
                      </a:extLst>
                    </a:gridCol>
                  </a:tblGrid>
                  <a:tr h="83406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oMath>
                          </a14:m>
                          <a:r>
                            <a:rPr lang="en-GB" sz="3600" b="1" dirty="0"/>
                            <a:t> </a:t>
                          </a: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oMath>
                          </a14:m>
                          <a:r>
                            <a:rPr lang="en-GB" sz="3600" b="1" dirty="0"/>
                            <a:t> </a:t>
                          </a:r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oMath>
                          </a14:m>
                          <a:r>
                            <a:rPr lang="en-GB" sz="3600" b="1" dirty="0"/>
                            <a:t> </a:t>
                          </a:r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oMath>
                          </a14:m>
                          <a:r>
                            <a:rPr lang="en-GB" sz="3600" b="1" dirty="0"/>
                            <a:t> </a:t>
                          </a:r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 × </m:t>
                              </m:r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oMath>
                          </a14:m>
                          <a:r>
                            <a:rPr lang="en-GB" sz="3600" b="1" dirty="0"/>
                            <a:t> </a:t>
                          </a:r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÷</m:t>
                              </m:r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oMath>
                          </a14:m>
                          <a:r>
                            <a:rPr lang="en-GB" sz="3600" b="1" dirty="0"/>
                            <a:t> </a:t>
                          </a:r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43214023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pPr algn="ctr"/>
                          <a:endParaRPr lang="en-GB" sz="40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4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</m:t>
                              </m:r>
                            </m:oMath>
                          </a14:m>
                          <a:r>
                            <a:rPr lang="en-GB" sz="40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4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oMath>
                          </a14:m>
                          <a:r>
                            <a:rPr lang="en-GB" sz="40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3100589580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pPr algn="ctr"/>
                          <a:endParaRPr lang="en-GB" sz="40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4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12</m:t>
                              </m:r>
                            </m:oMath>
                          </a14:m>
                          <a:r>
                            <a:rPr lang="en-GB" sz="40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4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oMath>
                          </a14:m>
                          <a:r>
                            <a:rPr lang="en-GB" sz="40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37965180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pPr algn="ctr"/>
                          <a:endParaRPr lang="en-GB" sz="40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4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16</m:t>
                              </m:r>
                            </m:oMath>
                          </a14:m>
                          <a:r>
                            <a:rPr lang="en-GB" sz="40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4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8</m:t>
                              </m:r>
                            </m:oMath>
                          </a14:m>
                          <a:r>
                            <a:rPr lang="en-GB" sz="40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4123878551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pPr algn="ctr"/>
                          <a:endParaRPr lang="en-GB" sz="40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4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oMath>
                          </a14:m>
                          <a:r>
                            <a:rPr lang="en-GB" sz="40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4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30</m:t>
                              </m:r>
                            </m:oMath>
                          </a14:m>
                          <a:r>
                            <a:rPr lang="en-GB" sz="40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11537637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pPr algn="ctr"/>
                          <a:endParaRPr lang="en-GB" sz="40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4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−5</m:t>
                              </m:r>
                            </m:oMath>
                          </a14:m>
                          <a:r>
                            <a:rPr lang="en-GB" sz="40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4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−15</m:t>
                              </m:r>
                            </m:oMath>
                          </a14:m>
                          <a:r>
                            <a:rPr lang="en-GB" sz="40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3662933117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pPr algn="ctr"/>
                          <a:endParaRPr lang="en-GB" sz="40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4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−6</m:t>
                              </m:r>
                            </m:oMath>
                          </a14:m>
                          <a:r>
                            <a:rPr lang="en-GB" sz="40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4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−4</m:t>
                              </m:r>
                            </m:oMath>
                          </a14:m>
                          <a:r>
                            <a:rPr lang="en-GB" sz="40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883037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4">
                <a:extLst>
                  <a:ext uri="{FF2B5EF4-FFF2-40B4-BE49-F238E27FC236}">
                    <a16:creationId xmlns:a16="http://schemas.microsoft.com/office/drawing/2014/main" id="{1E0C65D2-32E6-55D4-9867-131F4A22D66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99044146"/>
                  </p:ext>
                </p:extLst>
              </p:nvPr>
            </p:nvGraphicFramePr>
            <p:xfrm>
              <a:off x="210318" y="786268"/>
              <a:ext cx="11771364" cy="583844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961894">
                      <a:extLst>
                        <a:ext uri="{9D8B030D-6E8A-4147-A177-3AD203B41FA5}">
                          <a16:colId xmlns:a16="http://schemas.microsoft.com/office/drawing/2014/main" val="2017339152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2341239773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186969070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3473358168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2248478317"/>
                        </a:ext>
                      </a:extLst>
                    </a:gridCol>
                    <a:gridCol w="1961894">
                      <a:extLst>
                        <a:ext uri="{9D8B030D-6E8A-4147-A177-3AD203B41FA5}">
                          <a16:colId xmlns:a16="http://schemas.microsoft.com/office/drawing/2014/main" val="1017220893"/>
                        </a:ext>
                      </a:extLst>
                    </a:gridCol>
                  </a:tblGrid>
                  <a:tr h="83406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290" t="-1515" r="-500645" b="-6030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1948" t="-1515" r="-403896" b="-6030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0645" t="-1515" r="-301290" b="-6030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00645" t="-1515" r="-201290" b="-6030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03247" t="-1515" r="-102597" b="-6030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00000" t="-1515" r="-1935" b="-60303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43214023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pPr algn="ctr"/>
                          <a:endParaRPr lang="en-GB" sz="40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"/>
                          <a:stretch>
                            <a:fillRect l="-200645" t="-101515" r="-301290" b="-5030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"/>
                          <a:stretch>
                            <a:fillRect l="-300645" t="-101515" r="-201290" b="-5030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3100589580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pPr algn="ctr"/>
                          <a:endParaRPr lang="en-GB" sz="40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0645" t="-201515" r="-301290" b="-4030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00645" t="-201515" r="-201290" b="-4030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37965180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pPr algn="ctr"/>
                          <a:endParaRPr lang="en-GB" sz="40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0645" t="-306154" r="-301290" b="-30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00645" t="-306154" r="-201290" b="-30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4123878551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pPr algn="ctr"/>
                          <a:endParaRPr lang="en-GB" sz="40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0645" t="-400000" r="-301290" b="-20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00645" t="-400000" r="-201290" b="-20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11537637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pPr algn="ctr"/>
                          <a:endParaRPr lang="en-GB" sz="40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0645" t="-500000" r="-301290" b="-10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00645" t="-500000" r="-201290" b="-10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3662933117"/>
                      </a:ext>
                    </a:extLst>
                  </a:tr>
                  <a:tr h="834064">
                    <a:tc>
                      <a:txBody>
                        <a:bodyPr/>
                        <a:lstStyle/>
                        <a:p>
                          <a:pPr algn="ctr"/>
                          <a:endParaRPr lang="en-GB" sz="40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0645" t="-600000" r="-301290" b="-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00645" t="-600000" r="-201290" b="-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8830370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6004287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7682</TotalTime>
  <Words>2868</Words>
  <Application>Microsoft Macintosh PowerPoint</Application>
  <PresentationFormat>Widescreen</PresentationFormat>
  <Paragraphs>1403</Paragraphs>
  <Slides>46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3" baseType="lpstr">
      <vt:lpstr>Arial</vt:lpstr>
      <vt:lpstr>Calibri</vt:lpstr>
      <vt:lpstr>Calibri Light</vt:lpstr>
      <vt:lpstr>Cambria Math</vt:lpstr>
      <vt:lpstr>DEJAVU SANS</vt:lpstr>
      <vt:lpstr>DEJAVU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 Day (Staff)</dc:creator>
  <cp:lastModifiedBy>N Day (Staff)</cp:lastModifiedBy>
  <cp:revision>7</cp:revision>
  <dcterms:created xsi:type="dcterms:W3CDTF">2023-01-29T18:30:11Z</dcterms:created>
  <dcterms:modified xsi:type="dcterms:W3CDTF">2023-02-09T23:23:32Z</dcterms:modified>
</cp:coreProperties>
</file>