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7"/>
  </p:handoutMasterIdLst>
  <p:sldIdLst>
    <p:sldId id="263" r:id="rId5"/>
    <p:sldId id="264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64" autoAdjust="0"/>
    <p:restoredTop sz="94660"/>
  </p:normalViewPr>
  <p:slideViewPr>
    <p:cSldViewPr snapToGrid="0">
      <p:cViewPr>
        <p:scale>
          <a:sx n="68" d="100"/>
          <a:sy n="68" d="100"/>
        </p:scale>
        <p:origin x="2840" y="2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8" d="100"/>
          <a:sy n="128" d="100"/>
        </p:scale>
        <p:origin x="42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3F8185-F96C-45FD-8673-62DF3C30F1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9C8CE3-77ED-B18F-8C67-6233864636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5B349-70F7-094B-89D1-7FFFCB2B81B3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80F136-CA22-8D7C-E21B-DD3830F9FF4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C1580C-D720-086C-563C-C36BD16411B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2020F-A72F-B54F-A4EE-F000CD1690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945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049A5BD-44E3-4A6E-95A6-2B29B26636A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004061490"/>
              </p:ext>
            </p:extLst>
          </p:nvPr>
        </p:nvGraphicFramePr>
        <p:xfrm>
          <a:off x="0" y="0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3061203592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97405676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663579638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862233054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r>
                        <a:rPr lang="en-GB" sz="1100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4.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758412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GB" sz="1100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8.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10850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GB" sz="1100" dirty="0"/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25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278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548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73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77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04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049A5BD-44E3-4A6E-95A6-2B29B26636A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6385707"/>
              </p:ext>
            </p:extLst>
          </p:nvPr>
        </p:nvGraphicFramePr>
        <p:xfrm>
          <a:off x="0" y="0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3061203592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97405676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663579638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862233054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r>
                        <a:rPr lang="en-GB" sz="1100" dirty="0"/>
                        <a:t>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16.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758412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GB" sz="1100" dirty="0"/>
                        <a:t>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10850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GB" sz="1100" dirty="0"/>
                        <a:t>21.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24.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25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284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049A5BD-44E3-4A6E-95A6-2B29B26636A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31264991"/>
              </p:ext>
            </p:extLst>
          </p:nvPr>
        </p:nvGraphicFramePr>
        <p:xfrm>
          <a:off x="0" y="0"/>
          <a:ext cx="9906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6500">
                  <a:extLst>
                    <a:ext uri="{9D8B030D-6E8A-4147-A177-3AD203B41FA5}">
                      <a16:colId xmlns:a16="http://schemas.microsoft.com/office/drawing/2014/main" val="3061203592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97405676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663579638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3862233054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r>
                        <a:rPr lang="en-GB" sz="1100" dirty="0"/>
                        <a:t>25.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28.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758412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GB" sz="1100" dirty="0"/>
                        <a:t>29.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30.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31.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32.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10850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GB" sz="1100" dirty="0"/>
                        <a:t>33.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34.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35.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36.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25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645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449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3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126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48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54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3790-80D7-4361-813A-B62941D1CFBA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47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B3790-80D7-4361-813A-B62941D1CFBA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0EC38-3977-4D53-B547-314947CCF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646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2DB9C5-7D89-59AC-613F-5352AB036F1D}"/>
              </a:ext>
            </a:extLst>
          </p:cNvPr>
          <p:cNvSpPr>
            <a:spLocks/>
          </p:cNvSpPr>
          <p:nvPr/>
        </p:nvSpPr>
        <p:spPr>
          <a:xfrm>
            <a:off x="5000812" y="6492560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9A2C19-CC0A-AFB9-B253-1EEDA23F5FB5}"/>
              </a:ext>
            </a:extLst>
          </p:cNvPr>
          <p:cNvSpPr>
            <a:spLocks/>
          </p:cNvSpPr>
          <p:nvPr/>
        </p:nvSpPr>
        <p:spPr>
          <a:xfrm>
            <a:off x="7474384" y="6492560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15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endParaRPr lang="en-GB" sz="14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B5EED23-2964-70C4-9F8E-43DFB84E52F6}"/>
              </a:ext>
            </a:extLst>
          </p:cNvPr>
          <p:cNvSpPr>
            <a:spLocks/>
          </p:cNvSpPr>
          <p:nvPr/>
        </p:nvSpPr>
        <p:spPr>
          <a:xfrm>
            <a:off x="2527240" y="6492560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20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A0CBAF-8C83-1DE9-C11C-624FA6B55500}"/>
              </a:ext>
            </a:extLst>
          </p:cNvPr>
          <p:cNvSpPr>
            <a:spLocks/>
          </p:cNvSpPr>
          <p:nvPr/>
        </p:nvSpPr>
        <p:spPr>
          <a:xfrm>
            <a:off x="53668" y="6492560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20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A007DE3-4C79-9DED-4949-30F573503117}"/>
              </a:ext>
            </a:extLst>
          </p:cNvPr>
          <p:cNvSpPr>
            <a:spLocks/>
          </p:cNvSpPr>
          <p:nvPr/>
        </p:nvSpPr>
        <p:spPr>
          <a:xfrm>
            <a:off x="5000812" y="613752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80488AD-632A-CED0-960C-0E33D3070B18}"/>
              </a:ext>
            </a:extLst>
          </p:cNvPr>
          <p:cNvSpPr>
            <a:spLocks/>
          </p:cNvSpPr>
          <p:nvPr/>
        </p:nvSpPr>
        <p:spPr>
          <a:xfrm>
            <a:off x="7474384" y="613752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E76A552-C6F8-5BFF-79D9-78DF96BE63E6}"/>
              </a:ext>
            </a:extLst>
          </p:cNvPr>
          <p:cNvSpPr>
            <a:spLocks/>
          </p:cNvSpPr>
          <p:nvPr/>
        </p:nvSpPr>
        <p:spPr>
          <a:xfrm>
            <a:off x="2527240" y="613752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AE174C9-6AC1-2DB9-2FBA-7A4F93CB45AB}"/>
              </a:ext>
            </a:extLst>
          </p:cNvPr>
          <p:cNvSpPr>
            <a:spLocks/>
          </p:cNvSpPr>
          <p:nvPr/>
        </p:nvSpPr>
        <p:spPr>
          <a:xfrm>
            <a:off x="53668" y="613752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7C094B-61F7-138D-BD4F-C70BBA2D6AA9}"/>
              </a:ext>
            </a:extLst>
          </p:cNvPr>
          <p:cNvSpPr>
            <a:spLocks/>
          </p:cNvSpPr>
          <p:nvPr/>
        </p:nvSpPr>
        <p:spPr>
          <a:xfrm>
            <a:off x="5008045" y="4218888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FC9499-8074-437E-6321-D8E116B3F7FE}"/>
              </a:ext>
            </a:extLst>
          </p:cNvPr>
          <p:cNvSpPr>
            <a:spLocks/>
          </p:cNvSpPr>
          <p:nvPr/>
        </p:nvSpPr>
        <p:spPr>
          <a:xfrm>
            <a:off x="7481617" y="4218888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15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endParaRPr lang="en-GB" sz="14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778B28B-9D55-6CE7-7C3C-FE4D19B817B7}"/>
              </a:ext>
            </a:extLst>
          </p:cNvPr>
          <p:cNvSpPr>
            <a:spLocks/>
          </p:cNvSpPr>
          <p:nvPr/>
        </p:nvSpPr>
        <p:spPr>
          <a:xfrm>
            <a:off x="2534473" y="4218888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15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endParaRPr lang="en-GB" sz="14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BCACB61-6AB7-3C87-B8B3-79EAB0AD830E}"/>
              </a:ext>
            </a:extLst>
          </p:cNvPr>
          <p:cNvSpPr>
            <a:spLocks/>
          </p:cNvSpPr>
          <p:nvPr/>
        </p:nvSpPr>
        <p:spPr>
          <a:xfrm>
            <a:off x="60901" y="4218888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</a:t>
            </a:r>
            <a:endParaRPr lang="en-GB" sz="14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56CC22F-3BC5-41AF-3BF1-15CB68A8300D}"/>
              </a:ext>
            </a:extLst>
          </p:cNvPr>
          <p:cNvSpPr>
            <a:spLocks/>
          </p:cNvSpPr>
          <p:nvPr/>
        </p:nvSpPr>
        <p:spPr>
          <a:xfrm>
            <a:off x="5008045" y="3863857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15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EFDF8EA-8E64-9E51-21A2-99264AA5A578}"/>
              </a:ext>
            </a:extLst>
          </p:cNvPr>
          <p:cNvSpPr>
            <a:spLocks/>
          </p:cNvSpPr>
          <p:nvPr/>
        </p:nvSpPr>
        <p:spPr>
          <a:xfrm>
            <a:off x="7481617" y="3863857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516AA30-DB71-3987-6E24-468FD997C414}"/>
              </a:ext>
            </a:extLst>
          </p:cNvPr>
          <p:cNvSpPr>
            <a:spLocks/>
          </p:cNvSpPr>
          <p:nvPr/>
        </p:nvSpPr>
        <p:spPr>
          <a:xfrm>
            <a:off x="2534473" y="3863857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DEEDEF1-6345-1709-5714-9B2C5A7D2224}"/>
              </a:ext>
            </a:extLst>
          </p:cNvPr>
          <p:cNvSpPr>
            <a:spLocks/>
          </p:cNvSpPr>
          <p:nvPr/>
        </p:nvSpPr>
        <p:spPr>
          <a:xfrm>
            <a:off x="60901" y="3863857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E2D3656-50A1-8E54-949B-0D87D54CA0F2}"/>
              </a:ext>
            </a:extLst>
          </p:cNvPr>
          <p:cNvSpPr>
            <a:spLocks/>
          </p:cNvSpPr>
          <p:nvPr/>
        </p:nvSpPr>
        <p:spPr>
          <a:xfrm>
            <a:off x="5006878" y="1934416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EE4C7D6-D67F-D455-8084-8D8EB7E9C6E6}"/>
              </a:ext>
            </a:extLst>
          </p:cNvPr>
          <p:cNvSpPr>
            <a:spLocks/>
          </p:cNvSpPr>
          <p:nvPr/>
        </p:nvSpPr>
        <p:spPr>
          <a:xfrm>
            <a:off x="7480450" y="1934416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</a:t>
            </a:r>
            <a:endParaRPr lang="en-GB" sz="14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099D9C9-6A03-CFEA-5274-AA60AC3FE742}"/>
              </a:ext>
            </a:extLst>
          </p:cNvPr>
          <p:cNvSpPr>
            <a:spLocks/>
          </p:cNvSpPr>
          <p:nvPr/>
        </p:nvSpPr>
        <p:spPr>
          <a:xfrm>
            <a:off x="2533306" y="1934416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B82684A-A0C6-3FAF-CF24-3B3C517467E7}"/>
              </a:ext>
            </a:extLst>
          </p:cNvPr>
          <p:cNvSpPr>
            <a:spLocks/>
          </p:cNvSpPr>
          <p:nvPr/>
        </p:nvSpPr>
        <p:spPr>
          <a:xfrm>
            <a:off x="59734" y="1934416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1D325CF-13C7-B764-62A0-0396FAF08D81}"/>
              </a:ext>
            </a:extLst>
          </p:cNvPr>
          <p:cNvSpPr>
            <a:spLocks/>
          </p:cNvSpPr>
          <p:nvPr/>
        </p:nvSpPr>
        <p:spPr>
          <a:xfrm>
            <a:off x="5006878" y="1579385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DD69A24-8720-0770-B264-DAF54B1B047F}"/>
              </a:ext>
            </a:extLst>
          </p:cNvPr>
          <p:cNvSpPr>
            <a:spLocks/>
          </p:cNvSpPr>
          <p:nvPr/>
        </p:nvSpPr>
        <p:spPr>
          <a:xfrm>
            <a:off x="7480450" y="1579385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5298E21-4505-B7C9-51CF-6E5549D33864}"/>
              </a:ext>
            </a:extLst>
          </p:cNvPr>
          <p:cNvSpPr>
            <a:spLocks/>
          </p:cNvSpPr>
          <p:nvPr/>
        </p:nvSpPr>
        <p:spPr>
          <a:xfrm>
            <a:off x="2533306" y="1579385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8B0585E-BBE5-C3B1-F27D-AD9618E27BCA}"/>
              </a:ext>
            </a:extLst>
          </p:cNvPr>
          <p:cNvSpPr>
            <a:spLocks/>
          </p:cNvSpPr>
          <p:nvPr/>
        </p:nvSpPr>
        <p:spPr>
          <a:xfrm>
            <a:off x="59734" y="1579385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3699511-F0F8-667F-59BB-B275E667749D}"/>
              </a:ext>
            </a:extLst>
          </p:cNvPr>
          <p:cNvGrpSpPr/>
          <p:nvPr/>
        </p:nvGrpSpPr>
        <p:grpSpPr>
          <a:xfrm>
            <a:off x="7872510" y="-72432"/>
            <a:ext cx="2001300" cy="1476452"/>
            <a:chOff x="245126" y="44982"/>
            <a:chExt cx="2001300" cy="1476452"/>
          </a:xfrm>
        </p:grpSpPr>
        <p:sp>
          <p:nvSpPr>
            <p:cNvPr id="48" name="Right Triangle 47">
              <a:extLst>
                <a:ext uri="{FF2B5EF4-FFF2-40B4-BE49-F238E27FC236}">
                  <a16:creationId xmlns:a16="http://schemas.microsoft.com/office/drawing/2014/main" id="{B8F390D4-2379-9EAD-A77E-36BE34766050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E3F0C4E-079F-B4C0-C333-86DA73CFC98A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B5A9CC50-91F2-C508-E261-AE54D5154540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Partial Circle 38">
              <a:extLst>
                <a:ext uri="{FF2B5EF4-FFF2-40B4-BE49-F238E27FC236}">
                  <a16:creationId xmlns:a16="http://schemas.microsoft.com/office/drawing/2014/main" id="{09B6EE6D-DD9A-4407-E246-7673CAAF8F31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2" name="Partial Circle 39">
              <a:extLst>
                <a:ext uri="{FF2B5EF4-FFF2-40B4-BE49-F238E27FC236}">
                  <a16:creationId xmlns:a16="http://schemas.microsoft.com/office/drawing/2014/main" id="{2E7C1883-01CD-55D1-2539-5311D1BF0F8F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01DC0683-2E52-A11A-6F46-F148B3B9826C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15 cm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65A4205C-A295-0F5A-FD0B-593C0920B234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20 mm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D5ABE96-F9AE-F148-0846-5657758BB303}"/>
              </a:ext>
            </a:extLst>
          </p:cNvPr>
          <p:cNvGrpSpPr/>
          <p:nvPr/>
        </p:nvGrpSpPr>
        <p:grpSpPr>
          <a:xfrm>
            <a:off x="7872510" y="2230716"/>
            <a:ext cx="2001300" cy="1476452"/>
            <a:chOff x="245126" y="44982"/>
            <a:chExt cx="2001300" cy="1476452"/>
          </a:xfrm>
        </p:grpSpPr>
        <p:sp>
          <p:nvSpPr>
            <p:cNvPr id="56" name="Right Triangle 55">
              <a:extLst>
                <a:ext uri="{FF2B5EF4-FFF2-40B4-BE49-F238E27FC236}">
                  <a16:creationId xmlns:a16="http://schemas.microsoft.com/office/drawing/2014/main" id="{709835F7-66BB-ACB3-9E4D-BF06743FF4A0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24A9366C-8E70-B09B-9201-844248705AB7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3BCB042-3CC5-2DB7-4507-0364A0401F42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Partial Circle 38">
              <a:extLst>
                <a:ext uri="{FF2B5EF4-FFF2-40B4-BE49-F238E27FC236}">
                  <a16:creationId xmlns:a16="http://schemas.microsoft.com/office/drawing/2014/main" id="{F92B3187-CADE-0018-EFD5-6C92C85F6C41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0" name="Partial Circle 39">
              <a:extLst>
                <a:ext uri="{FF2B5EF4-FFF2-40B4-BE49-F238E27FC236}">
                  <a16:creationId xmlns:a16="http://schemas.microsoft.com/office/drawing/2014/main" id="{061D46EA-CC5D-054C-D6F5-6805219636A1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EA51656-2727-E84A-4A1E-7E8A5685EE2F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20 cm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DA4013B-F467-879F-50A2-FCA2FE9E033D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7EDD660-E6E1-89EB-F07A-ABA85CFF8258}"/>
              </a:ext>
            </a:extLst>
          </p:cNvPr>
          <p:cNvGrpSpPr/>
          <p:nvPr/>
        </p:nvGrpSpPr>
        <p:grpSpPr>
          <a:xfrm>
            <a:off x="7872510" y="4546884"/>
            <a:ext cx="2001300" cy="1476452"/>
            <a:chOff x="245126" y="44982"/>
            <a:chExt cx="2001300" cy="1476452"/>
          </a:xfrm>
        </p:grpSpPr>
        <p:sp>
          <p:nvSpPr>
            <p:cNvPr id="64" name="Right Triangle 63">
              <a:extLst>
                <a:ext uri="{FF2B5EF4-FFF2-40B4-BE49-F238E27FC236}">
                  <a16:creationId xmlns:a16="http://schemas.microsoft.com/office/drawing/2014/main" id="{BDC4E467-64DB-EE40-C297-16BA5DA56E17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64077D34-05C1-FB86-FB63-B74CD065482B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EA8FDBFD-C6F1-1906-638E-BCA5989416F3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Partial Circle 38">
              <a:extLst>
                <a:ext uri="{FF2B5EF4-FFF2-40B4-BE49-F238E27FC236}">
                  <a16:creationId xmlns:a16="http://schemas.microsoft.com/office/drawing/2014/main" id="{7FE09B16-9B07-EFF3-5603-B3E4D459DDE4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8" name="Partial Circle 39">
              <a:extLst>
                <a:ext uri="{FF2B5EF4-FFF2-40B4-BE49-F238E27FC236}">
                  <a16:creationId xmlns:a16="http://schemas.microsoft.com/office/drawing/2014/main" id="{9EE07930-824C-B518-815F-23CF0355B5F5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57247632-4A13-09FF-EA5C-F304F3C836FC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5353D426-1AC2-F80C-CCFF-DB8B1E4124FF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DC3F140D-F144-0BF6-C195-767120693331}"/>
              </a:ext>
            </a:extLst>
          </p:cNvPr>
          <p:cNvGrpSpPr/>
          <p:nvPr/>
        </p:nvGrpSpPr>
        <p:grpSpPr>
          <a:xfrm>
            <a:off x="5392638" y="-72432"/>
            <a:ext cx="2001300" cy="1476452"/>
            <a:chOff x="245126" y="44982"/>
            <a:chExt cx="2001300" cy="1476452"/>
          </a:xfrm>
        </p:grpSpPr>
        <p:sp>
          <p:nvSpPr>
            <p:cNvPr id="96" name="Right Triangle 95">
              <a:extLst>
                <a:ext uri="{FF2B5EF4-FFF2-40B4-BE49-F238E27FC236}">
                  <a16:creationId xmlns:a16="http://schemas.microsoft.com/office/drawing/2014/main" id="{EC75DD24-182D-DDB6-9359-5A4C51F27F38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A0CE5E28-BA91-E9C1-785E-42D2F8D5C490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75648DD5-7FC7-E517-0B17-697BBC6600DC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Partial Circle 38">
              <a:extLst>
                <a:ext uri="{FF2B5EF4-FFF2-40B4-BE49-F238E27FC236}">
                  <a16:creationId xmlns:a16="http://schemas.microsoft.com/office/drawing/2014/main" id="{5F3A9466-5E39-CD3A-C438-C1B75350D0BB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0" name="Partial Circle 39">
              <a:extLst>
                <a:ext uri="{FF2B5EF4-FFF2-40B4-BE49-F238E27FC236}">
                  <a16:creationId xmlns:a16="http://schemas.microsoft.com/office/drawing/2014/main" id="{AFFB4329-FEA9-3786-0088-5889B6F38EBE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024A8C62-D67D-67EB-D919-77453B9EB99C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15 cm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59EEDD3D-F7F5-F135-DF24-508E2DABF076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20 cm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DB51F75D-8D71-1475-DEE0-F6B5192C8097}"/>
              </a:ext>
            </a:extLst>
          </p:cNvPr>
          <p:cNvGrpSpPr/>
          <p:nvPr/>
        </p:nvGrpSpPr>
        <p:grpSpPr>
          <a:xfrm>
            <a:off x="5392638" y="2230716"/>
            <a:ext cx="2001300" cy="1476452"/>
            <a:chOff x="245126" y="44982"/>
            <a:chExt cx="2001300" cy="1476452"/>
          </a:xfrm>
        </p:grpSpPr>
        <p:sp>
          <p:nvSpPr>
            <p:cNvPr id="105" name="Right Triangle 104">
              <a:extLst>
                <a:ext uri="{FF2B5EF4-FFF2-40B4-BE49-F238E27FC236}">
                  <a16:creationId xmlns:a16="http://schemas.microsoft.com/office/drawing/2014/main" id="{6F72D620-ACA0-1126-15EC-D308C69D521B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8E41926B-15BF-486E-C47E-75CDB923B2BA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mm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E7877458-8159-75D1-CA90-76610EAE3CE7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8" name="Partial Circle 38">
              <a:extLst>
                <a:ext uri="{FF2B5EF4-FFF2-40B4-BE49-F238E27FC236}">
                  <a16:creationId xmlns:a16="http://schemas.microsoft.com/office/drawing/2014/main" id="{AF64C0BB-B771-4F42-74C3-17557070FAFE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9" name="Partial Circle 39">
              <a:extLst>
                <a:ext uri="{FF2B5EF4-FFF2-40B4-BE49-F238E27FC236}">
                  <a16:creationId xmlns:a16="http://schemas.microsoft.com/office/drawing/2014/main" id="{3EEDEA72-0556-3064-4D42-9672ABEBD9D6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5AB8C4E9-1232-8140-5795-B53A0A8A0061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CF063A4A-DBEF-8C67-B34C-73FC8C0F5489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9B192F8E-FF13-4AA8-07FF-5CEDAF4621E8}"/>
              </a:ext>
            </a:extLst>
          </p:cNvPr>
          <p:cNvGrpSpPr/>
          <p:nvPr/>
        </p:nvGrpSpPr>
        <p:grpSpPr>
          <a:xfrm>
            <a:off x="5392638" y="4546884"/>
            <a:ext cx="2001300" cy="1476452"/>
            <a:chOff x="245126" y="44982"/>
            <a:chExt cx="2001300" cy="1476452"/>
          </a:xfrm>
        </p:grpSpPr>
        <p:sp>
          <p:nvSpPr>
            <p:cNvPr id="115" name="Right Triangle 114">
              <a:extLst>
                <a:ext uri="{FF2B5EF4-FFF2-40B4-BE49-F238E27FC236}">
                  <a16:creationId xmlns:a16="http://schemas.microsoft.com/office/drawing/2014/main" id="{C548AD9C-237A-8E39-32D1-D343AB6703B3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AA42B5AB-9C63-2339-CEA5-BF541B660FF5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595E3E12-F4FA-0504-23E5-F9C789108B6D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" name="Partial Circle 38">
              <a:extLst>
                <a:ext uri="{FF2B5EF4-FFF2-40B4-BE49-F238E27FC236}">
                  <a16:creationId xmlns:a16="http://schemas.microsoft.com/office/drawing/2014/main" id="{982D8030-EC1E-DFC0-1783-A7B4051B1863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9" name="Partial Circle 39">
              <a:extLst>
                <a:ext uri="{FF2B5EF4-FFF2-40B4-BE49-F238E27FC236}">
                  <a16:creationId xmlns:a16="http://schemas.microsoft.com/office/drawing/2014/main" id="{A71B80ED-FD25-CC99-21D9-E816699224C6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B5041EC3-9E97-53DE-1DB5-D877BBFEB106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1525C86E-DF26-3A04-6CE6-FC5A668051F7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mm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F9BB66E7-1D64-94B8-0A9F-06DEAAA197D8}"/>
              </a:ext>
            </a:extLst>
          </p:cNvPr>
          <p:cNvGrpSpPr/>
          <p:nvPr/>
        </p:nvGrpSpPr>
        <p:grpSpPr>
          <a:xfrm>
            <a:off x="2912766" y="-72432"/>
            <a:ext cx="2001300" cy="1476452"/>
            <a:chOff x="245126" y="44982"/>
            <a:chExt cx="2001300" cy="1476452"/>
          </a:xfrm>
        </p:grpSpPr>
        <p:sp>
          <p:nvSpPr>
            <p:cNvPr id="125" name="Right Triangle 124">
              <a:extLst>
                <a:ext uri="{FF2B5EF4-FFF2-40B4-BE49-F238E27FC236}">
                  <a16:creationId xmlns:a16="http://schemas.microsoft.com/office/drawing/2014/main" id="{2BD152A5-C94F-0C84-122D-AB3318305D74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BC290AE2-A29B-BBBA-E680-65C81FE8030D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26F3DDF6-F1AF-6DB9-6AA2-EB9AA42E9499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Partial Circle 38">
              <a:extLst>
                <a:ext uri="{FF2B5EF4-FFF2-40B4-BE49-F238E27FC236}">
                  <a16:creationId xmlns:a16="http://schemas.microsoft.com/office/drawing/2014/main" id="{B49DC12B-EE2D-C97C-1BBA-7288C0566D18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0" name="Partial Circle 39">
              <a:extLst>
                <a:ext uri="{FF2B5EF4-FFF2-40B4-BE49-F238E27FC236}">
                  <a16:creationId xmlns:a16="http://schemas.microsoft.com/office/drawing/2014/main" id="{B0EB0F84-BAB5-4162-620B-D0EC646EF990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DEF91C70-C2C8-A465-8C2C-998CA3A02DCA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20 cm</a:t>
              </a: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91A69177-92B3-03EA-AAD0-FF520FEE354D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AEF466EF-5B31-9D2F-6E68-240867A87C30}"/>
              </a:ext>
            </a:extLst>
          </p:cNvPr>
          <p:cNvGrpSpPr/>
          <p:nvPr/>
        </p:nvGrpSpPr>
        <p:grpSpPr>
          <a:xfrm>
            <a:off x="2912766" y="2230716"/>
            <a:ext cx="2001300" cy="1476452"/>
            <a:chOff x="245126" y="44982"/>
            <a:chExt cx="2001300" cy="1476452"/>
          </a:xfrm>
        </p:grpSpPr>
        <p:sp>
          <p:nvSpPr>
            <p:cNvPr id="134" name="Right Triangle 133">
              <a:extLst>
                <a:ext uri="{FF2B5EF4-FFF2-40B4-BE49-F238E27FC236}">
                  <a16:creationId xmlns:a16="http://schemas.microsoft.com/office/drawing/2014/main" id="{73BED8FF-95D7-F57A-E886-E338392728E6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64D1C38D-BC52-B46F-0125-1A17CCC8190C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20 cm</a:t>
              </a:r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B388A94E-22A1-DC56-5C56-1544236B87D6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0" name="Partial Circle 38">
              <a:extLst>
                <a:ext uri="{FF2B5EF4-FFF2-40B4-BE49-F238E27FC236}">
                  <a16:creationId xmlns:a16="http://schemas.microsoft.com/office/drawing/2014/main" id="{CACB8F9F-7925-32F6-2D57-FE7BE65A0F84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4" name="Partial Circle 39">
              <a:extLst>
                <a:ext uri="{FF2B5EF4-FFF2-40B4-BE49-F238E27FC236}">
                  <a16:creationId xmlns:a16="http://schemas.microsoft.com/office/drawing/2014/main" id="{0FA736CB-4BAF-9198-B731-62B14FFF1DA1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A38B9D5E-17C6-F5F9-B1BC-979D593B142C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F3DFDC6D-7FB0-1742-B973-A857FF4E57BE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4AB5CAD4-F9B0-15B8-9E96-E7255CB4B95B}"/>
              </a:ext>
            </a:extLst>
          </p:cNvPr>
          <p:cNvGrpSpPr/>
          <p:nvPr/>
        </p:nvGrpSpPr>
        <p:grpSpPr>
          <a:xfrm>
            <a:off x="2912766" y="4546884"/>
            <a:ext cx="2001300" cy="1476452"/>
            <a:chOff x="245126" y="44982"/>
            <a:chExt cx="2001300" cy="1476452"/>
          </a:xfrm>
        </p:grpSpPr>
        <p:sp>
          <p:nvSpPr>
            <p:cNvPr id="156" name="Right Triangle 155">
              <a:extLst>
                <a:ext uri="{FF2B5EF4-FFF2-40B4-BE49-F238E27FC236}">
                  <a16:creationId xmlns:a16="http://schemas.microsoft.com/office/drawing/2014/main" id="{DF64A647-5D42-BD05-4603-3FF59E6E8761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1C1F4DAB-DB33-A115-F2E9-BE1C54B01C50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9CF57CDD-F085-BD89-368B-0E40B03A06C7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6" name="Partial Circle 38">
              <a:extLst>
                <a:ext uri="{FF2B5EF4-FFF2-40B4-BE49-F238E27FC236}">
                  <a16:creationId xmlns:a16="http://schemas.microsoft.com/office/drawing/2014/main" id="{EACC7C05-C7E8-C047-A79A-E551CDE3C6D4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8" name="Partial Circle 39">
              <a:extLst>
                <a:ext uri="{FF2B5EF4-FFF2-40B4-BE49-F238E27FC236}">
                  <a16:creationId xmlns:a16="http://schemas.microsoft.com/office/drawing/2014/main" id="{E36E4B64-059E-6B60-FC98-8F4FA43DBDAD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4BE28C3A-E4A8-A566-81FB-2F64F8EE22B3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15 cm</a:t>
              </a: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8F8B7AF0-24D7-3419-C65E-755C587098FD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0AF6A9E8-8900-55BA-7A01-DB27D3564205}"/>
              </a:ext>
            </a:extLst>
          </p:cNvPr>
          <p:cNvGrpSpPr/>
          <p:nvPr/>
        </p:nvGrpSpPr>
        <p:grpSpPr>
          <a:xfrm>
            <a:off x="432894" y="-72432"/>
            <a:ext cx="2001300" cy="1476452"/>
            <a:chOff x="245126" y="44982"/>
            <a:chExt cx="2001300" cy="1476452"/>
          </a:xfrm>
        </p:grpSpPr>
        <p:sp>
          <p:nvSpPr>
            <p:cNvPr id="172" name="Right Triangle 171">
              <a:extLst>
                <a:ext uri="{FF2B5EF4-FFF2-40B4-BE49-F238E27FC236}">
                  <a16:creationId xmlns:a16="http://schemas.microsoft.com/office/drawing/2014/main" id="{5FCF372F-91A4-11F6-E27D-BBFBE64615C9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B16D9CC3-DC9D-5DFB-DCA6-8D7EF32A1BD9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D449A986-A830-A75E-7E5C-D11D18A5E01C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" name="Partial Circle 38">
              <a:extLst>
                <a:ext uri="{FF2B5EF4-FFF2-40B4-BE49-F238E27FC236}">
                  <a16:creationId xmlns:a16="http://schemas.microsoft.com/office/drawing/2014/main" id="{24D72DDE-CEF0-954F-A4BC-30F86B683B08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6" name="Partial Circle 39">
              <a:extLst>
                <a:ext uri="{FF2B5EF4-FFF2-40B4-BE49-F238E27FC236}">
                  <a16:creationId xmlns:a16="http://schemas.microsoft.com/office/drawing/2014/main" id="{352A3DFA-CB66-8B6E-2D05-A75D0F4B99D7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2A24C645-23D4-E68B-A54B-B4074266EC48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F1202738-94DD-271C-00AA-79645ABB81A9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03BE3151-47D5-1DEF-7A35-B14BD7648E25}"/>
              </a:ext>
            </a:extLst>
          </p:cNvPr>
          <p:cNvGrpSpPr/>
          <p:nvPr/>
        </p:nvGrpSpPr>
        <p:grpSpPr>
          <a:xfrm>
            <a:off x="432894" y="2230716"/>
            <a:ext cx="2001300" cy="1476452"/>
            <a:chOff x="245126" y="44982"/>
            <a:chExt cx="2001300" cy="1476452"/>
          </a:xfrm>
        </p:grpSpPr>
        <p:sp>
          <p:nvSpPr>
            <p:cNvPr id="186" name="Right Triangle 185">
              <a:extLst>
                <a:ext uri="{FF2B5EF4-FFF2-40B4-BE49-F238E27FC236}">
                  <a16:creationId xmlns:a16="http://schemas.microsoft.com/office/drawing/2014/main" id="{DDE3160D-22E9-0709-892A-819E1AC26DF0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DD681A6E-FF8B-EF64-D6E1-7036081CC5FC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40A9D7BD-DB0F-19A5-1E76-E15EA166F6A9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" name="Partial Circle 38">
              <a:extLst>
                <a:ext uri="{FF2B5EF4-FFF2-40B4-BE49-F238E27FC236}">
                  <a16:creationId xmlns:a16="http://schemas.microsoft.com/office/drawing/2014/main" id="{28C7C2F6-91E8-4F1A-E482-112A091FDF9D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4" name="Partial Circle 39">
              <a:extLst>
                <a:ext uri="{FF2B5EF4-FFF2-40B4-BE49-F238E27FC236}">
                  <a16:creationId xmlns:a16="http://schemas.microsoft.com/office/drawing/2014/main" id="{3F015390-E713-DDA1-34A9-934D9EB51A9C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B415F51C-61DD-3E89-FD3C-A9465EE4663B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15 m</a:t>
              </a:r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FA313612-801A-1497-9A00-698C1BB4EC49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20 cm</a:t>
              </a:r>
            </a:p>
          </p:txBody>
        </p:sp>
      </p:grp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C0D1E68E-FE95-A520-F5B4-940C1300893B}"/>
              </a:ext>
            </a:extLst>
          </p:cNvPr>
          <p:cNvGrpSpPr/>
          <p:nvPr/>
        </p:nvGrpSpPr>
        <p:grpSpPr>
          <a:xfrm>
            <a:off x="432894" y="4546884"/>
            <a:ext cx="2001300" cy="1476452"/>
            <a:chOff x="245126" y="44982"/>
            <a:chExt cx="2001300" cy="1476452"/>
          </a:xfrm>
        </p:grpSpPr>
        <p:sp>
          <p:nvSpPr>
            <p:cNvPr id="210" name="Right Triangle 209">
              <a:extLst>
                <a:ext uri="{FF2B5EF4-FFF2-40B4-BE49-F238E27FC236}">
                  <a16:creationId xmlns:a16="http://schemas.microsoft.com/office/drawing/2014/main" id="{E4CA6805-9C19-9C3E-B291-33858CC05C94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52C22F70-17C8-4D65-4DF8-C1194A400F6C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15 cm</a:t>
              </a:r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9821E636-E2BA-681C-A05C-4F9099E3B8F3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6" name="Partial Circle 38">
              <a:extLst>
                <a:ext uri="{FF2B5EF4-FFF2-40B4-BE49-F238E27FC236}">
                  <a16:creationId xmlns:a16="http://schemas.microsoft.com/office/drawing/2014/main" id="{703701E1-F752-AA60-DF8F-B880EFD8F215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7" name="Partial Circle 39">
              <a:extLst>
                <a:ext uri="{FF2B5EF4-FFF2-40B4-BE49-F238E27FC236}">
                  <a16:creationId xmlns:a16="http://schemas.microsoft.com/office/drawing/2014/main" id="{C349601D-B537-C018-C934-3C9650CF3965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777A62E6-2183-F30A-5BCB-49254AD92AA4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2C8437FE-142F-32D5-564C-5C6E90EF0B1A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5964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2DB9C5-7D89-59AC-613F-5352AB036F1D}"/>
              </a:ext>
            </a:extLst>
          </p:cNvPr>
          <p:cNvSpPr>
            <a:spLocks/>
          </p:cNvSpPr>
          <p:nvPr/>
        </p:nvSpPr>
        <p:spPr>
          <a:xfrm>
            <a:off x="5000812" y="6492560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</a:t>
            </a:r>
            <a:r>
              <a:rPr lang="en-US" sz="1400" dirty="0">
                <a:solidFill>
                  <a:srgbClr val="C00000"/>
                </a:solidFill>
              </a:rPr>
              <a:t>6.89 cm</a:t>
            </a:r>
            <a:r>
              <a:rPr lang="en-US" sz="1400" baseline="30000" dirty="0">
                <a:solidFill>
                  <a:srgbClr val="C00000"/>
                </a:solidFill>
              </a:rPr>
              <a:t>2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9A2C19-CC0A-AFB9-B253-1EEDA23F5FB5}"/>
              </a:ext>
            </a:extLst>
          </p:cNvPr>
          <p:cNvSpPr>
            <a:spLocks/>
          </p:cNvSpPr>
          <p:nvPr/>
        </p:nvSpPr>
        <p:spPr>
          <a:xfrm>
            <a:off x="7474384" y="6492560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15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endParaRPr lang="en-GB" sz="14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B5EED23-2964-70C4-9F8E-43DFB84E52F6}"/>
              </a:ext>
            </a:extLst>
          </p:cNvPr>
          <p:cNvSpPr>
            <a:spLocks/>
          </p:cNvSpPr>
          <p:nvPr/>
        </p:nvSpPr>
        <p:spPr>
          <a:xfrm>
            <a:off x="2527240" y="6492560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20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A0CBAF-8C83-1DE9-C11C-624FA6B55500}"/>
              </a:ext>
            </a:extLst>
          </p:cNvPr>
          <p:cNvSpPr>
            <a:spLocks/>
          </p:cNvSpPr>
          <p:nvPr/>
        </p:nvSpPr>
        <p:spPr>
          <a:xfrm>
            <a:off x="53668" y="6492560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20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A007DE3-4C79-9DED-4949-30F573503117}"/>
              </a:ext>
            </a:extLst>
          </p:cNvPr>
          <p:cNvSpPr>
            <a:spLocks/>
          </p:cNvSpPr>
          <p:nvPr/>
        </p:nvSpPr>
        <p:spPr>
          <a:xfrm>
            <a:off x="5000812" y="613752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80488AD-632A-CED0-960C-0E33D3070B18}"/>
              </a:ext>
            </a:extLst>
          </p:cNvPr>
          <p:cNvSpPr>
            <a:spLocks/>
          </p:cNvSpPr>
          <p:nvPr/>
        </p:nvSpPr>
        <p:spPr>
          <a:xfrm>
            <a:off x="7474384" y="613752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20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E76A552-C6F8-5BFF-79D9-78DF96BE63E6}"/>
              </a:ext>
            </a:extLst>
          </p:cNvPr>
          <p:cNvSpPr>
            <a:spLocks/>
          </p:cNvSpPr>
          <p:nvPr/>
        </p:nvSpPr>
        <p:spPr>
          <a:xfrm>
            <a:off x="2527240" y="613752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</a:t>
            </a:r>
            <a:r>
              <a:rPr lang="en-US" sz="1400" dirty="0">
                <a:solidFill>
                  <a:srgbClr val="C00000"/>
                </a:solidFill>
              </a:rPr>
              <a:t>32.5 cm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AE174C9-6AC1-2DB9-2FBA-7A4F93CB45AB}"/>
              </a:ext>
            </a:extLst>
          </p:cNvPr>
          <p:cNvSpPr>
            <a:spLocks/>
          </p:cNvSpPr>
          <p:nvPr/>
        </p:nvSpPr>
        <p:spPr>
          <a:xfrm>
            <a:off x="53668" y="6137529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</a:t>
            </a:r>
            <a:r>
              <a:rPr lang="en-US" sz="1400" dirty="0">
                <a:solidFill>
                  <a:srgbClr val="C00000"/>
                </a:solidFill>
              </a:rPr>
              <a:t>32.9 cm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7C094B-61F7-138D-BD4F-C70BBA2D6AA9}"/>
              </a:ext>
            </a:extLst>
          </p:cNvPr>
          <p:cNvSpPr>
            <a:spLocks/>
          </p:cNvSpPr>
          <p:nvPr/>
        </p:nvSpPr>
        <p:spPr>
          <a:xfrm>
            <a:off x="5008045" y="4218888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</a:t>
            </a:r>
            <a:r>
              <a:rPr lang="en-US" sz="1400" dirty="0">
                <a:solidFill>
                  <a:srgbClr val="C00000"/>
                </a:solidFill>
              </a:rPr>
              <a:t>6.35 cm</a:t>
            </a:r>
            <a:r>
              <a:rPr lang="en-US" sz="1400" baseline="30000" dirty="0">
                <a:solidFill>
                  <a:srgbClr val="C00000"/>
                </a:solidFill>
              </a:rPr>
              <a:t>2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FC9499-8074-437E-6321-D8E116B3F7FE}"/>
              </a:ext>
            </a:extLst>
          </p:cNvPr>
          <p:cNvSpPr>
            <a:spLocks/>
          </p:cNvSpPr>
          <p:nvPr/>
        </p:nvSpPr>
        <p:spPr>
          <a:xfrm>
            <a:off x="7481617" y="4218888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15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endParaRPr lang="en-GB" sz="14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778B28B-9D55-6CE7-7C3C-FE4D19B817B7}"/>
              </a:ext>
            </a:extLst>
          </p:cNvPr>
          <p:cNvSpPr>
            <a:spLocks/>
          </p:cNvSpPr>
          <p:nvPr/>
        </p:nvSpPr>
        <p:spPr>
          <a:xfrm>
            <a:off x="2534473" y="4218888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15 cm</a:t>
            </a:r>
            <a:r>
              <a:rPr lang="en-US" sz="1400" baseline="30000" dirty="0">
                <a:solidFill>
                  <a:sysClr val="windowText" lastClr="000000"/>
                </a:solidFill>
              </a:rPr>
              <a:t>2</a:t>
            </a:r>
            <a:endParaRPr lang="en-GB" sz="1400" baseline="30000" dirty="0">
              <a:solidFill>
                <a:sysClr val="windowText" lastClr="000000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BCACB61-6AB7-3C87-B8B3-79EAB0AD830E}"/>
              </a:ext>
            </a:extLst>
          </p:cNvPr>
          <p:cNvSpPr>
            <a:spLocks/>
          </p:cNvSpPr>
          <p:nvPr/>
        </p:nvSpPr>
        <p:spPr>
          <a:xfrm>
            <a:off x="60901" y="4218888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</a:t>
            </a:r>
            <a:r>
              <a:rPr lang="en-US" sz="1400" dirty="0">
                <a:solidFill>
                  <a:srgbClr val="C00000"/>
                </a:solidFill>
              </a:rPr>
              <a:t>14998.7 cm</a:t>
            </a:r>
            <a:r>
              <a:rPr lang="en-US" sz="1400" baseline="30000" dirty="0">
                <a:solidFill>
                  <a:srgbClr val="C00000"/>
                </a:solidFill>
              </a:rPr>
              <a:t>2</a:t>
            </a:r>
            <a:endParaRPr lang="en-GB" sz="1400" baseline="30000" dirty="0">
              <a:solidFill>
                <a:srgbClr val="C00000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56CC22F-3BC5-41AF-3BF1-15CB68A8300D}"/>
              </a:ext>
            </a:extLst>
          </p:cNvPr>
          <p:cNvSpPr>
            <a:spLocks/>
          </p:cNvSpPr>
          <p:nvPr/>
        </p:nvSpPr>
        <p:spPr>
          <a:xfrm>
            <a:off x="5008045" y="3863857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15 cm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EFDF8EA-8E64-9E51-21A2-99264AA5A578}"/>
              </a:ext>
            </a:extLst>
          </p:cNvPr>
          <p:cNvSpPr>
            <a:spLocks/>
          </p:cNvSpPr>
          <p:nvPr/>
        </p:nvSpPr>
        <p:spPr>
          <a:xfrm>
            <a:off x="7481617" y="3863857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</a:t>
            </a:r>
            <a:r>
              <a:rPr lang="en-US" sz="1400" dirty="0">
                <a:solidFill>
                  <a:srgbClr val="C00000"/>
                </a:solidFill>
              </a:rPr>
              <a:t>41.4 cm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516AA30-DB71-3987-6E24-468FD997C414}"/>
              </a:ext>
            </a:extLst>
          </p:cNvPr>
          <p:cNvSpPr>
            <a:spLocks/>
          </p:cNvSpPr>
          <p:nvPr/>
        </p:nvSpPr>
        <p:spPr>
          <a:xfrm>
            <a:off x="2534473" y="3863857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</a:t>
            </a:r>
            <a:r>
              <a:rPr lang="en-US" sz="1400" dirty="0">
                <a:solidFill>
                  <a:srgbClr val="C00000"/>
                </a:solidFill>
              </a:rPr>
              <a:t>41.6 cm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DEEDEF1-6345-1709-5714-9B2C5A7D2224}"/>
              </a:ext>
            </a:extLst>
          </p:cNvPr>
          <p:cNvSpPr>
            <a:spLocks/>
          </p:cNvSpPr>
          <p:nvPr/>
        </p:nvSpPr>
        <p:spPr>
          <a:xfrm>
            <a:off x="60901" y="3863857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</a:t>
            </a:r>
            <a:r>
              <a:rPr lang="en-US" sz="1400" dirty="0">
                <a:solidFill>
                  <a:srgbClr val="C00000"/>
                </a:solidFill>
              </a:rPr>
              <a:t>3019.9 cm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E2D3656-50A1-8E54-949B-0D87D54CA0F2}"/>
              </a:ext>
            </a:extLst>
          </p:cNvPr>
          <p:cNvSpPr>
            <a:spLocks/>
          </p:cNvSpPr>
          <p:nvPr/>
        </p:nvSpPr>
        <p:spPr>
          <a:xfrm>
            <a:off x="5006878" y="1934416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EE4C7D6-D67F-D455-8084-8D8EB7E9C6E6}"/>
              </a:ext>
            </a:extLst>
          </p:cNvPr>
          <p:cNvSpPr>
            <a:spLocks/>
          </p:cNvSpPr>
          <p:nvPr/>
        </p:nvSpPr>
        <p:spPr>
          <a:xfrm>
            <a:off x="7480450" y="1934416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</a:t>
            </a:r>
            <a:r>
              <a:rPr lang="en-US" sz="1400" dirty="0">
                <a:solidFill>
                  <a:srgbClr val="C00000"/>
                </a:solidFill>
              </a:rPr>
              <a:t>14.9 cm</a:t>
            </a:r>
            <a:r>
              <a:rPr lang="en-US" sz="1400" baseline="30000" dirty="0">
                <a:solidFill>
                  <a:srgbClr val="C00000"/>
                </a:solidFill>
              </a:rPr>
              <a:t>2</a:t>
            </a:r>
            <a:endParaRPr lang="en-GB" sz="1400" baseline="30000" dirty="0">
              <a:solidFill>
                <a:srgbClr val="C00000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099D9C9-6A03-CFEA-5274-AA60AC3FE742}"/>
              </a:ext>
            </a:extLst>
          </p:cNvPr>
          <p:cNvSpPr>
            <a:spLocks/>
          </p:cNvSpPr>
          <p:nvPr/>
        </p:nvSpPr>
        <p:spPr>
          <a:xfrm>
            <a:off x="2533306" y="1934416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</a:t>
            </a:r>
            <a:r>
              <a:rPr lang="en-US" sz="1400" dirty="0">
                <a:solidFill>
                  <a:srgbClr val="C00000"/>
                </a:solidFill>
              </a:rPr>
              <a:t>99.2 cm</a:t>
            </a:r>
            <a:r>
              <a:rPr lang="en-US" sz="1400" baseline="30000" dirty="0">
                <a:solidFill>
                  <a:srgbClr val="C00000"/>
                </a:solidFill>
              </a:rPr>
              <a:t>2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B82684A-A0C6-3FAF-CF24-3B3C517467E7}"/>
              </a:ext>
            </a:extLst>
          </p:cNvPr>
          <p:cNvSpPr>
            <a:spLocks/>
          </p:cNvSpPr>
          <p:nvPr/>
        </p:nvSpPr>
        <p:spPr>
          <a:xfrm>
            <a:off x="59734" y="1934416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Area = </a:t>
            </a:r>
            <a:r>
              <a:rPr lang="en-US" sz="1400" dirty="0">
                <a:solidFill>
                  <a:srgbClr val="C00000"/>
                </a:solidFill>
              </a:rPr>
              <a:t>150 cm</a:t>
            </a:r>
            <a:r>
              <a:rPr lang="en-US" sz="1400" baseline="30000" dirty="0">
                <a:solidFill>
                  <a:srgbClr val="C00000"/>
                </a:solidFill>
              </a:rPr>
              <a:t>2</a:t>
            </a:r>
            <a:endParaRPr lang="en-GB" sz="1400" baseline="30000" dirty="0">
              <a:solidFill>
                <a:srgbClr val="C000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1D325CF-13C7-B764-62A0-0396FAF08D81}"/>
              </a:ext>
            </a:extLst>
          </p:cNvPr>
          <p:cNvSpPr>
            <a:spLocks/>
          </p:cNvSpPr>
          <p:nvPr/>
        </p:nvSpPr>
        <p:spPr>
          <a:xfrm>
            <a:off x="5006878" y="1579385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</a:t>
            </a:r>
            <a:endParaRPr lang="en-GB" sz="1400" dirty="0">
              <a:solidFill>
                <a:sysClr val="windowText" lastClr="000000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DD69A24-8720-0770-B264-DAF54B1B047F}"/>
              </a:ext>
            </a:extLst>
          </p:cNvPr>
          <p:cNvSpPr>
            <a:spLocks/>
          </p:cNvSpPr>
          <p:nvPr/>
        </p:nvSpPr>
        <p:spPr>
          <a:xfrm>
            <a:off x="7480450" y="1579385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</a:t>
            </a:r>
            <a:r>
              <a:rPr lang="en-US" sz="1400" dirty="0">
                <a:solidFill>
                  <a:srgbClr val="C00000"/>
                </a:solidFill>
              </a:rPr>
              <a:t>31.9 cm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5298E21-4505-B7C9-51CF-6E5549D33864}"/>
              </a:ext>
            </a:extLst>
          </p:cNvPr>
          <p:cNvSpPr>
            <a:spLocks/>
          </p:cNvSpPr>
          <p:nvPr/>
        </p:nvSpPr>
        <p:spPr>
          <a:xfrm>
            <a:off x="2533306" y="1579385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</a:t>
            </a:r>
            <a:r>
              <a:rPr lang="en-US" sz="1400" dirty="0">
                <a:solidFill>
                  <a:srgbClr val="C00000"/>
                </a:solidFill>
              </a:rPr>
              <a:t>48.2 cm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8B0585E-BBE5-C3B1-F27D-AD9618E27BCA}"/>
              </a:ext>
            </a:extLst>
          </p:cNvPr>
          <p:cNvSpPr>
            <a:spLocks/>
          </p:cNvSpPr>
          <p:nvPr/>
        </p:nvSpPr>
        <p:spPr>
          <a:xfrm>
            <a:off x="59734" y="1579385"/>
            <a:ext cx="2365916" cy="2998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ysClr val="windowText" lastClr="000000"/>
                </a:solidFill>
              </a:rPr>
              <a:t>Perimeter = </a:t>
            </a:r>
            <a:r>
              <a:rPr lang="en-US" sz="1400" dirty="0">
                <a:solidFill>
                  <a:srgbClr val="C00000"/>
                </a:solidFill>
              </a:rPr>
              <a:t>60 cm</a:t>
            </a:r>
            <a:endParaRPr lang="en-GB" sz="1400" dirty="0">
              <a:solidFill>
                <a:srgbClr val="C00000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3699511-F0F8-667F-59BB-B275E667749D}"/>
              </a:ext>
            </a:extLst>
          </p:cNvPr>
          <p:cNvGrpSpPr/>
          <p:nvPr/>
        </p:nvGrpSpPr>
        <p:grpSpPr>
          <a:xfrm>
            <a:off x="7872510" y="-72432"/>
            <a:ext cx="2001300" cy="1476452"/>
            <a:chOff x="245126" y="44982"/>
            <a:chExt cx="2001300" cy="1476452"/>
          </a:xfrm>
        </p:grpSpPr>
        <p:sp>
          <p:nvSpPr>
            <p:cNvPr id="48" name="Right Triangle 47">
              <a:extLst>
                <a:ext uri="{FF2B5EF4-FFF2-40B4-BE49-F238E27FC236}">
                  <a16:creationId xmlns:a16="http://schemas.microsoft.com/office/drawing/2014/main" id="{B8F390D4-2379-9EAD-A77E-36BE34766050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E3F0C4E-079F-B4C0-C333-86DA73CFC98A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</a:rPr>
                <a:t>14.9 cm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B5A9CC50-91F2-C508-E261-AE54D5154540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Partial Circle 38">
              <a:extLst>
                <a:ext uri="{FF2B5EF4-FFF2-40B4-BE49-F238E27FC236}">
                  <a16:creationId xmlns:a16="http://schemas.microsoft.com/office/drawing/2014/main" id="{09B6EE6D-DD9A-4407-E246-7673CAAF8F31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2" name="Partial Circle 39">
              <a:extLst>
                <a:ext uri="{FF2B5EF4-FFF2-40B4-BE49-F238E27FC236}">
                  <a16:creationId xmlns:a16="http://schemas.microsoft.com/office/drawing/2014/main" id="{2E7C1883-01CD-55D1-2539-5311D1BF0F8F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01DC0683-2E52-A11A-6F46-F148B3B9826C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15 cm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65A4205C-A295-0F5A-FD0B-593C0920B234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20 mm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D5ABE96-F9AE-F148-0846-5657758BB303}"/>
              </a:ext>
            </a:extLst>
          </p:cNvPr>
          <p:cNvGrpSpPr/>
          <p:nvPr/>
        </p:nvGrpSpPr>
        <p:grpSpPr>
          <a:xfrm>
            <a:off x="7872510" y="2230716"/>
            <a:ext cx="2001300" cy="1476452"/>
            <a:chOff x="245126" y="44982"/>
            <a:chExt cx="2001300" cy="1476452"/>
          </a:xfrm>
        </p:grpSpPr>
        <p:sp>
          <p:nvSpPr>
            <p:cNvPr id="56" name="Right Triangle 55">
              <a:extLst>
                <a:ext uri="{FF2B5EF4-FFF2-40B4-BE49-F238E27FC236}">
                  <a16:creationId xmlns:a16="http://schemas.microsoft.com/office/drawing/2014/main" id="{709835F7-66BB-ACB3-9E4D-BF06743FF4A0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24A9366C-8E70-B09B-9201-844248705AB7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</a:rPr>
                <a:t>19.9 cm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3BCB042-3CC5-2DB7-4507-0364A0401F42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Partial Circle 38">
              <a:extLst>
                <a:ext uri="{FF2B5EF4-FFF2-40B4-BE49-F238E27FC236}">
                  <a16:creationId xmlns:a16="http://schemas.microsoft.com/office/drawing/2014/main" id="{F92B3187-CADE-0018-EFD5-6C92C85F6C41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0" name="Partial Circle 39">
              <a:extLst>
                <a:ext uri="{FF2B5EF4-FFF2-40B4-BE49-F238E27FC236}">
                  <a16:creationId xmlns:a16="http://schemas.microsoft.com/office/drawing/2014/main" id="{061D46EA-CC5D-054C-D6F5-6805219636A1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EA51656-2727-E84A-4A1E-7E8A5685EE2F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20 cm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DA4013B-F467-879F-50A2-FCA2FE9E033D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</a:rPr>
                <a:t>1.50 cm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7EDD660-E6E1-89EB-F07A-ABA85CFF8258}"/>
              </a:ext>
            </a:extLst>
          </p:cNvPr>
          <p:cNvGrpSpPr/>
          <p:nvPr/>
        </p:nvGrpSpPr>
        <p:grpSpPr>
          <a:xfrm>
            <a:off x="7872510" y="4546884"/>
            <a:ext cx="2001300" cy="1476452"/>
            <a:chOff x="245126" y="44982"/>
            <a:chExt cx="2001300" cy="1476452"/>
          </a:xfrm>
        </p:grpSpPr>
        <p:sp>
          <p:nvSpPr>
            <p:cNvPr id="64" name="Right Triangle 63">
              <a:extLst>
                <a:ext uri="{FF2B5EF4-FFF2-40B4-BE49-F238E27FC236}">
                  <a16:creationId xmlns:a16="http://schemas.microsoft.com/office/drawing/2014/main" id="{BDC4E467-64DB-EE40-C297-16BA5DA56E17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64077D34-05C1-FB86-FB63-B74CD065482B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</a:rPr>
                <a:t>7.5 cm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EA8FDBFD-C6F1-1906-638E-BCA5989416F3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Partial Circle 38">
              <a:extLst>
                <a:ext uri="{FF2B5EF4-FFF2-40B4-BE49-F238E27FC236}">
                  <a16:creationId xmlns:a16="http://schemas.microsoft.com/office/drawing/2014/main" id="{7FE09B16-9B07-EFF3-5603-B3E4D459DDE4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8" name="Partial Circle 39">
              <a:extLst>
                <a:ext uri="{FF2B5EF4-FFF2-40B4-BE49-F238E27FC236}">
                  <a16:creationId xmlns:a16="http://schemas.microsoft.com/office/drawing/2014/main" id="{9EE07930-824C-B518-815F-23CF0355B5F5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57247632-4A13-09FF-EA5C-F304F3C836FC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</a:rPr>
                <a:t>8.5 cm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5353D426-1AC2-F80C-CCFF-DB8B1E4124FF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</a:rPr>
                <a:t>4 cm</a:t>
              </a: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DC3F140D-F144-0BF6-C195-767120693331}"/>
              </a:ext>
            </a:extLst>
          </p:cNvPr>
          <p:cNvGrpSpPr/>
          <p:nvPr/>
        </p:nvGrpSpPr>
        <p:grpSpPr>
          <a:xfrm>
            <a:off x="5392638" y="-72432"/>
            <a:ext cx="2001300" cy="1476452"/>
            <a:chOff x="245126" y="44982"/>
            <a:chExt cx="2001300" cy="1476452"/>
          </a:xfrm>
        </p:grpSpPr>
        <p:sp>
          <p:nvSpPr>
            <p:cNvPr id="96" name="Right Triangle 95">
              <a:extLst>
                <a:ext uri="{FF2B5EF4-FFF2-40B4-BE49-F238E27FC236}">
                  <a16:creationId xmlns:a16="http://schemas.microsoft.com/office/drawing/2014/main" id="{EC75DD24-182D-DDB6-9359-5A4C51F27F38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A0CE5E28-BA91-E9C1-785E-42D2F8D5C490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75648DD5-7FC7-E517-0B17-697BBC6600DC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Partial Circle 38">
              <a:extLst>
                <a:ext uri="{FF2B5EF4-FFF2-40B4-BE49-F238E27FC236}">
                  <a16:creationId xmlns:a16="http://schemas.microsoft.com/office/drawing/2014/main" id="{5F3A9466-5E39-CD3A-C438-C1B75350D0BB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0" name="Partial Circle 39">
              <a:extLst>
                <a:ext uri="{FF2B5EF4-FFF2-40B4-BE49-F238E27FC236}">
                  <a16:creationId xmlns:a16="http://schemas.microsoft.com/office/drawing/2014/main" id="{AFFB4329-FEA9-3786-0088-5889B6F38EBE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024A8C62-D67D-67EB-D919-77453B9EB99C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15 cm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59EEDD3D-F7F5-F135-DF24-508E2DABF076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20 cm</a:t>
              </a: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DB51F75D-8D71-1475-DEE0-F6B5192C8097}"/>
              </a:ext>
            </a:extLst>
          </p:cNvPr>
          <p:cNvGrpSpPr/>
          <p:nvPr/>
        </p:nvGrpSpPr>
        <p:grpSpPr>
          <a:xfrm>
            <a:off x="5392638" y="2230716"/>
            <a:ext cx="2001300" cy="1476452"/>
            <a:chOff x="245126" y="44982"/>
            <a:chExt cx="2001300" cy="1476452"/>
          </a:xfrm>
        </p:grpSpPr>
        <p:sp>
          <p:nvSpPr>
            <p:cNvPr id="105" name="Right Triangle 104">
              <a:extLst>
                <a:ext uri="{FF2B5EF4-FFF2-40B4-BE49-F238E27FC236}">
                  <a16:creationId xmlns:a16="http://schemas.microsoft.com/office/drawing/2014/main" id="{6F72D620-ACA0-1126-15EC-D308C69D521B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8E41926B-15BF-486E-C47E-75CDB923B2BA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mm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E7877458-8159-75D1-CA90-76610EAE3CE7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8" name="Partial Circle 38">
              <a:extLst>
                <a:ext uri="{FF2B5EF4-FFF2-40B4-BE49-F238E27FC236}">
                  <a16:creationId xmlns:a16="http://schemas.microsoft.com/office/drawing/2014/main" id="{AF64C0BB-B771-4F42-74C3-17557070FAFE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9" name="Partial Circle 39">
              <a:extLst>
                <a:ext uri="{FF2B5EF4-FFF2-40B4-BE49-F238E27FC236}">
                  <a16:creationId xmlns:a16="http://schemas.microsoft.com/office/drawing/2014/main" id="{3EEDEA72-0556-3064-4D42-9672ABEBD9D6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5AB8C4E9-1232-8140-5795-B53A0A8A0061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</a:rPr>
                <a:t>6.65 cm</a:t>
              </a: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CF063A4A-DBEF-8C67-B34C-73FC8C0F5489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</a:rPr>
                <a:t>6.35 cm</a:t>
              </a: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9B192F8E-FF13-4AA8-07FF-5CEDAF4621E8}"/>
              </a:ext>
            </a:extLst>
          </p:cNvPr>
          <p:cNvGrpSpPr/>
          <p:nvPr/>
        </p:nvGrpSpPr>
        <p:grpSpPr>
          <a:xfrm>
            <a:off x="5392638" y="4546884"/>
            <a:ext cx="2001300" cy="1476452"/>
            <a:chOff x="245126" y="44982"/>
            <a:chExt cx="2001300" cy="1476452"/>
          </a:xfrm>
        </p:grpSpPr>
        <p:sp>
          <p:nvSpPr>
            <p:cNvPr id="115" name="Right Triangle 114">
              <a:extLst>
                <a:ext uri="{FF2B5EF4-FFF2-40B4-BE49-F238E27FC236}">
                  <a16:creationId xmlns:a16="http://schemas.microsoft.com/office/drawing/2014/main" id="{C548AD9C-237A-8E39-32D1-D343AB6703B3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AA42B5AB-9C63-2339-CEA5-BF541B660FF5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</a:rPr>
                <a:t>9.19 cm</a:t>
              </a: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595E3E12-F4FA-0504-23E5-F9C789108B6D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" name="Partial Circle 38">
              <a:extLst>
                <a:ext uri="{FF2B5EF4-FFF2-40B4-BE49-F238E27FC236}">
                  <a16:creationId xmlns:a16="http://schemas.microsoft.com/office/drawing/2014/main" id="{982D8030-EC1E-DFC0-1783-A7B4051B1863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9" name="Partial Circle 39">
              <a:extLst>
                <a:ext uri="{FF2B5EF4-FFF2-40B4-BE49-F238E27FC236}">
                  <a16:creationId xmlns:a16="http://schemas.microsoft.com/office/drawing/2014/main" id="{A71B80ED-FD25-CC99-21D9-E816699224C6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B5041EC3-9E97-53DE-1DB5-D877BBFEB106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</a:rPr>
                <a:t>9.31 cm</a:t>
              </a: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1525C86E-DF26-3A04-6CE6-FC5A668051F7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mm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F9BB66E7-1D64-94B8-0A9F-06DEAAA197D8}"/>
              </a:ext>
            </a:extLst>
          </p:cNvPr>
          <p:cNvGrpSpPr/>
          <p:nvPr/>
        </p:nvGrpSpPr>
        <p:grpSpPr>
          <a:xfrm>
            <a:off x="2912766" y="-72432"/>
            <a:ext cx="2001300" cy="1476452"/>
            <a:chOff x="245126" y="44982"/>
            <a:chExt cx="2001300" cy="1476452"/>
          </a:xfrm>
        </p:grpSpPr>
        <p:sp>
          <p:nvSpPr>
            <p:cNvPr id="125" name="Right Triangle 124">
              <a:extLst>
                <a:ext uri="{FF2B5EF4-FFF2-40B4-BE49-F238E27FC236}">
                  <a16:creationId xmlns:a16="http://schemas.microsoft.com/office/drawing/2014/main" id="{2BD152A5-C94F-0C84-122D-AB3318305D74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BC290AE2-A29B-BBBA-E680-65C81FE8030D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26F3DDF6-F1AF-6DB9-6AA2-EB9AA42E9499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Partial Circle 38">
              <a:extLst>
                <a:ext uri="{FF2B5EF4-FFF2-40B4-BE49-F238E27FC236}">
                  <a16:creationId xmlns:a16="http://schemas.microsoft.com/office/drawing/2014/main" id="{B49DC12B-EE2D-C97C-1BBA-7288C0566D18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0" name="Partial Circle 39">
              <a:extLst>
                <a:ext uri="{FF2B5EF4-FFF2-40B4-BE49-F238E27FC236}">
                  <a16:creationId xmlns:a16="http://schemas.microsoft.com/office/drawing/2014/main" id="{B0EB0F84-BAB5-4162-620B-D0EC646EF990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DEF91C70-C2C8-A465-8C2C-998CA3A02DCA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20 cm</a:t>
              </a: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91A69177-92B3-03EA-AAD0-FF520FEE354D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</a:rPr>
                <a:t>13.2 cm</a:t>
              </a: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AEF466EF-5B31-9D2F-6E68-240867A87C30}"/>
              </a:ext>
            </a:extLst>
          </p:cNvPr>
          <p:cNvGrpSpPr/>
          <p:nvPr/>
        </p:nvGrpSpPr>
        <p:grpSpPr>
          <a:xfrm>
            <a:off x="2912766" y="2230716"/>
            <a:ext cx="2001300" cy="1476452"/>
            <a:chOff x="245126" y="44982"/>
            <a:chExt cx="2001300" cy="1476452"/>
          </a:xfrm>
        </p:grpSpPr>
        <p:sp>
          <p:nvSpPr>
            <p:cNvPr id="134" name="Right Triangle 133">
              <a:extLst>
                <a:ext uri="{FF2B5EF4-FFF2-40B4-BE49-F238E27FC236}">
                  <a16:creationId xmlns:a16="http://schemas.microsoft.com/office/drawing/2014/main" id="{73BED8FF-95D7-F57A-E886-E338392728E6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64D1C38D-BC52-B46F-0125-1A17CCC8190C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20 cm</a:t>
              </a:r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B388A94E-22A1-DC56-5C56-1544236B87D6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0" name="Partial Circle 38">
              <a:extLst>
                <a:ext uri="{FF2B5EF4-FFF2-40B4-BE49-F238E27FC236}">
                  <a16:creationId xmlns:a16="http://schemas.microsoft.com/office/drawing/2014/main" id="{CACB8F9F-7925-32F6-2D57-FE7BE65A0F84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4" name="Partial Circle 39">
              <a:extLst>
                <a:ext uri="{FF2B5EF4-FFF2-40B4-BE49-F238E27FC236}">
                  <a16:creationId xmlns:a16="http://schemas.microsoft.com/office/drawing/2014/main" id="{0FA736CB-4BAF-9198-B731-62B14FFF1DA1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A38B9D5E-17C6-F5F9-B1BC-979D593B142C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</a:rPr>
                <a:t>20.1 cm</a:t>
              </a: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F3DFDC6D-7FB0-1742-B973-A857FF4E57BE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</a:rPr>
                <a:t>1.5 cm</a:t>
              </a:r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4AB5CAD4-F9B0-15B8-9E96-E7255CB4B95B}"/>
              </a:ext>
            </a:extLst>
          </p:cNvPr>
          <p:cNvGrpSpPr/>
          <p:nvPr/>
        </p:nvGrpSpPr>
        <p:grpSpPr>
          <a:xfrm>
            <a:off x="2912766" y="4546884"/>
            <a:ext cx="2001300" cy="1476452"/>
            <a:chOff x="245126" y="44982"/>
            <a:chExt cx="2001300" cy="1476452"/>
          </a:xfrm>
        </p:grpSpPr>
        <p:sp>
          <p:nvSpPr>
            <p:cNvPr id="156" name="Right Triangle 155">
              <a:extLst>
                <a:ext uri="{FF2B5EF4-FFF2-40B4-BE49-F238E27FC236}">
                  <a16:creationId xmlns:a16="http://schemas.microsoft.com/office/drawing/2014/main" id="{DF64A647-5D42-BD05-4603-3FF59E6E8761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1C1F4DAB-DB33-A115-F2E9-BE1C54B01C50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</a:rPr>
                <a:t>14.8 cm</a:t>
              </a: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9CF57CDD-F085-BD89-368B-0E40B03A06C7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6" name="Partial Circle 38">
              <a:extLst>
                <a:ext uri="{FF2B5EF4-FFF2-40B4-BE49-F238E27FC236}">
                  <a16:creationId xmlns:a16="http://schemas.microsoft.com/office/drawing/2014/main" id="{EACC7C05-C7E8-C047-A79A-E551CDE3C6D4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8" name="Partial Circle 39">
              <a:extLst>
                <a:ext uri="{FF2B5EF4-FFF2-40B4-BE49-F238E27FC236}">
                  <a16:creationId xmlns:a16="http://schemas.microsoft.com/office/drawing/2014/main" id="{E36E4B64-059E-6B60-FC98-8F4FA43DBDAD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4BE28C3A-E4A8-A566-81FB-2F64F8EE22B3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15 cm</a:t>
              </a: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8F8B7AF0-24D7-3419-C65E-755C587098FD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</a:rPr>
                <a:t>2.71 cm</a:t>
              </a:r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0AF6A9E8-8900-55BA-7A01-DB27D3564205}"/>
              </a:ext>
            </a:extLst>
          </p:cNvPr>
          <p:cNvGrpSpPr/>
          <p:nvPr/>
        </p:nvGrpSpPr>
        <p:grpSpPr>
          <a:xfrm>
            <a:off x="432894" y="-72432"/>
            <a:ext cx="2001300" cy="1476452"/>
            <a:chOff x="245126" y="44982"/>
            <a:chExt cx="2001300" cy="1476452"/>
          </a:xfrm>
        </p:grpSpPr>
        <p:sp>
          <p:nvSpPr>
            <p:cNvPr id="172" name="Right Triangle 171">
              <a:extLst>
                <a:ext uri="{FF2B5EF4-FFF2-40B4-BE49-F238E27FC236}">
                  <a16:creationId xmlns:a16="http://schemas.microsoft.com/office/drawing/2014/main" id="{5FCF372F-91A4-11F6-E27D-BBFBE64615C9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B16D9CC3-DC9D-5DFB-DCA6-8D7EF32A1BD9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20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D449A986-A830-A75E-7E5C-D11D18A5E01C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" name="Partial Circle 38">
              <a:extLst>
                <a:ext uri="{FF2B5EF4-FFF2-40B4-BE49-F238E27FC236}">
                  <a16:creationId xmlns:a16="http://schemas.microsoft.com/office/drawing/2014/main" id="{24D72DDE-CEF0-954F-A4BC-30F86B683B08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6" name="Partial Circle 39">
              <a:extLst>
                <a:ext uri="{FF2B5EF4-FFF2-40B4-BE49-F238E27FC236}">
                  <a16:creationId xmlns:a16="http://schemas.microsoft.com/office/drawing/2014/main" id="{352A3DFA-CB66-8B6E-2D05-A75D0F4B99D7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2A24C645-23D4-E68B-A54B-B4074266EC48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</a:rPr>
                <a:t>25 cm</a:t>
              </a:r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F1202738-94DD-271C-00AA-79645ABB81A9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</a:rPr>
                <a:t>15 cm</a:t>
              </a:r>
              <a:endParaRPr lang="en-GB" sz="14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03BE3151-47D5-1DEF-7A35-B14BD7648E25}"/>
              </a:ext>
            </a:extLst>
          </p:cNvPr>
          <p:cNvGrpSpPr/>
          <p:nvPr/>
        </p:nvGrpSpPr>
        <p:grpSpPr>
          <a:xfrm>
            <a:off x="432894" y="2230716"/>
            <a:ext cx="2001300" cy="1476452"/>
            <a:chOff x="245126" y="44982"/>
            <a:chExt cx="2001300" cy="1476452"/>
          </a:xfrm>
        </p:grpSpPr>
        <p:sp>
          <p:nvSpPr>
            <p:cNvPr id="186" name="Right Triangle 185">
              <a:extLst>
                <a:ext uri="{FF2B5EF4-FFF2-40B4-BE49-F238E27FC236}">
                  <a16:creationId xmlns:a16="http://schemas.microsoft.com/office/drawing/2014/main" id="{DDE3160D-22E9-0709-892A-819E1AC26DF0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DD681A6E-FF8B-EF64-D6E1-7036081CC5FC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350" dirty="0">
                  <a:solidFill>
                    <a:srgbClr val="C00000"/>
                  </a:solidFill>
                </a:rPr>
                <a:t>14.999 m</a:t>
              </a: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40A9D7BD-DB0F-19A5-1E76-E15EA166F6A9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6" name="Partial Circle 38">
              <a:extLst>
                <a:ext uri="{FF2B5EF4-FFF2-40B4-BE49-F238E27FC236}">
                  <a16:creationId xmlns:a16="http://schemas.microsoft.com/office/drawing/2014/main" id="{28C7C2F6-91E8-4F1A-E482-112A091FDF9D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4" name="Partial Circle 39">
              <a:extLst>
                <a:ext uri="{FF2B5EF4-FFF2-40B4-BE49-F238E27FC236}">
                  <a16:creationId xmlns:a16="http://schemas.microsoft.com/office/drawing/2014/main" id="{3F015390-E713-DDA1-34A9-934D9EB51A9C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B415F51C-61DD-3E89-FD3C-A9465EE4663B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15 m</a:t>
              </a:r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FA313612-801A-1497-9A00-698C1BB4EC49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20 cm</a:t>
              </a:r>
            </a:p>
          </p:txBody>
        </p:sp>
      </p:grp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C0D1E68E-FE95-A520-F5B4-940C1300893B}"/>
              </a:ext>
            </a:extLst>
          </p:cNvPr>
          <p:cNvGrpSpPr/>
          <p:nvPr/>
        </p:nvGrpSpPr>
        <p:grpSpPr>
          <a:xfrm>
            <a:off x="432894" y="4546884"/>
            <a:ext cx="2001300" cy="1476452"/>
            <a:chOff x="245126" y="44982"/>
            <a:chExt cx="2001300" cy="1476452"/>
          </a:xfrm>
        </p:grpSpPr>
        <p:sp>
          <p:nvSpPr>
            <p:cNvPr id="210" name="Right Triangle 209">
              <a:extLst>
                <a:ext uri="{FF2B5EF4-FFF2-40B4-BE49-F238E27FC236}">
                  <a16:creationId xmlns:a16="http://schemas.microsoft.com/office/drawing/2014/main" id="{E4CA6805-9C19-9C3E-B291-33858CC05C94}"/>
                </a:ext>
              </a:extLst>
            </p:cNvPr>
            <p:cNvSpPr/>
            <p:nvPr/>
          </p:nvSpPr>
          <p:spPr>
            <a:xfrm>
              <a:off x="594574" y="329731"/>
              <a:ext cx="1363536" cy="864325"/>
            </a:xfrm>
            <a:prstGeom prst="rt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52C22F70-17C8-4D65-4DF8-C1194A400F6C}"/>
                </a:ext>
              </a:extLst>
            </p:cNvPr>
            <p:cNvSpPr/>
            <p:nvPr/>
          </p:nvSpPr>
          <p:spPr>
            <a:xfrm>
              <a:off x="849334" y="1250501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ysClr val="windowText" lastClr="000000"/>
                  </a:solidFill>
                </a:rPr>
                <a:t>15 cm</a:t>
              </a:r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9821E636-E2BA-681C-A05C-4F9099E3B8F3}"/>
                </a:ext>
              </a:extLst>
            </p:cNvPr>
            <p:cNvSpPr/>
            <p:nvPr/>
          </p:nvSpPr>
          <p:spPr>
            <a:xfrm>
              <a:off x="594574" y="1023165"/>
              <a:ext cx="170891" cy="17089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6" name="Partial Circle 38">
              <a:extLst>
                <a:ext uri="{FF2B5EF4-FFF2-40B4-BE49-F238E27FC236}">
                  <a16:creationId xmlns:a16="http://schemas.microsoft.com/office/drawing/2014/main" id="{703701E1-F752-AA60-DF8F-B880EFD8F215}"/>
                </a:ext>
              </a:extLst>
            </p:cNvPr>
            <p:cNvSpPr/>
            <p:nvPr/>
          </p:nvSpPr>
          <p:spPr>
            <a:xfrm>
              <a:off x="1669794" y="905740"/>
              <a:ext cx="576632" cy="576632"/>
            </a:xfrm>
            <a:prstGeom prst="pie">
              <a:avLst>
                <a:gd name="adj1" fmla="val 10857431"/>
                <a:gd name="adj2" fmla="val 12834927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17" name="Partial Circle 39">
              <a:extLst>
                <a:ext uri="{FF2B5EF4-FFF2-40B4-BE49-F238E27FC236}">
                  <a16:creationId xmlns:a16="http://schemas.microsoft.com/office/drawing/2014/main" id="{C349601D-B537-C018-C934-3C9650CF3965}"/>
                </a:ext>
              </a:extLst>
            </p:cNvPr>
            <p:cNvSpPr/>
            <p:nvPr/>
          </p:nvSpPr>
          <p:spPr>
            <a:xfrm>
              <a:off x="306256" y="44982"/>
              <a:ext cx="576632" cy="576632"/>
            </a:xfrm>
            <a:prstGeom prst="pie">
              <a:avLst>
                <a:gd name="adj1" fmla="val 2020875"/>
                <a:gd name="adj2" fmla="val 5351841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777A62E6-2183-F30A-5BCB-49254AD92AA4}"/>
                </a:ext>
              </a:extLst>
            </p:cNvPr>
            <p:cNvSpPr/>
            <p:nvPr/>
          </p:nvSpPr>
          <p:spPr>
            <a:xfrm rot="1906294">
              <a:off x="909513" y="424426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</a:rPr>
                <a:t>15.2 cm</a:t>
              </a:r>
            </a:p>
          </p:txBody>
        </p:sp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2C8437FE-142F-32D5-564C-5C6E90EF0B1A}"/>
                </a:ext>
              </a:extLst>
            </p:cNvPr>
            <p:cNvSpPr/>
            <p:nvPr/>
          </p:nvSpPr>
          <p:spPr>
            <a:xfrm rot="16200000">
              <a:off x="-46415" y="631582"/>
              <a:ext cx="854015" cy="2709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00000"/>
                  </a:solidFill>
                </a:rPr>
                <a:t>2.67 cm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90AF20C9-BDF2-7C81-A118-EDC67056B8B3}"/>
              </a:ext>
            </a:extLst>
          </p:cNvPr>
          <p:cNvSpPr txBox="1"/>
          <p:nvPr/>
        </p:nvSpPr>
        <p:spPr>
          <a:xfrm rot="18937461">
            <a:off x="4890458" y="821568"/>
            <a:ext cx="2653290" cy="707886"/>
          </a:xfrm>
          <a:prstGeom prst="rect">
            <a:avLst/>
          </a:prstGeom>
          <a:solidFill>
            <a:schemeClr val="bg1">
              <a:alpha val="70000"/>
            </a:schemeClr>
          </a:solidFill>
          <a:effectLst>
            <a:softEdge rad="63500"/>
          </a:effectLst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C00000"/>
                </a:solidFill>
              </a:rPr>
              <a:t>Impossible!</a:t>
            </a:r>
          </a:p>
        </p:txBody>
      </p:sp>
    </p:spTree>
    <p:extLst>
      <p:ext uri="{BB962C8B-B14F-4D97-AF65-F5344CB8AC3E}">
        <p14:creationId xmlns:p14="http://schemas.microsoft.com/office/powerpoint/2010/main" val="254103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34b11e3-52eb-4ffe-b789-f4b8a0ab034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FD2D7AE384A04085A5ED607C4990F6" ma:contentTypeVersion="14" ma:contentTypeDescription="Create a new document." ma:contentTypeScope="" ma:versionID="74594942e4c226a9dfd4d10d1efafba6">
  <xsd:schema xmlns:xsd="http://www.w3.org/2001/XMLSchema" xmlns:xs="http://www.w3.org/2001/XMLSchema" xmlns:p="http://schemas.microsoft.com/office/2006/metadata/properties" xmlns:ns3="3fd95729-3133-40de-9ebf-eb215d92e632" xmlns:ns4="834b11e3-52eb-4ffe-b789-f4b8a0ab034a" targetNamespace="http://schemas.microsoft.com/office/2006/metadata/properties" ma:root="true" ma:fieldsID="a40f936abeb816dc27df42a68f1f6719" ns3:_="" ns4:_="">
    <xsd:import namespace="3fd95729-3133-40de-9ebf-eb215d92e632"/>
    <xsd:import namespace="834b11e3-52eb-4ffe-b789-f4b8a0ab034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d95729-3133-40de-9ebf-eb215d92e63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4b11e3-52eb-4ffe-b789-f4b8a0ab0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0E2679-AB62-49BD-9B58-779A02429A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B303A5-3A60-42D7-87B3-66ED414839BB}">
  <ds:schemaRefs>
    <ds:schemaRef ds:uri="3fd95729-3133-40de-9ebf-eb215d92e632"/>
    <ds:schemaRef ds:uri="834b11e3-52eb-4ffe-b789-f4b8a0ab034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FCEC5B2-D7CF-4494-911C-339F5B2A8022}">
  <ds:schemaRefs>
    <ds:schemaRef ds:uri="3fd95729-3133-40de-9ebf-eb215d92e632"/>
    <ds:schemaRef ds:uri="834b11e3-52eb-4ffe-b789-f4b8a0ab03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21882</TotalTime>
  <Words>260</Words>
  <Application>Microsoft Macintosh PowerPoint</Application>
  <PresentationFormat>A4 Paper (210x297 mm)</PresentationFormat>
  <Paragraphs>100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Day</dc:creator>
  <cp:lastModifiedBy>Nathan Day</cp:lastModifiedBy>
  <cp:revision>13</cp:revision>
  <dcterms:created xsi:type="dcterms:W3CDTF">2023-03-13T09:18:40Z</dcterms:created>
  <dcterms:modified xsi:type="dcterms:W3CDTF">2024-02-27T19:55:17Z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0x0101007CFD2D7AE384A04085A5ED607C4990F6</vt:lpwstr>
  </property>
</Properties>
</file>