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8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58"/>
    <p:restoredTop sz="96302"/>
  </p:normalViewPr>
  <p:slideViewPr>
    <p:cSldViewPr snapToGrid="0" snapToObjects="1">
      <p:cViewPr>
        <p:scale>
          <a:sx n="154" d="100"/>
          <a:sy n="154" d="100"/>
        </p:scale>
        <p:origin x="184" y="4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5E734-D1C8-944B-BBCF-08E8F26BEB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78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5E734-D1C8-944B-BBCF-08E8F26BEBB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3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950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37272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6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9865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  <p:sldLayoutId id="2147483670" r:id="rId4"/>
    <p:sldLayoutId id="214748366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68EAD-23A2-6D4B-B03A-DDD30457D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5">
                <a:extLst>
                  <a:ext uri="{FF2B5EF4-FFF2-40B4-BE49-F238E27FC236}">
                    <a16:creationId xmlns:a16="http://schemas.microsoft.com/office/drawing/2014/main" id="{D2844E55-4110-C840-9D09-29C494FDD5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5353120"/>
                  </p:ext>
                </p:extLst>
              </p:nvPr>
            </p:nvGraphicFramePr>
            <p:xfrm>
              <a:off x="318000" y="1264611"/>
              <a:ext cx="11556000" cy="4997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2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3240000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429767797"/>
                        </a:ext>
                      </a:extLst>
                    </a:gridCol>
                    <a:gridCol w="3240000">
                      <a:extLst>
                        <a:ext uri="{9D8B030D-6E8A-4147-A177-3AD203B41FA5}">
                          <a16:colId xmlns:a16="http://schemas.microsoft.com/office/drawing/2014/main" val="4138161139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38929330"/>
                        </a:ext>
                      </a:extLst>
                    </a:gridCol>
                    <a:gridCol w="3240000">
                      <a:extLst>
                        <a:ext uri="{9D8B030D-6E8A-4147-A177-3AD203B41FA5}">
                          <a16:colId xmlns:a16="http://schemas.microsoft.com/office/drawing/2014/main" val="656955517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</m:t>
                              </m:r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</m:t>
                              </m:r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kumimoji="0" lang="en-GB" sz="2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kumimoji="0" lang="en-GB" sz="2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=2</m:t>
                              </m:r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kumimoji="0" lang="en-GB" sz="2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4</m:t>
                                  </m:r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kumimoji="0" lang="en-GB" sz="2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−8</m:t>
                                  </m:r>
                                </m:e>
                              </m:d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−3=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+3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+5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=14</m:t>
                              </m:r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d>
                                <m:d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den>
                                  </m:f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8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7321671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kumimoji="0" lang="en-GB" sz="2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kumimoji="0" lang="en-GB" sz="2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−2</m:t>
                              </m:r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=8</m:t>
                              </m:r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1271285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=3+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+4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+3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=8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22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72811662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kumimoji="0" lang="en-GB" sz="2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=3−</m:t>
                              </m:r>
                              <m:f>
                                <m:fPr>
                                  <m:ctrlP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kumimoji="0" lang="en-GB" sz="2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+3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+5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+4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5(3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+8)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d>
                                    <m:dPr>
                                      <m:ctrlP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  <m: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+8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=8</m:t>
                              </m:r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927262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−4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+8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+2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22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39411513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−3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−4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</m:t>
                              </m:r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+5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+8</m:t>
                                  </m:r>
                                </m:den>
                              </m:f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GB" sz="22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9644149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5">
                <a:extLst>
                  <a:ext uri="{FF2B5EF4-FFF2-40B4-BE49-F238E27FC236}">
                    <a16:creationId xmlns:a16="http://schemas.microsoft.com/office/drawing/2014/main" id="{D2844E55-4110-C840-9D09-29C494FDD5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5353120"/>
                  </p:ext>
                </p:extLst>
              </p:nvPr>
            </p:nvGraphicFramePr>
            <p:xfrm>
              <a:off x="318000" y="1264611"/>
              <a:ext cx="11556000" cy="4997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2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3240000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429767797"/>
                        </a:ext>
                      </a:extLst>
                    </a:gridCol>
                    <a:gridCol w="3240000">
                      <a:extLst>
                        <a:ext uri="{9D8B030D-6E8A-4147-A177-3AD203B41FA5}">
                          <a16:colId xmlns:a16="http://schemas.microsoft.com/office/drawing/2014/main" val="4138161139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38929330"/>
                        </a:ext>
                      </a:extLst>
                    </a:gridCol>
                    <a:gridCol w="3240000">
                      <a:extLst>
                        <a:ext uri="{9D8B030D-6E8A-4147-A177-3AD203B41FA5}">
                          <a16:colId xmlns:a16="http://schemas.microsoft.com/office/drawing/2014/main" val="656955517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9216" r="-238431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8431" r="-119216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57255" r="-392" b="-7122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9216" t="-98000" r="-238431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8431" t="-98000" r="-119216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57255" t="-98000" r="-392" b="-598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9216" t="-202041" r="-238431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8431" t="-202041" r="-119216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57255" t="-202041" r="-392" b="-5102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7321671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9216" t="-296000" r="-238431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8431" t="-296000" r="-119216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57255" t="-296000" r="-392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271285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9216" t="-404082" r="-238431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8431" t="-404082" r="-119216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57255" t="-404082" r="-392" b="-3081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72811662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9216" t="-504082" r="-238431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8431" t="-504082" r="-119216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57255" t="-504082" r="-392" b="-2081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927262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9216" t="-592000" r="-238431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8431" t="-592000" r="-119216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57255" t="-592000" r="-392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9411513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9216" t="-706122" r="-238431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8431" t="-706122" r="-119216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57255" t="-706122" r="-392" b="-61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4414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66369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68EAD-23A2-6D4B-B03A-DDD30457D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5">
                <a:extLst>
                  <a:ext uri="{FF2B5EF4-FFF2-40B4-BE49-F238E27FC236}">
                    <a16:creationId xmlns:a16="http://schemas.microsoft.com/office/drawing/2014/main" id="{D2844E55-4110-C840-9D09-29C494FDD5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6408265"/>
                  </p:ext>
                </p:extLst>
              </p:nvPr>
            </p:nvGraphicFramePr>
            <p:xfrm>
              <a:off x="318000" y="1264611"/>
              <a:ext cx="11556000" cy="4997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2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2088000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1152000">
                      <a:extLst>
                        <a:ext uri="{9D8B030D-6E8A-4147-A177-3AD203B41FA5}">
                          <a16:colId xmlns:a16="http://schemas.microsoft.com/office/drawing/2014/main" val="2655862474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429767797"/>
                        </a:ext>
                      </a:extLst>
                    </a:gridCol>
                    <a:gridCol w="2088000">
                      <a:extLst>
                        <a:ext uri="{9D8B030D-6E8A-4147-A177-3AD203B41FA5}">
                          <a16:colId xmlns:a16="http://schemas.microsoft.com/office/drawing/2014/main" val="4138161139"/>
                        </a:ext>
                      </a:extLst>
                    </a:gridCol>
                    <a:gridCol w="1152000">
                      <a:extLst>
                        <a:ext uri="{9D8B030D-6E8A-4147-A177-3AD203B41FA5}">
                          <a16:colId xmlns:a16="http://schemas.microsoft.com/office/drawing/2014/main" val="4063715983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38929330"/>
                        </a:ext>
                      </a:extLst>
                    </a:gridCol>
                    <a:gridCol w="2088000">
                      <a:extLst>
                        <a:ext uri="{9D8B030D-6E8A-4147-A177-3AD203B41FA5}">
                          <a16:colId xmlns:a16="http://schemas.microsoft.com/office/drawing/2014/main" val="656955517"/>
                        </a:ext>
                      </a:extLst>
                    </a:gridCol>
                    <a:gridCol w="1152000">
                      <a:extLst>
                        <a:ext uri="{9D8B030D-6E8A-4147-A177-3AD203B41FA5}">
                          <a16:colId xmlns:a16="http://schemas.microsoft.com/office/drawing/2014/main" val="3339762028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28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=8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  <m:r>
                                <a:rPr lang="en-GB" sz="17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</m:t>
                              </m:r>
                            </m:oMath>
                          </a14:m>
                          <a:r>
                            <a:rPr lang="en-GB" sz="17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2)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kumimoji="0" lang="en-GB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kumimoji="0" lang="en-GB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=2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39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kumimoji="0" lang="en-GB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4</m:t>
                                  </m:r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kumimoji="0" lang="en-GB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35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−8</m:t>
                                  </m:r>
                                </m:e>
                              </m:d>
                              <m:r>
                                <a:rPr lang="en-GB" sz="17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7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=−192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55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+3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+5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14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=22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7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d>
                                <m:d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den>
                                  </m:f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8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GB" sz="17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7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=−45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7321671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kumimoji="0" lang="en-GB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kumimoji="0" lang="en-GB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−2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40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51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  <m:r>
                                <a:rPr lang="en-GB" sz="17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=8</m:t>
                              </m:r>
                              <m:r>
                                <a:rPr lang="en-GB" sz="17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7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</m:oMath>
                          </a14:m>
                          <a:r>
                            <a:rPr lang="en-GB" sz="17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1271285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=3+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=10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+4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+3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7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f>
                                <m:f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GB" sz="17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17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7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=8</m:t>
                              </m:r>
                              <m:f>
                                <m:f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17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7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700" b="0" i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43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72811662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kumimoji="0" lang="en-GB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=</m:t>
                              </m:r>
                              <m:r>
                                <a:rPr kumimoji="0" lang="en-GB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3−</m:t>
                              </m:r>
                              <m:f>
                                <m:fPr>
                                  <m:ctrlP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kumimoji="0" lang="en-GB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632E6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45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+3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+5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+4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31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5(3</m:t>
                                  </m:r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+8)</m:t>
                                  </m:r>
                                </m:num>
                                <m:den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7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d>
                                    <m:dPr>
                                      <m:ctrlP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  <m: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+8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17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=8</m:t>
                              </m:r>
                            </m:oMath>
                          </a14:m>
                          <a:r>
                            <a:rPr lang="en-GB" sz="17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=−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927262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75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−4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70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+8</m:t>
                                  </m:r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17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+2</m:t>
                                  </m:r>
                                </m:num>
                                <m:den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7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7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7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39411513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−4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29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+5</m:t>
                                  </m:r>
                                </m:num>
                                <m:den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+8</m:t>
                                  </m:r>
                                </m:den>
                              </m:f>
                              <m:r>
                                <a:rPr lang="en-GB" sz="17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GB" sz="17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7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39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9644149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5">
                <a:extLst>
                  <a:ext uri="{FF2B5EF4-FFF2-40B4-BE49-F238E27FC236}">
                    <a16:creationId xmlns:a16="http://schemas.microsoft.com/office/drawing/2014/main" id="{D2844E55-4110-C840-9D09-29C494FDD5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6408265"/>
                  </p:ext>
                </p:extLst>
              </p:nvPr>
            </p:nvGraphicFramePr>
            <p:xfrm>
              <a:off x="318000" y="1264611"/>
              <a:ext cx="11556000" cy="4997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2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2088000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1152000">
                      <a:extLst>
                        <a:ext uri="{9D8B030D-6E8A-4147-A177-3AD203B41FA5}">
                          <a16:colId xmlns:a16="http://schemas.microsoft.com/office/drawing/2014/main" val="2655862474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429767797"/>
                        </a:ext>
                      </a:extLst>
                    </a:gridCol>
                    <a:gridCol w="2088000">
                      <a:extLst>
                        <a:ext uri="{9D8B030D-6E8A-4147-A177-3AD203B41FA5}">
                          <a16:colId xmlns:a16="http://schemas.microsoft.com/office/drawing/2014/main" val="4138161139"/>
                        </a:ext>
                      </a:extLst>
                    </a:gridCol>
                    <a:gridCol w="1152000">
                      <a:extLst>
                        <a:ext uri="{9D8B030D-6E8A-4147-A177-3AD203B41FA5}">
                          <a16:colId xmlns:a16="http://schemas.microsoft.com/office/drawing/2014/main" val="4063715983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38929330"/>
                        </a:ext>
                      </a:extLst>
                    </a:gridCol>
                    <a:gridCol w="2088000">
                      <a:extLst>
                        <a:ext uri="{9D8B030D-6E8A-4147-A177-3AD203B41FA5}">
                          <a16:colId xmlns:a16="http://schemas.microsoft.com/office/drawing/2014/main" val="656955517"/>
                        </a:ext>
                      </a:extLst>
                    </a:gridCol>
                    <a:gridCol w="1152000">
                      <a:extLst>
                        <a:ext uri="{9D8B030D-6E8A-4147-A177-3AD203B41FA5}">
                          <a16:colId xmlns:a16="http://schemas.microsoft.com/office/drawing/2014/main" val="3339762028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9697" r="-423030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37778" r="-675556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5244" r="-240854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68132" r="-334066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0000" r="-56098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01099" r="-1099" b="-7122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2)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9697" t="-98000" r="-423030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37778" t="-98000" r="-675556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5244" t="-98000" r="-240854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68132" t="-98000" r="-334066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0000" t="-98000" r="-56098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01099" t="-98000" r="-1099" b="-598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9697" t="-202041" r="-423030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37778" t="-202041" r="-675556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5244" t="-202041" r="-240854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68132" t="-202041" r="-334066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0000" t="-202041" r="-56098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01099" t="-202041" r="-1099" b="-5102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7321671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9697" t="-296000" r="-423030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37778" t="-296000" r="-675556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5244" t="-296000" r="-240854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68132" t="-296000" r="-334066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0000" t="-296000" r="-56098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01099" t="-296000" r="-1099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271285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9697" t="-404082" r="-423030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37778" t="-404082" r="-675556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5244" t="-404082" r="-240854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68132" t="-404082" r="-334066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0000" t="-404082" r="-56098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01099" t="-404082" r="-1099" b="-3081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72811662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9697" t="-504082" r="-423030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37778" t="-504082" r="-675556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5244" t="-504082" r="-240854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68132" t="-504082" r="-334066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0000" t="-504082" r="-56098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01099" t="-504082" r="-1099" b="-2081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927262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9697" t="-592000" r="-423030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37778" t="-592000" r="-675556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5244" t="-592000" r="-240854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68132" t="-592000" r="-334066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0000" t="-592000" r="-56098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01099" t="-592000" r="-1099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9411513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9697" t="-706122" r="-423030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37778" t="-706122" r="-675556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5244" t="-706122" r="-240854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68132" t="-706122" r="-334066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0000" t="-706122" r="-56098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01099" t="-706122" r="-1099" b="-61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4414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22303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12704</TotalTime>
  <Words>432</Words>
  <Application>Microsoft Macintosh PowerPoint</Application>
  <PresentationFormat>Widescreen</PresentationFormat>
  <Paragraphs>124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Bahnschrift</vt:lpstr>
      <vt:lpstr>Calibri</vt:lpstr>
      <vt:lpstr>Cambria Math</vt:lpstr>
      <vt:lpstr>Corbel</vt:lpstr>
      <vt:lpstr>Office Theme</vt:lpstr>
      <vt:lpstr>Fractions</vt:lpstr>
      <vt:lpstr>Fractions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2021-11-07T22:04:41Z</dcterms:created>
  <dcterms:modified xsi:type="dcterms:W3CDTF">2021-11-27T10:03:05Z</dcterms:modified>
</cp:coreProperties>
</file>