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8"/>
    <p:restoredTop sz="96302"/>
  </p:normalViewPr>
  <p:slideViewPr>
    <p:cSldViewPr snapToGrid="0" snapToObjects="1">
      <p:cViewPr>
        <p:scale>
          <a:sx n="154" d="100"/>
          <a:sy n="154" d="100"/>
        </p:scale>
        <p:origin x="184" y="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7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8EAD-23A2-6D4B-B03A-DDD30457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5353120"/>
                  </p:ext>
                </p:extLst>
              </p:nvPr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8929330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656955517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4</m:t>
                                  </m:r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−8</m:t>
                                  </m:r>
                                </m:e>
                              </m:d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−3=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=14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d>
                                <m:d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8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=3+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+4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2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i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en-GB" sz="2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=3−</m:t>
                              </m:r>
                              <m:f>
                                <m:fPr>
                                  <m:ctrlP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2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+4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5(3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+8)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d>
                                    <m:dPr>
                                      <m:ctrlP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+8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+8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2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2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+8</m:t>
                                  </m:r>
                                </m:den>
                              </m:f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5353120"/>
                  </p:ext>
                </p:extLst>
              </p:nvPr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8929330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656955517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216" r="-238431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8431" r="-119216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7255" r="-392" b="-712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216" t="-98000" r="-238431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8431" t="-98000" r="-119216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7255" t="-98000" r="-392" b="-59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216" t="-202041" r="-238431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8431" t="-202041" r="-119216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7255" t="-202041" r="-392" b="-510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216" t="-296000" r="-23843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8431" t="-296000" r="-11921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7255" t="-296000" r="-392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216" t="-404082" r="-238431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8431" t="-404082" r="-119216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7255" t="-404082" r="-392" b="-3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216" t="-504082" r="-238431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8431" t="-504082" r="-119216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7255" t="-504082" r="-392" b="-2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216" t="-592000" r="-238431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8431" t="-592000" r="-119216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7255" t="-592000" r="-392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216" t="-706122" r="-238431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8431" t="-706122" r="-119216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7255" t="-706122" r="-392" b="-6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6636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8EAD-23A2-6D4B-B03A-DDD30457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6408265"/>
                  </p:ext>
                </p:extLst>
              </p:nvPr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088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65586247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208800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4063715983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8929330"/>
                        </a:ext>
                      </a:extLst>
                    </a:gridCol>
                    <a:gridCol w="2088000">
                      <a:extLst>
                        <a:ext uri="{9D8B030D-6E8A-4147-A177-3AD203B41FA5}">
                          <a16:colId xmlns:a16="http://schemas.microsoft.com/office/drawing/2014/main" val="65695551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3339762028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28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7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39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4</m:t>
                                  </m:r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−8</m:t>
                                  </m:r>
                                </m:e>
                              </m:d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7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=−192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+3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=22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d>
                                <m:d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8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7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=−45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40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oMath>
                          </a14:m>
                          <a:r>
                            <a:rPr lang="en-GB" sz="17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=3+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+4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+3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7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700" b="0" i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43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</m:t>
                              </m:r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3−</m:t>
                              </m:r>
                              <m:f>
                                <m:fPr>
                                  <m:ctrlP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kumimoji="0" lang="en-GB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632E62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+3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+4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5(3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+8)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d>
                                    <m:dPr>
                                      <m:ctrlP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+8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</m:oMath>
                          </a14:m>
                          <a:r>
                            <a:rPr lang="en-GB" sz="17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70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+8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7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7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29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+8</m:t>
                                  </m:r>
                                </m:den>
                              </m:f>
                              <m:r>
                                <a:rPr lang="en-GB" sz="17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17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7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39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6408265"/>
                  </p:ext>
                </p:extLst>
              </p:nvPr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088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65586247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208800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4063715983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8929330"/>
                        </a:ext>
                      </a:extLst>
                    </a:gridCol>
                    <a:gridCol w="2088000">
                      <a:extLst>
                        <a:ext uri="{9D8B030D-6E8A-4147-A177-3AD203B41FA5}">
                          <a16:colId xmlns:a16="http://schemas.microsoft.com/office/drawing/2014/main" val="65695551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3339762028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697" r="-423030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7778" r="-675556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244" r="-240854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8132" r="-334066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r="-56098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1099" r="-1099" b="-712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697" t="-98000" r="-423030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7778" t="-98000" r="-675556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244" t="-98000" r="-240854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8132" t="-98000" r="-334066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98000" r="-56098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1099" t="-98000" r="-1099" b="-59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697" t="-202041" r="-423030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7778" t="-202041" r="-675556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244" t="-202041" r="-240854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8132" t="-202041" r="-334066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202041" r="-56098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1099" t="-202041" r="-1099" b="-510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697" t="-296000" r="-42303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7778" t="-296000" r="-67555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244" t="-296000" r="-24085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8132" t="-296000" r="-33406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296000" r="-5609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1099" t="-296000" r="-1099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697" t="-404082" r="-423030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7778" t="-404082" r="-675556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244" t="-404082" r="-240854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8132" t="-404082" r="-334066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404082" r="-56098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1099" t="-404082" r="-1099" b="-3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697" t="-504082" r="-423030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7778" t="-504082" r="-675556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244" t="-504082" r="-240854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8132" t="-504082" r="-334066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504082" r="-56098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1099" t="-504082" r="-1099" b="-2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697" t="-592000" r="-423030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7778" t="-592000" r="-675556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244" t="-592000" r="-240854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8132" t="-592000" r="-334066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592000" r="-56098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1099" t="-592000" r="-1099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697" t="-706122" r="-423030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7778" t="-706122" r="-675556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244" t="-706122" r="-240854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8132" t="-706122" r="-334066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706122" r="-56098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1099" t="-706122" r="-1099" b="-6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2230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12704</TotalTime>
  <Words>432</Words>
  <Application>Microsoft Macintosh PowerPoint</Application>
  <PresentationFormat>Widescreen</PresentationFormat>
  <Paragraphs>124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Cambria Math</vt:lpstr>
      <vt:lpstr>Corbel</vt:lpstr>
      <vt:lpstr>Office Theme</vt:lpstr>
      <vt:lpstr>Fractions</vt:lpstr>
      <vt:lpstr>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2021-11-07T22:04:41Z</dcterms:created>
  <dcterms:modified xsi:type="dcterms:W3CDTF">2021-11-27T10:03:05Z</dcterms:modified>
</cp:coreProperties>
</file>