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2" r:id="rId5"/>
  </p:sldMasterIdLst>
  <p:notesMasterIdLst>
    <p:notesMasterId r:id="rId12"/>
  </p:notesMasterIdLst>
  <p:sldIdLst>
    <p:sldId id="344" r:id="rId6"/>
    <p:sldId id="345" r:id="rId7"/>
    <p:sldId id="346" r:id="rId8"/>
    <p:sldId id="347" r:id="rId9"/>
    <p:sldId id="348" r:id="rId10"/>
    <p:sldId id="349" r:id="rId11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2"/>
    <p:restoredTop sz="94880"/>
  </p:normalViewPr>
  <p:slideViewPr>
    <p:cSldViewPr snapToGrid="0" snapToObjects="1">
      <p:cViewPr>
        <p:scale>
          <a:sx n="92" d="100"/>
          <a:sy n="92" d="100"/>
        </p:scale>
        <p:origin x="7376" y="1792"/>
      </p:cViewPr>
      <p:guideLst/>
    </p:cSldViewPr>
  </p:slideViewPr>
  <p:notesTextViewPr>
    <p:cViewPr>
      <p:scale>
        <a:sx n="65" d="100"/>
        <a:sy n="65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03T21:52:46.241"/>
    </inkml:context>
    <inkml:brush xml:id="br0">
      <inkml:brushProperty name="width" value="0.03528" units="cm"/>
      <inkml:brushProperty name="height" value="0.03528" units="cm"/>
      <inkml:brushProperty name="color" value="#FF0000"/>
    </inkml:brush>
  </inkml:definitions>
  <inkml:trace contextRef="#ctx0" brushRef="#br0">3613 920 28233,'0'45'49,"1"0"1,-1 0-1,0 0 1,0 0 0,1-2-1,-1-3 1,1 1-50,0 3 0,0 2 0,0-1 0,-1-9 0,2 15 0,0-3-11,-2-5-12,0-4-21,0-8-113,0-8-336,0-6 493,0-5 0,0-6 0,0-2 0</inkml:trace>
  <inkml:trace contextRef="#ctx0" brushRef="#br0" timeOffset="493">3520 1351 27986,'7'-6'605,"-1"1"-594,46 0 23,-7 4-34,-14-2 0,0 0 0,20 3 11,-8 0-11,-2 0 0,-6 4 0,-1 1 0,-8 0-347,14 6-1143,-32-8 1490,2-2 0,-10-1 0,0 0 0</inkml:trace>
  <inkml:trace contextRef="#ctx0" brushRef="#br0" timeOffset="925">4035 908 28154,'5'-4'314,"-1"0"-202,5 1-90,-7 2 1,6 49-23,-8-1-1047,-1 0 1,-2 4 1046,0-8 0,-1 0 0,1-1 0,-1 1-508,-1-2 1,1 0 507,3-6 0,0 0-383,0 11 0,-1-1 372,2 6-584,0-6 1,0-3 594,0-17 0,0 9 0,0-29 0</inkml:trace>
  <inkml:trace contextRef="#ctx0" brushRef="#br0" timeOffset="2387">9100 1916 28535,'14'16'33,"-6"29"1,-4 6-34,-4-22 0,0 2-4,0 20 1,0 9-1,0-10-13,0-21 1,0-2-7,0 13 1,0-2-1748,0-5 1770,0-20 0,0 2 0,0-15 0</inkml:trace>
  <inkml:trace contextRef="#ctx0" brushRef="#br0" timeOffset="2654">9171 2180 28580,'49'-3'-247,"0"1"1,-8 0 0,-5 0 246,0 2 0,-23 0 0,-3 0 0</inkml:trace>
  <inkml:trace contextRef="#ctx0" brushRef="#br0" timeOffset="2996">9589 1870 28513,'11'39'78,"-9"3"-78,-6-5 0,-3 1 0,0-9 0,0-1 0,-1 10 0,0 1 0,1-2 0,0-3-11,1 7-252,2-5 0,1-3 263,3-11 0,0 3 0,0-19 0</inkml:trace>
  <inkml:trace contextRef="#ctx0" brushRef="#br0" timeOffset="4253">15771 4294 28009,'0'-6'425,"0"1"-268,0 5-123,-12 65-34,7-26-8,-1 5 1,-1 12-1,2-9-14,1 7-454,-1-2 0,1-5 476,2-26 0,-1 0 0,1-18 0</inkml:trace>
  <inkml:trace contextRef="#ctx0" brushRef="#br0" timeOffset="4553">15697 4500 28569,'39'0'0,"1"0"0,-1 0 0,5-1 0,0-1 0,-7 5-907,7 16 907,2-10 0,-23 11 0,-19-16 0</inkml:trace>
  <inkml:trace contextRef="#ctx0" brushRef="#br0" timeOffset="4921">16250 4222 28154,'4'-2'392,"-1"1"-324,1 20-57,-3 3-6,-6 23 1,-3 6-6,3-22 0,-3 2 0,-4 13 0,-3 5 0,2-6 0,4-14 0,1-2-38,-3 8 1,0 3 0,2-7-299,1 2 336,1-4 0,1-5 0,2-15 0,-1 0 0</inkml:trace>
  <inkml:trace contextRef="#ctx0" brushRef="#br0" timeOffset="6129">15066 8903 28356,'0'-7'202,"0"2"-191,0 5 0,0 84-11,-6-50 0,-1 3-6,5 3 1,0 8-1,1 1 1,-1-7-12,-5 2 0,0-2 17,4-2 0,2 0 0,0-8 0,1-11 0,0 4 0</inkml:trace>
  <inkml:trace contextRef="#ctx0" brushRef="#br0" timeOffset="6421">15011 9239 28199,'46'-4'130,"0"0"1,9 1 0,-7 0-131,-17 2-157,4 1 1,-1 0-416,-10 0 572,13 0 0,-30 0 0,-3 0 0</inkml:trace>
  <inkml:trace contextRef="#ctx0" brushRef="#br0" timeOffset="6787">15497 8937 28311,'6'0'258,"-2"0"-247,0 26 0,-11-4-11,0 26 11,-5-5 1,-2-1-1,-2 7-11,9-6 0,1 8 0,2-7 0,0 10-15,4-16 0,-1 6 0,1-8-119,-1 4-449,-1 12 583,0-41 0,1-5 0,1-2 0</inkml:trace>
  <inkml:trace contextRef="#ctx0" brushRef="#br0" timeOffset="8326">9013 6496 28602,'-7'49'23,"1"2"-23,1-7 0,-1 3-28,2 5 0,1 0-62,-2-4 1,0-3 89,1-2 0,0-10 0,1-23 0,-3-1 0</inkml:trace>
  <inkml:trace contextRef="#ctx0" brushRef="#br0" timeOffset="8587">8923 6843 28569,'40'-2'-18,"0"0"0,0 0 0,9-1 0,2 0 0,-11 1 18,-1 1 0,-10 0 0,-3 0 0,-13 1 0</inkml:trace>
  <inkml:trace contextRef="#ctx0" brushRef="#br0" timeOffset="8894">9367 6580 28423,'9'34'67,"-2"1"-67,-16 11-22,4-13 22,0-5 0,0-2 0,1-10 0,3 3 0</inkml:trace>
  <inkml:trace contextRef="#ctx0" brushRef="#br0" timeOffset="9154">9412 6693 28278,'-6'46'-12,"1"0"1,0-1 0,-1 1 0,0 12 0,1-1-1,-1-16 1,0-19 0,3-4 0</inkml:trace>
  <inkml:trace contextRef="#ctx0" brushRef="#br0" timeOffset="11554">2673 4871 28591,'-7'53'7,"-1"0"1,0 0-1,0 0 1,3-9-1,2-3 1,-2 1-45,-2 2 1,-2 4 0,1-4-1,2-10-500,3 2 537,0 4 0,3-40 0,0 0 0</inkml:trace>
  <inkml:trace contextRef="#ctx0" brushRef="#br0" timeOffset="11820">2570 5239 28524,'53'-4'3,"0"1"1,-5 0 0,-5 1-71,8 5-101,-17 2-907,18 4 1075,-27-1 0,-11-2 0,-4-5 0</inkml:trace>
  <inkml:trace contextRef="#ctx0" brushRef="#br0" timeOffset="12192">3024 4917 28334,'7'-1'268,"-1"-1"-256,-9 40-1,-3-10-8,-3 14 1,-2 13 0,1-7-4,2-12 0,-1 0 0,-1 6 0,-1 8 0,0-1 0,2-10-11,0 11-12,0-3 1,3-6 22,8-27 0,-2 5 0,3-16 0</inkml:trace>
  <inkml:trace contextRef="#ctx0" brushRef="#br0" timeOffset="13354">3594 12015 28244,'9'1'246,"-2"0"-223,-7-1-1,-15 80-11,5-35-8,2-7 0,-1 12 0,0 1 0,1-9-3,2-7 0,1 0-71,-1 13 0,-1 7 0,3-12-534,4-7 605,0 9 0,0-42 0,0-3 0</inkml:trace>
  <inkml:trace contextRef="#ctx0" brushRef="#br0" timeOffset="13620">3565 12423 28580,'43'-6'-25,"1"-1"0,-1 1 1,10-1-1,0 2 1,-11 1-122,-7 4 146,-1 0 0,-4 0 0,-20 0 0,2 0 0</inkml:trace>
  <inkml:trace contextRef="#ctx0" brushRef="#br0" timeOffset="13929">4012 12133 28625,'3'37'2,"-1"0"1,1-1 0,0 2 0,-3 2-9,-2 2 1,-4 8-1,0 0 1,1-9-18,0-3 1,0-2 22,-1 7 0,0 5 0,2-11 0,3-15 0,1-5 0</inkml:trace>
  <inkml:trace contextRef="#ctx0" brushRef="#br0" timeOffset="15294">6313 9622 28625,'3'41'1,"0"-1"1,0 1 0,0 0 0,0 4 0,1-1 0,-2 1-28,-1 2 0,-1 0 0,0-5-58,0-8 0,0-3 84,5 19 0,-4-43 0,3-6 0</inkml:trace>
  <inkml:trace contextRef="#ctx0" brushRef="#br0" timeOffset="15555">6345 10013 28580,'47'-2'3,"1"-1"1,-4 1 0,-8 0-26,-14 2-79,-7 0-201,2 0 302,-11 2 0,-2-2 0,-2 1 0</inkml:trace>
  <inkml:trace contextRef="#ctx0" brushRef="#br0" timeOffset="15854">6693 9802 28625,'6'50'0,"0"1"0,-2-7 0,-1 1 0,-1-6 0,-4 15 0,0-15 0,1 0-67,-1 4-135,1-17-1053,1 0 1255,5-19 0,-3-4 0,3-3 0</inkml:trace>
  <inkml:trace contextRef="#ctx0" brushRef="#br0" timeOffset="17620">12920 11033 28299,'2'52'3,"1"0"1,-1-3 0,0-5-4,-2 2 0,-3-3 0,-1 0 0,-1 11-17,0-2 0,0-4-50,1-18-269,1 9 375,5-35 0,-2-1 0,2-3 0</inkml:trace>
  <inkml:trace contextRef="#ctx0" brushRef="#br0" timeOffset="17921">12884 11464 28591,'44'0'6,"0"-1"1,0 1 0,8-1 0,1 0 0,-7 3-19,-11 3 1,-5 2-17,3-4 0,-2 2 28,5 12 0,-36-12 0,0 1 0</inkml:trace>
  <inkml:trace contextRef="#ctx0" brushRef="#br0" timeOffset="18259">13386 11143 28636,'8'36'5,"0"0"1,-2 13 0,-2 7-1,-1-7-5,-2-11 0,-2-1 0,1 17 0,0 6 0,0-11-11,0-7-22,0 7 33,0-44 0,0-3 0,0-2 0</inkml:trace>
  <inkml:trace contextRef="#ctx0" brushRef="#br0" timeOffset="21619">4424 3706 28580,'18'26'45,"-4"-5"-34,-14-21 11,4 0-22,-1 0 0,16-2 0,-6-8 0,5-15 0,2-11 0,-1 2 0,-3 2 0,-1-2 0,2-5 0,3-9 0,-1 1 0,-3 7 0,-2 5 0,-1 3 0,4-7 0,2-3 0,-4 8 0,0 3 0,11-10 0,-21 34 0,0 4 0,-5 10 0,2 11 0,6 13 0,4 11 0,0-2 0,-4-5 0,1 2 0,6 9 0,3 11 0,1-1 0,-4-11 0,-4-10 0,-1-3-4,5 9 1,3 3-1,-4-9 4,-4-10-454,-1 1 1,-3 0 453,-4-12 0,-1 15 0,-2-29 0</inkml:trace>
  <inkml:trace contextRef="#ctx0" brushRef="#br0" timeOffset="21921">4797 3602 28602,'-49'-7'7,"0"-1"1,18 3 0,-1 0-8,-7 2 0,-2 2 0,5 0-11,-5 1-57,-11-2 68,42 16 0,4-10 0,6 10 0</inkml:trace>
  <inkml:trace contextRef="#ctx0" brushRef="#br0" timeOffset="24060">12292 2107 28614,'15'7'33,"25"-42"-33,-17 3 3,0-5 1,3-11 0,-3 6-4,-9 12 0,0-1 0,4-13 0,3-6 0,-5 8 0,-3-2 0,5-1 0,1 1 0,-5 13 0,1 5 0,1 3 0,-7 11-11,3 0 11,-7 15 0,16 45 0,-7-10 0,1 5 0,2 10 0,-1-6 0,-6-15 0,0 1-4,3 15 0,1 7 1,-1-9-31,-5-16 1,-1-4-1,-1 7 1,0-3 33,1-1 0,-7-25 0,0 2 0</inkml:trace>
  <inkml:trace contextRef="#ctx0" brushRef="#br0" timeOffset="24419">12685 1853 28546,'-49'-4'17,"1"1"0,10 1 0,-1 0 0,7 1-17,0 1-886,3 1 1,4 2 885,14 3 0,-2-1 0,13 0 0</inkml:trace>
  <inkml:trace contextRef="#ctx0" brushRef="#br0" timeOffset="26820">9743 5033 28569,'31'-42'16,"-1"1"1,-4 6 0,1 0 0,-4 5-6,6-10-11,-6 10 0,2-2 0,1-5 0,-1 1 0,4-8 0,-3 4 0,-2 3 0,-12 17 0,4-1 0,-14 20 0,1 1 0,-3 9 0,0 29 0,3 13 0,1-13 0,2 2 0,-1 0 0,-2 1 0,0 0 0,2 0-4,1 0 0,2-1 1,-1-8 3,-2-7-22,1 2-482,-6-8 504,-3-10 0,2 5 0,-1-10 0</inkml:trace>
  <inkml:trace contextRef="#ctx0" brushRef="#br0" timeOffset="27152">10130 4801 28535,'-47'0'28,"8"0"0,0 0-90,11 0 1,1 0-275,-7-1 0,2 2 336,-1 7 0,22-6 0,11 6 0</inkml:trace>
  <inkml:trace contextRef="#ctx0" brushRef="#br0" timeOffset="29519">4842 9822 26742,'20'-39'8,"0"1"0,-1-1 1,6-11-1,-3 5-2,-9 16 0,0 0-6,2-4 0,1-3 0,0 3 5,-1 1 1,0 1 1,5-5 1,1-2-1,-3 7-7,0 2 865,2 6-865,-18 22 303,-1 5-303,-1 12 78,3 28 0,3 12-78,-1-14 0,1 1 0,-1 1-4,0 0 0,-1-1 0,1 1-11,0 2 0,1 0 1,-3-11-20,-1-6 154,-2 11 0,0-33 1,0-1-1</inkml:trace>
  <inkml:trace contextRef="#ctx0" brushRef="#br0" timeOffset="29823">5090 9535 28334,'2'-8'168,"-1"2"-124,-34-2-44,12 6 0,-13-2 0,-2 0-33,9 4 33,-12 0 0,33 0 0,3 0 0</inkml:trace>
  <inkml:trace contextRef="#ctx0" brushRef="#br0" timeOffset="33520">7516 7521 28042,'6'-5'325,"-2"1"-302,-4 4 21,0 0-10,12-20 33,3-10-44,7-11-7,1 2 1,0 1-17,-2 3 0,3-4 0,-1 2 0,-8 16 0,2-2 0,1 2 0,0 6 11,3-4-11,-6 15 0,-10 12 0,11 23 0,1 8 0,4 10 0,-5-3 0,3 8 0,-3-6 0,-6-17 0,0-1-6,4 17 1,-2-2-40,-1-4 23,-5-20-404,0 9-425,-5-21 851,-8 4 0,6-9 0,-7-3 0</inkml:trace>
  <inkml:trace contextRef="#ctx0" brushRef="#br0" timeOffset="33824">7838 7466 28210,'2'-5'292,"0"1"-270,-2 4 0,-35-5-22,15 3 0,-13-4 0,-1 1-33,8 2-169,-10-2 202,25 5 0,6 0 0,2 0 0</inkml:trace>
  <inkml:trace contextRef="#ctx0" brushRef="#br0" timeOffset="35994">10616 12333 28479,'17'-43'9,"0"-1"0,1 1 1,-1-1-1,2 8 1,-1 3-1,1-2-4,-1-3 1,1-4 0,-1 3 0,0 8-6,17-10 5,-13 11 1,-4 4 5,-9 14-11,-2 2 11,-7 14-6,0 27 1,0 11-6,0 4 0,-1 0 0,-1 9 0,1-7 0,0-14 0,-1-3 0,0 17 0,0 0-11,0-12 0,2-3-314,12 19-851,-9 0 1176,8-24 0,-11-21 0,0-2 0</inkml:trace>
  <inkml:trace contextRef="#ctx0" brushRef="#br0" timeOffset="36287">10802 12148 28289,'0'-7'168,"-14"-18"-174,-12 15 1,-5 3-119,-12-17 124,2 16 0,4 5 0,16 3 0,-1 0 0</inkml:trace>
  <inkml:trace contextRef="#ctx0" brushRef="#br0" timeOffset="38193">17946 10731 26108,'15'-39'11,"-1"-1"0,0 0 1,-1 5-1,-1 0 0,-1 1 6,2-12 0,-3 3-17,-4 16 0,0 0 0,5-13 0,1-5 0,-2 7 0,0-6 0,-1 12 0,-1 3 1128,-5 4-1128,-1 15 407,-1-2-407,-1 10 232,13 19-232,-5 3 0,5 19 0,-1 5 0,-7-17 0,0 1 0,5 13 0,2 6 0,-2-6 0,-2-12 0,1-1-11,5 12 0,2 5 0,-2-6-11,1 4-74,-3 0 1,-2-4-106,-9-21 143,-1 4 58,0-20 0,0-2 0,0 0 0</inkml:trace>
  <inkml:trace contextRef="#ctx0" brushRef="#br0" timeOffset="38693">18155 10445 28367,'22'-29'202,"-5"6"-191,-17 23 23,0 0-34,-43 0 0,15 0 0,-19 0 0,-2 0-23,10 0 23,7 0 0,4 0 0,16 0 0,4 0 0</inkml:trace>
  <inkml:trace contextRef="#ctx0" brushRef="#br0" timeOffset="56919">1643 3055 28614,'2'-22'33,"0"6"-22,-2 3-11,0 8 0,-35-2 0,12 6 0,-29 1 0,21 8 0,1 2 0,-10 6 0,-2 15 0,3 5 0,9 6 0,14 0 0,3 11 0,6-6 0,7-12 0,7 0 0,2 6 0,4 7 0,3 0 0,-1-9 0,4-5 0,5-5 0,5-4 0,7 1 0,2-3 0,-5-6 0,-2-5 0,1-8 0,14-7 0,6-5 0,-8-3 0,-17 2 0,-4-6 0,6-19 0,1-11 0,-7 4 0,-11 12 0,-5-1 0,4-17 0,0-7 0,-6 8 0,-11-6 0,-7 3 0,-4 4 0,-11 16-6,-7 5 1,-3 4 5,2 12-6,6 2 1,-1 3-309,-10 3 314,20 0 0,-2 0 0,23 0 0</inkml:trace>
  <inkml:trace contextRef="#ctx0" brushRef="#br0" timeOffset="58854">10355 3382 28591,'-22'20'22,"1"0"1,-5 12-23,2-1 0,1 5 0,9-2 0,3-1 0,-4 17 0,6-20 0,5 0 0,8 0 0,5-2 0,10 7 0,16-2 0,7-3 0,-17-19 0,2-2 0,12 6 0,4-3 0,3-9 0,-3-6 0,-16-1 0,1-3 0,8-6 0,4-4 0,-7-1 0,5-19 0,-12 8 0,-3-4 0,-17-4 0,-4 1 0,2-10 0,-12 12 0,-6-3 0,-1 4 0,-12-8 0,1 10 0,-6 4 0,-4 10 0,-2 7-90,-5 2 1,1 4-130,5 0 1,1 3 218,4 6 0,9 3 0,19 1 0,4 3 0</inkml:trace>
  <inkml:trace contextRef="#ctx0" brushRef="#br0" timeOffset="60327">13470 3495 27594,'0'-3'751,"0"0"-550,0 3-178,-2-15-12,-1 11 0,-2-12 12,-15 16-23,2 0 11,-31 16 0,21 2-11,-14 14 0,24-1 0,4 3 0,0 6 0,10 7 0,8-1 0,18-10 0,-3-10 0,6-3 0,10-14 0,3-6 0,-9 1 0,1-2 0,10 0 0,1-5 0,6-15 0,-3-5 0,-18 11 0,-1-4 0,7-17 0,0-9 0,-8 4 0,-12 13 0,-5-1-4,-2-13 0,-4-5 1,-7 8 3,-22 0-12,-4 17 1,-10 0 0,2 9 11,2 14 0,0 5 0,-10-9 0,4 3 0,10 17 0</inkml:trace>
  <inkml:trace contextRef="#ctx0" brushRef="#br0" timeOffset="62286">4524 6855 28546,'-35'8'15,"0"1"0,3-2 0,2 5-10,1 15 1,4 4 6,-7 10-12,14-11 0,0 5 0,3-4 0,2 14 5,20 2 1,8-1-6,12-13-4,11-13 0,13-2 1,-4-6 3,-12-8 0,2-7 0,3-1 0,8-4 0,-1-2 0,-8 0 0,-7-5 0,-4-3-208,16-8 1,-7-2 207,-15-6-15,-38 2 0,-18-6 0,3 6 4,9 10 0,-4 1-62,-11-2 0,-11-2 0,-1 2 1,9 8 72,6 9 0,3 5 0,-12 0 0,6 1 0,21 0 0</inkml:trace>
  <inkml:trace contextRef="#ctx0" brushRef="#br0" timeOffset="63821">1550 10227 28446,'-40'-1'52,"1"-1"0,-12 15 0,7 6-52,14 11 0,7 7 0,1 11 0,13-2 0,18-8 0,11 0 0,-1 0 0,-12 2 0,-2 0 0,11-4 0,14-10 0,10-2 0,3-6 0,-5-5 0,0-7 0,-1-6 0,0 1 0,3-3 0,-3-4 0,12-18 0,-6-5 0,-15 10 0,-1-2 0,1-11 0,0-6 0,-6 4 0,-2-11-4,-32 7 1,-12-6-1,0 7 4,4 16 0,-4 3 0,-8-7 0,-6-1 0,1 6-11,-2 11 0,1 5-246,9 0 0,0 1 184,-7 0 0,1 3 73,4 10 0,4 0 0,-1-6 0,-4 16 0</inkml:trace>
  <inkml:trace contextRef="#ctx0" brushRef="#br0" timeOffset="65921">11645 9227 27146,'-3'-6'1064,"0"1"-963,3 5 45,0 0-101,-49-6-23,26 5 0,-28 0 1,-3 2-12,15 7-6,-9 2 1,1 4 5,15 8-11,2 8 0,9 7 11,26-1 1,9 2-12,-10-1 0,6-3 0,18-8 0,11-3 0,-3-6 0,-4-8 0,1-3 0,18 2 0,4-6 0,-17-12 0,1-5 0,-4 0 0,-2 2 0,-2-2 0,5-12 0,2-6 0,-9 2 0,-7-13-6,-20-5 1,-11 1 5,-24 15-19,-7 12 0,-12 3 1,4 6-66,6 11 0,-1 5-616,-4-1 0,-4 2 1,6 1 699,8 4 0,6 1 0,-6 5 0,11-9 0</inkml:trace>
  <inkml:trace contextRef="#ctx0" brushRef="#br0" timeOffset="70553">17219 10115 28446,'-36'-25'41,"0"0"0,4 0 0,1 10-30,5 24 0,1 6-11,-6 5 5,3 18 1,5 5-6,9 3 0,14-10 0,5 6 0,6-4 0,14-3 0,6-4 0,-5 6 0,6-6 0,5-18 0,7-9 0,-5-9 0,1-27 0,-3-8 0,5 15 0,-5-5-4,-16-8 1,-5-8-1,-9 6 4,-16-5 0,-13 2 0,-5 6 0,-5 16-17,-6 10 1,0 8 4,14 13-10,-11 8-56,26 12 33,4-13-582,2 10 627,4-20 0,0-1 0,0-4 0</inkml:trace>
  <inkml:trace contextRef="#ctx0" brushRef="#br0" timeOffset="71854">17065 10193 28222,'0'35'190,"22"-4"-190,-3-24 11,21-2-11,4-5 0,-7 0-118,13-4 1,2-2-141,-23 0 1,0-1 135,24-5 0,-4-1 1,-18 0-1,-7 1 1</inkml:trace>
  <inkml:trace contextRef="#ctx0" brushRef="#br0" timeOffset="73319">17393 10711 28356,'-11'-5'123,"-31"1"-112,9 4-11,-6 0 0,-10 0 0,6 0 0,12 0 0,0 0 4,-14 2 0,-6 1 0,8 0-4,2 3-12,7 4 1,2 0-22,14 0-1469,-22 17 1502,28-14 0,-6 4 0,16-10 0</inkml:trace>
  <inkml:trace contextRef="#ctx0" brushRef="#br0" timeOffset="76594">6612 7507 28614,'-17'38'5,"0"1"1,-2-7-1,-3 0 1,0 0-6,1 0 0,-1-1 0,0 0 0,-2-1 0,-1-2 0,1-3 0,-4-2 0,1-4 0,-7 6 0,-11 0 0,-2-3 0,0-2 0,10-6 0,-2-1-17,7-4 0,4-1 17,-3-1 0,-5 2 0,33-9 0</inkml:trace>
  <inkml:trace contextRef="#ctx0" brushRef="#br0" timeOffset="77561">6844 8063 27919,'0'-7'370,"0"2"-281,0 5 12,-39-1-56,22 2-23,-29 3 1,11 24-12,12-1-11,4 6 0,-3 10 0,8 1 3,11 2 1,7 2 0,0-1-4,-8-2 0,-1 0 0,8 0 0,9-6 0,7 2 0,3-4 0,0-9 0,-1-8 0,6-7 0,19 1 0,11-4 0,-7-6 0,-16-7 0,0-7 0,3-3 0,6-3 0,-2-4 0,-9 1 0,-7-5 0,-6-3 0,13-13 0,-6-7-4,-18 10 0,-6-3 1,0 4 3,2 0 0,-2 1 0,-7-10 0,-3-4 0,-2 8 0,-13-2 0,-5 19 0,-7-1 0,2 7 0,5 8 0,-1 4 0,-18-6 0,0 4 0,11 5 0,3 3 11,-10 3-11,16 0 0,0 3 0,-13 22-11,12 1-17,5 6 0,8 1 28,19-3 0,27-3 0,11-6 0,-10-16 0,3-6 0,4-1 0,7-1 0,0-1 0,-9 0 0,13-2 0,-9-2 0,0 0 0</inkml:trace>
  <inkml:trace contextRef="#ctx0" brushRef="#br0" timeOffset="80419">1643 5688 28166,'8'0'280,"-3"0"-247,-5 0-10,0 0-12,2 18 22,-2 25-33,0 0 6,-2-14 0,-3 1-6,-5-1 0,-1-1 0,-7 17 3,2-6 1,-2 8 0,0-3-4,-6 5 0,1-1-4,7-11 0,0 1 1,0-4 3,-4 1 0,0-8-348,-1-10 348,11-9 0,-1 0 0,11-6 0</inkml:trace>
  <inkml:trace contextRef="#ctx0" brushRef="#br0" timeOffset="81321">2052 6055 27930,'4'-3'404,"-1"1"-382,-3 2 68,-8-3-68,-3 2 17,-17 6 0,-4 3-27,-5 8-7,-7 8 1,2 5 5,15 4-8,11-2 1,2 8 0,10-3-4,29 8 0,8-1 0,-16 2 0,4-3 0,6-17 0,6-5 0,-1-5 0,6-10 0,-2-5 0,-8 1 0,1-1 0,6 0 0,1-5 0,6-9 0,-3-5 0,-14 6 0,-1-6 0,3-8 0,3-9 0,-1-3 0,-7 3 0,-3-13 0,-4 1 0,5 7 0,0-1 0,-11 4 0,-21-2 0,-8 11 0,-5 16 0,-16 3 0,-2 2 0,8 4 5,-11 10 1,0 6-6,4 9 0,7-3 0,1 5 0,4 5 0,14 3 0,34 0 0,11 0 0,-16-5 0,3-2 0,15-8 0,8-4 0,1-5-56,-2-7 0,-1-3 0,-2-1-280,-4 3 0,0-1 336,15-2 0,-7 0 0,-21 3 0,-4 1 0</inkml:trace>
  <inkml:trace contextRef="#ctx0" brushRef="#br0" timeOffset="84987">16727 2979 28222,'0'-3'224,"0"1"-101,0 2-90,-13 12-33,2 2 12,-10 14-12,3 7 0,2 2 0,6-13 0,0 2 0,-3 16 0,-1 7 0,2-7 0,5-12 0,1-1-6,-2 16 0,2-2-72,5-7 78,30-18 0,-21-4 0,21-14 0</inkml:trace>
  <inkml:trace contextRef="#ctx0" brushRef="#br0" timeOffset="85921">15993 2994 27986,'5'-3'303,"0"0"-158,-5 3-133,-20 12 66,-16 19-56,-1 0-16,16-9 0,4 3-1,4 6 1,7 1-6,11 5 0,4-1 0,-6-4 0,5-3 5,24 1 1,5-10-6,4-15 0,-5-15 0,6-6 0,-7-1 0,8-8 0,-16-5 0,0-8 0,-8 4 0,-7-11-6,-22-8 1,-6 2 5,-4 16 0,-16 4 0,-5 6 0,6 18 0,-9 6 0,1 4 0,8 8 5,4 4 1,3 4-6,13 3-11,1 10 0,45 2-23,12-24 0,5-3 0,-13 5 1,2-2 33,7-12 0,5-5 0,-11 0 0,-7-1 0,12-11 0</inkml:trace>
  <inkml:trace contextRef="#ctx0" brushRef="#br0" timeOffset="90162">4054 14821 22270,'-10'45'2,"0"1"0,0-1 0,1-2 1,1-1-1,0 0 177,1-3 0,1-1 0,0-1-179,1 5 0,1 2 0,-1 8 0,1 5 0,1-9-12,2-17 1,0-3 296,-5 20 1,0-10 0,4-28 0,-6-3 0</inkml:trace>
  <inkml:trace contextRef="#ctx0" brushRef="#br0" timeOffset="90398">4031 15320 28558,'49'0'-97,"0"0"1,-1 0 0,0-2-1,-2-1 1,-11 0 96,-15-3 0,-2-3 0,-12 5 0</inkml:trace>
  <inkml:trace contextRef="#ctx0" brushRef="#br0" timeOffset="90687">4491 14888 28636,'-9'46'3,"0"0"1,-1 0 0,0-1 0,-1 3 0,0-1-1,1-7-3,-1-1 0,0-2 0,1 0 0,-1 3 0,-1-4-22,-4 3 0,2-6-90,-3 7 112,4-12 0,2-4 0,6-15 0,4-3 0</inkml:trace>
  <inkml:trace contextRef="#ctx0" brushRef="#br0" timeOffset="91821">7661 15514 28602,'0'-5'45,"-1"1"-45,-28 9 11,10 5-11,-8 11 0,2 3 0,8 9 0,3-6 0,6 4 0,18 7 0,7-2 0,-5-11 0,5-2 0,15 4 0,8 1 0,-1-6 0,-5-8 0,3-8 0,2-6 0,6-3 0,1-4 0,-7-1 0,-1-5 0,-3-4 0,1 0 0,2-3 0,-7-4-6,-6-19 1,-9-1 5,-2 18 0,-8-1 3,-17-12 1,-11-3 0,-1 7-4,4 16 0,-6 4-4,-20-5 1,-10 1-1,6 5-7,17 9 0,2 6 11,-7 8 0,-2 4 0,7-1 0,6-4 0,-6 27 0</inkml:trace>
  <inkml:trace contextRef="#ctx0" brushRef="#br0" timeOffset="93054">4517 17530 28121,'0'4'134,"0"0"23,0-4 0,56-101-152,-39 79 1,1 0-6,4-14 0,3-11 0,0 0 0,-4 9 0,-1 12 0,-2 1 5,5-28 1,-2 8 5,-10 34 1,-1 0-7,-3 44 1,-3 18-6,0-22 0,1 2 0,2 8 0,3 9 0,1-1 0,-2-7 0,-1-4 0,0-1-19,4 9 0,2 4 1,-2-12-150,1-11-706,5-2 874,-11-18 0,-3-4 0,-3 2 0</inkml:trace>
  <inkml:trace contextRef="#ctx0" brushRef="#br0" timeOffset="93354">4855 17364 28031,'-41'-7'103,"0"0"0,-1 1 0,-6-2 0,-1 2 0,11 1-114,9 5-62,1-1 1,0 1 72,-10 5 0,20-4 0,-3 4 0</inkml:trace>
  <inkml:trace contextRef="#ctx0" brushRef="#br0" timeOffset="95354">2448 17897 28110,'5'-1'224,"0"-1"-79,-5 2-66,-49 3-68,25 7 0,-16 7 0,-1 5-11,15 9 0,6 6 0,4 2 0,7-3 5,37 5 1,12-2-6,-2-11 0,0-12 0,9-1 0,-7-5 0,6-4 0,2-17 0,-4-7 0,-18-1-6,-1-18 1,-8-6 5,-25 2 0,3 5 0,-7 0 0,-25 3 0,-6 5 0,17 11 0,-3 2-11,-13-1 0,-7 1 0,7 7-113,-10 16 124,9 3 0,6 2 0,19 3 0,4 6 0</inkml:trace>
  <inkml:trace contextRef="#ctx0" brushRef="#br0" timeOffset="95757">3024 17900 28345,'4'-5'71,"-21"23"0,-17 20 0,2 2-68,10-8 1,3 2 0,-3 0-7,-3-1 0,-2 1 0,1 0 1,3-2-15,-4 17 0,9-7-588,13-12 605,2-13 0,3-3 0,0-12 0</inkml:trace>
  <inkml:trace contextRef="#ctx0" brushRef="#br0" timeOffset="96029">2905 18120 28434,'4'0'168,"-2"0"-162,2 36 0,-3 12-6,0-13 0,0 4 0,1 8 0,-1-8-12,-1-5-509,1 1 1,-2-1 520,-3-9 0,3 7 0,-4-24 0</inkml:trace>
  <inkml:trace contextRef="#ctx0" brushRef="#br0" timeOffset="96353">2918 18335 28524,'34'-2'3,"1"0"1,7-1 0,-4 1-4,-11-1-89,24 0-124,-32 3 213,7 0 0,-21 0 0,1 0 0</inkml:trace>
  <inkml:trace contextRef="#ctx0" brushRef="#br0" timeOffset="96694">3217 18100 28367,'6'0'202,"-2"0"-191,-4 0 0,-20 97-11,9-56 0,3-5 0,-2 8 0,1-4 0,-1-3 0,1-4-33,-1 11 33,3-4 0,2-4 0,4-18 0,1 6 0</inkml:trace>
  <inkml:trace contextRef="#ctx0" brushRef="#br0" timeOffset="98254">2310 19111 27337,'0'8'829,"0"-1"-773,0-7 100,0 0-111,10 2-11,-4-1-1,10-3 1,-5-6-17,7-24 0,0-8-17,3-7 7,-1 5 0,2-8 1,-3 6-8,-6 16 0,-1 0 3,3-5 1,3-4 0,-4 8 7,-1 3 1,4-5-1,-17 50-11,5 4 0,2 11 0,4 9 0,-1-3 0,0-8 0,1 1-3,2 3 0,3 6 0,0 0 1,-3-8 2,-1-7 0,-1-2-6,8 10 0,-2-1-184,-3-5-34,-6-14 224,-1 5 0,-7-16 0,0 1 0</inkml:trace>
  <inkml:trace contextRef="#ctx0" brushRef="#br0" timeOffset="98527">2712 18992 28378,'-49'-4'-5,"-1"-1"1,1 1 0,4 0-1,2 1 1,7 0 4,-4-1 0,21 2 0,-1 2 0</inkml:trace>
  <inkml:trace contextRef="#ctx0" brushRef="#br0" timeOffset="98894">3079 18981 28535,'-34'28'8,"1"1"0,-1 0 0,1 0 0,-4 4 0,-1 2 0,4-2 0,6-5-8,-6 12 0,6-2 0,2-3 0,13-17 0,-1 6 0</inkml:trace>
  <inkml:trace contextRef="#ctx0" brushRef="#br0" timeOffset="99219">2969 19120 28311,'4'1'78,"0"30"1,-4 9-79,-4-7 0,1 18 0,-2 1-22,-3-14 22,2 5 0,2-2 0,2-13 0,1 22 0</inkml:trace>
  <inkml:trace contextRef="#ctx0" brushRef="#br0" timeOffset="99453">3002 19378 28210,'8'0'140,"30"-1"0,5 0-140,-17 1-330,23-1 0,-3 1 330,-28 0 0,3 0 0,-16 0 0</inkml:trace>
  <inkml:trace contextRef="#ctx0" brushRef="#br0" timeOffset="99696">3298 19201 28558,'-11'45'14,"1"0"1,2-5 0,-1-1-15,2 0 0,-1-3 0,-1 11-409,-5 1 1,-1-3 408,4-11 0,-7 3 0,15-29 0</inkml:trace>
  <inkml:trace contextRef="#ctx0" brushRef="#br0" timeOffset="100954">2419 19661 28334,'-25'12'106,"0"-1"0,-13 28-106,16-18 0,4 4 0,12 23 0,11-1 0,13-12 0,15 2 0,5-6 0,9-20 6,5-18 0,-2-7-18,-8-4 6,-10-21 1,-6-4 5,-13 5-6,-24-7 1,-7 2 5,-4 11 0,-4 9 0,-5 4-213,-19 3-694,17 10 907,-11 3 0,32 4 0,5 1 0</inkml:trace>
  <inkml:trace contextRef="#ctx0" brushRef="#br0" timeOffset="101361">2841 20003 28580,'-23'37'5,"1"1"1,-2-5 0,-3 2-1,3-6-11,5-9 1,-1-2-223,-6 7 0,-3 2 1,5-4 227,1 3 0,-6 2 0,26-19 0</inkml:trace>
  <inkml:trace contextRef="#ctx0" brushRef="#br0" timeOffset="101987">2680 20721 28132,'27'-36'151,"0"0"0,1-6-126,-8 6 0,5-10 1,0-2-1,-4 9-20,-4 4 1,-1 3-2,2-7 0,1-3 0,0 4 1,6 0 1,-1 5 5,0-4-11,-5 11 0,-3 5 0,-11 15 34,-4 19-34,-1 6 0,2 13 0,0 10 0,1-4 0,0-6 0,2 2 0,1 7 0,2 8 0,1 0 0,-1-9-6,1-5 0,1-4 0,5 20 1,2-3-51,-4-22 0,-2-3 56,1 12 0,3-6 0,-15-16 0</inkml:trace>
  <inkml:trace contextRef="#ctx0" brushRef="#br0" timeOffset="102354">3159 20600 28244,'-30'-16'246,"-21"3"-246,23 13-56,-11 0 0,-2 0-1355,3 0 1411,7 0 0,2 0 0,11 0 0,8 0 0</inkml:trace>
  <inkml:trace contextRef="#ctx0" brushRef="#br0" timeOffset="134353">12784 17784 28222,'2'4'224,"0"-2"-168,-2-2 33,4 88-78,0-50-7,1 5 0,2 9 0,0-9-4,4 0-140,-2-3 0,0-3 140,-4-16 0,-2 6 0,-3-27 0</inkml:trace>
  <inkml:trace contextRef="#ctx0" brushRef="#br0" timeOffset="134929">12920 17842 28625,'34'-21'8,"0"0"0,1-1 1,-2 0-1,-1 3-8,2 5 0,-7 6 0,-15 6 0,1 1 0,-13 47 0,0-12 0,-3 0 0,-2 7 0,0-4 0,1-8 0,-1-2 0,-3 15 0,-3 0 0,1-8 0,1-3 0,-3 13 0,-2 5 0,10-33 0,27-13 0,0-12 0,11 0 0,3 0 0,6-5 0,-5 2 0,-3 2 0,-11 7 0,7-4 0,-27 7 0,0-2 0</inkml:trace>
  <inkml:trace contextRef="#ctx0" brushRef="#br0" timeOffset="135386">13612 18057 28334,'5'-7'280,"-1"2"-269,-4 5 0,-28 70 0,12-32-11,-4 7 0,-1 6 0,3-1 0,1-3 0,5-17 0,0 0-8,-3 10 1,-1 5 0,1-7-16,-1 3 6,2-13 1,5-3 16,13-12 0,-3-7 0,8-3 0</inkml:trace>
  <inkml:trace contextRef="#ctx0" brushRef="#br0" timeOffset="135663">13682 18367 28625,'12'35'0,"0"1"0,0 0 0,2 4 0,-2-3-34,-1 9-705,-4-18 739,-1-11 0,-1-1 0,-2-12 0</inkml:trace>
  <inkml:trace contextRef="#ctx0" brushRef="#br0" timeOffset="136186">13895 18297 26940,'47'-20'2,"0"-1"1,0 1 0,6-12 0,-10 17 807,-19 49-810,-35-4 0,2-1 0,-1 3 143,-4-6 0,0-2-143,-1 2 147,-1 1-147,14-24 453,17-1-453,15-2 0,6 1 0,13 6 0,-14 1 0,4 3 0,-6 1 0,6 13 0,-13-5 0,-2 4 0,-12 2 0,-4 0 0,1 9 0,-13 7 0,-7-1 0,-16-8-60,-2-14 0,-8 1 1,3-5-894,5-8 1,0-3 952,-20 1 0,4-1 0,21-4 0,7 0 0</inkml:trace>
  <inkml:trace contextRef="#ctx0" brushRef="#br0" timeOffset="138787">12974 18931 28244,'4'-1'179,"-1"0"-145,-3 1 44,-12-6-55,5 5 10,-27-4-22,15 8-11,-10 8 0,-1 6 0,-1 18 0,-7 2 0,25-7 12,19-24-12,3 4 0,33 8 0,-14-6 0,8 6 0,0 2 0,-5-2 0,0 11 0,-5 3 0,-11-7 0,-2 5 0,-6-2 0,-10-10 0,-6 7 0,-22-15 0,2-6 0,-15 0-17,16-3 0,1-2-28,-3-1 45,-14-12 0,36 8 0,4-7 0</inkml:trace>
  <inkml:trace contextRef="#ctx0" brushRef="#br0" timeOffset="139220">13357 19097 28188,'-8'23'437,"0"-6"-432,-7 20 1,0 3-6,-2 4 0,5-11 0,-3 6 0,2-5 0,-3 16 0,3-13 0,0 1-51,6-9 1,0-4-319,0 6 369,-1 7 0,8-30 0,0-4 0</inkml:trace>
  <inkml:trace contextRef="#ctx0" brushRef="#br0" timeOffset="139519">13473 19340 28580,'8'40'0,"-1"0"0,1 0 0,2 13 0,-1-6 0,0-1 0,-4-28 0,0 11 0</inkml:trace>
  <inkml:trace contextRef="#ctx0" brushRef="#br0" timeOffset="140020">13682 19357 26944,'39'-9'0,"-1"0"0,0 0 0,8-6 0,-10 8 797,-15 20-797,-20 0 286,-9 36-286,4-24 146,-5 14-146,8-26 429,1-8-429,28 2 0,11-1 0,-7 0 11,20 7 1,-2 6-12,-21 3 0,-10-2 0,-3 2 0,-9 23 0,-3-12 0,-4 5 0,-25-10 0,4-15-17,-23-2 0,-4-4-128,-4-2-545,7-3 1,2 2 689,1 4 0,18-4 0,8 1 0</inkml:trace>
  <inkml:trace contextRef="#ctx0" brushRef="#br0" timeOffset="142453">12820 19986 28591,'6'52'7,"0"1"1,0-6 0,-2-5-20,-4 3 1,0-17-370,10 8 381,-3-26 0,4 1 0,-6-11 0</inkml:trace>
  <inkml:trace contextRef="#ctx0" brushRef="#br0" timeOffset="142920">13013 20015 28625,'48'-7'3,"0"1"1,-5 1 0,-9 1 7,-22 3-11,-7 6 0,-3 36 0,-10-11 0,-2 13 0,-3-1-11,-5-4 11,5-11 0,2-1 0,0 6 0,7-15 0,0 6 0,8-18 0,6-1 0,30-6-17,-12 0 0,2-1-17,-1 1 1,0 0-197,2-1 1,-2-1 229,3 3 0,-13-1 0,-4 2 0</inkml:trace>
  <inkml:trace contextRef="#ctx0" brushRef="#br0" timeOffset="143319">13631 20076 27566,'-11'41'2,"0"1"1,0 0 0,-1 8 0,-1-4 2,0-15 1,0-1-6,0 3 0,1-1 0,2 8-6,2-11 1,1-1-197,6 7-862,1-10 1186,0 3 0,0-18 1,0-2-1</inkml:trace>
  <inkml:trace contextRef="#ctx0" brushRef="#br0" timeOffset="143790">13817 20226 28378,'-12'52'71,"-1"0"0,0-7 0,12-9-66,30-23 1,7-6-6,6 6 6,-7-4 0,-2 6-6,-11 9 0,-5 2 0,1 7 0,-5 6 0,-6 0-12,-13-10 1,-7 16-185,-11-34 0,-5-5 196,-9 2 0,-10 0 0,32-8 0</inkml:trace>
  <inkml:trace contextRef="#ctx0" brushRef="#br0" timeOffset="144187">13779 20272 28446,'5'0'190,"0"0"-179,-5 0 0,58-12-11,-27 6 4,6-1 0,11-1 1,-8 2-5,3 0 0,-5 1 0,-2 2 0,-5 1 0,-15 2-13,3-1-311,-16-6 324,-1 5 0,-2-5 0,0 7 0</inkml:trace>
  <inkml:trace contextRef="#ctx0" brushRef="#br0" timeOffset="177758">1811 22170 28233,'-4'6'246,"1"-1"-223,3-5 55,0 0-22,18-2-45,-6-5-11,23-15 0,4-3 0,2-5 3,-7 4 1,5-5 0,-5 5-4,-11 10 0,0 1 0,8-7 0,4-2 0,-3 3 0,13-5 0,-3 3 0,7-5 0,-5 4 0,-12 9 0,0 0 3,4-2 0,5-3 0,1 0 1,-8 5-4,-5 4 0,0 2 0,16-5 0,8-1 0,-8 4 0,-17 5 0,-1 2 0,14-2 0,5 1 0,-6 1 0,5 3 0,-13 1 0,1 0 0,0 0 0,-2 0 0,9 0 0,3 0 0,0 0 0,-8 0 0,14 0 0,1 0 0,-10 0 0,13 0 0,-1 0 0,-13 1 0,13 1 0,0-1 0,-9 3 0,9-1 0,-1 2 0,-12 0 0,3 0 0,1-1 0,-8 1 0,-7-2 0,0 0 0,24 5 0,-18-4 0,5 3 0,0-1 0,-4-2 0,-7 1 0,1 0 0,25-2 0,-19 1 0,3-3 0,1 0 0,-5 0 0,5-1 0,1 0 0,-9 0 0,6 0 0,1 0 0,-8 0 0,11 0 0,4-1 0,-14-2 0,-1 0 0,2 1 0,-1 0 0,22-4 0,-39 4 0,27-2 0,-22 1 0,15-2 0,-12-1 0,-8 2 0,3-1 0,5-5 0,-3 3 0,23-13 0,-23 11 0,19-10 0,-29 13 0,13-3 0,-16 7 0,2 0 0,-7 2 0,-1-2 0,0 1 0,0-1 0,0-3 0,0 1 0,-13-10 0,3 5 0,-12-5 0,-4 0 0,-2-1 0,-7-1 0,0 1 0,6 4 0,-7-2 0,29 12 0,7 1 0,0 0 0,7 0 0,9 0 0,12 0 0,9 1 0,2 0 0,8 0 0,-1 0 0,-2 0 0,-17-1 0,6 2 0,-28-2 0,-3 2 0,-2-1 0,-1 22 0,-15 6 0,-4 3 0,11-7 0,-1 1 0,-8 5 0,-4 2 0,4-4 0,-3 5 0,7-12 0,-2 1 0,-16 15 0,10-15 0,-10 11 0,23-24 0,2-4-102,4-1 102,0 7 0,-1-4 0,1 2 0</inkml:trace>
  <inkml:trace contextRef="#ctx0" brushRef="#br0" timeOffset="190987">211 23346 27927,'14'38'5,"0"0"1,0 0 0,1 0 0,2 0-6,2-1 0,2 1 0,-1-7 12,9 6 162,-5-11 0,0-4-174,6-12 119,-12-6-119,5-20 0,-1-8 0,-2-12 30,-1 0 0,0-6-30,-6 0 0,-3-5 0,0 4 0,0 2 0,-1-1 0,0 1 0,1-7 0,-1 1 0,-1 8-237,-2 6 1,0 1 236,3-15 0,1-2 0,3 7 0,2 0 0,1 0 0,0 1 0,-2 2 0,0 2 0,-1 9 0,-1 5 0,-4 9 0,-1 5 0,2 0 655,8 6-655,-4 2 0,25 1 0,-17 0 0,15 0 0,-5 5 0,0 1 0,16 3 0,-11 2 0,7 2 0,-5-1 0,-4-4 0,-1 1 0,11 5 0,1 1 0,0-4 0,-2-1 0,-16-3 0,2 0 0,15 1 0,7 0 0,-6-1 0,-9-2 0,0-1 0,0 0 0,4 0 0,0 0 0,-1 0 0,0-1 0,1 2 0,10 2 0,3 0 0,-2 0 0,-6-1 0,0-1 0,3 0-476,2 1 1,6 1-1,-2 0 1,-8-2 475,-3 0 0,-1-1 0,1-1 0,3 0 0,0 0 0,0 1 0,0 1 0,-4-2 0,0 0 0,-2-1 0,1 2 0,2 1 0,-3-1-381,-3 0 0,-4 0 381,20 2 0,-17-3 0,5 0 0,-5-1 0,-8-1 0,0 0 0,14 0 0,5 0 0,-6 0 0,7-1 0,-12 0 0,0 0 0,16 0 0,-19 0 0,-4 0 0,-2 0 0,-10 0 1728,2 0-1728,-16 0 936,-3-2-936,2 2 0,-38 21 0,29-16 0,-29 17 0</inkml:trace>
  <inkml:trace contextRef="#ctx0" brushRef="#br0" timeOffset="194821">1241 23201 27292,'-40'-1'29,"0"0"0,0 0 0,1 0 1,-1 0-1,10 0 16,6 1 464,-1 0-442,20 8 104,2-1-166,16 13 1,10 5 5,2 7 1,3 2-12,-1-3 0,0 1 40,0 3 0,-5 0-40,-14 13 0,-11-11 247,-11 10-247,-11-17 0,-5-4 0,10-8 0,-4-1 0,-22 2 0,-9 0 0,6-5-6,16-5 1,0-4 5,-12-4 0,-4-2 0,10-3 0,11-8 34,46-38-34,4 34 0,5 1 3,2-1 1,4-2 0,2 1-4,10-5 0,4 0 0,-5 3 0,-4 1 0,-1 0 0,3-3 0,3-3 0,-11 1-90,-4-7-156,-3 5 246,-20 9 0,-7 16 0,0 0 0</inkml:trace>
  <inkml:trace contextRef="#ctx0" brushRef="#br0" timeOffset="195387">1528 23331 27751,'0'-5'353,"-24"-6"0,-8 2-308,4 5-23,-26-5 0,5 9 23,39 18-34,-13-1-11,61 6 0,-11-17 0,2-3 12,12 3-12,10-3 0,-3-12 0,-24 4 0,0-5 0,-21 8 22,-6 10-22,-5 8 5,-3 15 1,-1 4-6,-10 10 3,4-8 1,-1 6 0,2-7-4,-2 5-22,1-2 0,2-4-57,7-20 79,1-1 0,7-12 0,1-2 0</inkml:trace>
  <inkml:trace contextRef="#ctx0" brushRef="#br0" timeOffset="195953">1856 23204 28412,'45'-2'35,"-1"1"1,1 0-1,-1 0 1,2-1-1,-3 0 1,-8 2-36,3 6 0,-37-2 0,-5 7 0,-18 4 0,-5 0 0,-6 7 0,1-4 0,-2-1 0,-5 3 0,16-9 0,3 10 0,27-15 0,26 10 0,-5-12 0,10 1-392,0 2 392,-15 1 0,8 0 0,-21-2 0</inkml:trace>
  <inkml:trace contextRef="#ctx0" brushRef="#br0" timeOffset="196319">2409 23757 28300,'6'0'190,"-2"0"-156,-45 0-34,20 0-28,-15 0 0,-2 0-308,14 0 336,-14 0 0,29 0 0,4 0 0</inkml:trace>
  <inkml:trace contextRef="#ctx0" brushRef="#br0" timeOffset="196927">2744 23499 28546,'35'1'11,"1"-1"0,-2 3 1,-12 4-1,-36 16-11,4-7 0,-11 7 0,8-19 0,10 0 11,-2 13-11,12-2 11,6 8 1,2 2-12,4 2 0,1 5 0,-7 2 0,-23 6 0,-3 0 0,-22-16-17,2-20 0,-2-5-16,-9 1 33,-4-10 0,3-1 0,18 5 0,-11-15 0</inkml:trace>
  <inkml:trace contextRef="#ctx0" brushRef="#br0" timeOffset="197527">3291 23650 27527,'0'-5'414,"-28"-1"1,-8 7-281,17 14-117,-16-12 0,5 3-6,27 19 23,23-1-34,-11-10 0,29 3 0,-19-14 0,29-16 0,-25 4 0,13-11 11,-29 13 23,-1 2-23,-6 5 11,-10 49-22,4-22 0,-3 18 0,-2 3 0,1-9-6,-4 0 1,0-4 5,5-17 0,-8 11 0,17-33 0</inkml:trace>
  <inkml:trace contextRef="#ctx0" brushRef="#br0" timeOffset="198154">3561 23496 28322,'-1'-5'236,"-1"2"-203,2 3 12,105-2-45,-66 2 0,2 0 0,9 1 0,-12-1 0,-19 1 0,3 3 0,-20 5 0,-4 2 0,-40 23 0,8-15 0,-1 2 0,1-1 0,4-8 11,9 13-11,19-16 11,41 20-11,-12-17 0,3-1-11,-3 2 0,0 0 11,22 6 0,-45-16 0,-4 2 0</inkml:trace>
  <inkml:trace contextRef="#ctx0" brushRef="#br0" timeOffset="201320">6332 21286 28110,'0'-3'134,"0"0"-44,0 3-12,-80-25-11,46 18-37,0-1 0,-7-3 0,8 5-8,5 6 1,-5 0-12,15 10-11,6-1 0,2 9 11,19 33-11,12-14 0,3-4 0,7 5 0,-2-4 0,-3-8 0,0-1 0,2-1 0,2 1 0,-6 1 0,-8 6 0,-6-1 0,3 7 0,-34 2 0,-12-1 0,-13-10 0,1-8 0,-6-3 0,1-12 0,3-3 0,17 0 0,2-3-6,-6-9 1,9-6 16,23-5-11,13-2 0,8-2 3,9-2 1,6 0 0,-1 1-4,-3 1 0,1-1 0,1 0 0,3-4 0,1 0 0,-6 5 0,-4 2 0,-1 2-4,9-6 0,4-2 1,-5 5-42,5-2-28,-10 7 1,-6 4 72,-14 9 0,-8 3 0,0 2 0</inkml:trace>
  <inkml:trace contextRef="#ctx0" brushRef="#br0" timeOffset="201829">6709 21370 28266,'3'-1'191,"0"-1"-146,-3 2 78,-73-16-123,42 24 3,-4 1 1,-6 2 0,8 5 7,8 29-11,6-9 0,4 3 0,10-3 0,5-1 0,8 16 3,8-18 1,7 2 0,-1-5-4,19 3 0,5-16 0,12-3 0,-8-8 0,-19-9 0,0-7 0,14-7 0,5-6 0,-11-2 0,-19 4 0,-9-5-4,-4-16 1,-8-8-1,-6 7-2,-7 16 1,-7 3 5,-15-8 0,-9-1 0,6 10 0,-4 11 0,7 9 0,-1 0 0</inkml:trace>
  <inkml:trace contextRef="#ctx0" brushRef="#br0" timeOffset="207129">3207 24409 27489,'41'-5'2,"0"-1"1,-1 1 0,15-2 0,-11 1 550,-20 1-542,-12 2 172,-5 2-183,-30 35 93,3-12-93,-7 9 0,-1 1 0,4-8 285,-7 7-285,28-24 0,3 3 0,40 23 0,-15-10 0,7 8 0,-2 1 0,-13-3 11,2 14-11,-28 0 0,-7-16-6,-12-1 1,-5-3 5,-11-6-23,-4-5 1,1-4-23,14-13 45,-12-20 0,40 11 0,4-11 0</inkml:trace>
  <inkml:trace contextRef="#ctx0" brushRef="#br0" timeOffset="207721">3906 24513 28367,'5'-2'79,"-1"1"-57,-4 1 34,-104 25-45,74-9 0,-6 1 0,-7 5 1,16-1-12,30 7 0,12 16 5,11-36 1,4-4 5,10 4-11,5-22 0,-2-7 0,-7-1 0,-11-2 0,-1-1 23,4-9 10,-14 18-22,2-2-11,-24 43 0,-1-2 0,-9 26 0,8-14 0,2 1 0,-1 9 0,3 2 0,2-3 0,4-12-22,0-3 0,0-3-34,0-11 56,0 3 0,0-16 0,0-1 0</inkml:trace>
  <inkml:trace contextRef="#ctx0" brushRef="#br0" timeOffset="208054">4427 24736 28513,'-29'33'16,"-1"0"0,1 0 0,-1 0 0,1 0 0,-7 8 0,2-2 0,2 0-16,0 2 0,2 1 0,6-7-34,0 7 34,9-10 0,3-5 0,9-17 0,3-5 0</inkml:trace>
  <inkml:trace contextRef="#ctx0" brushRef="#br0" timeOffset="208687">4784 24820 28446,'0'-3'56,"-32"6"0,-14 8-45,19-2 0,0 2-6,-21 0 1,3 3 17,5 20-23,33-17-12,10 12 24,39 0-12,-1-3 3,0-5 1,9 4 0,-6-3-4,-14-6 0,-1 0 0,7 9 0,3 4 0,-10-3 0,-14 2-6,-32 6 1,-12-3-7,-1-12 12,-12 0 0,0-7 0,18-16 0,-4-5 0,21-26 0,2 10 6,21-10 0,7-1 5,6 2-11,1 6 0,3-1 0,-2 5 0,-3 1 0,7-6-6,-8 2 1,-4 0 5,-11 6-23,1-9-10,-29 7-1,0 10 34,-28-3 0,25 13 0,-5 3 0</inkml:trace>
  <inkml:trace contextRef="#ctx0" brushRef="#br0" timeOffset="209420">5312 24878 28378,'-26'-14'48,"0"1"1,-11 0 0,1 6-38,3 12-11,-17 5 0,30 12 11,10-5 1,9 18-1,19-23-6,26-1 1,6-5 5,3-10-11,-14 0 0,5-1 0,-8-1 0,-5-6 23,8-5-12,-33 14 11,-1 12-22,-7 8 0,-3 14 0,-2 5 0,0 7 3,1-5 1,0 6 0,0-6-4,2 8-6,1 5 1,0-3-6,0-19-67,-2 9 78,-11-16 0,8-14 0,-5 4 0</inkml:trace>
  <inkml:trace contextRef="#ctx0" brushRef="#br0" timeOffset="213186">3385 25663 28356,'-46'-3'78,"1"1"1,3-3-1,12 6-67,25 16-11,3-6-11,24 34 11,-1-22 0,10 8 0,1 0 0,0-2-11,-13 7 0,-8 1-12,-17-9 12,-17 16 0,-17-32 11,7-8 0,-8-1-22,2-10 10,19-2 35,-2-26-12,34 10 4,10 2 0,8-4 0,0 5-10,-5 6 1,2 2-6,14-9 0,7-3 0,-8 4 0,-1-1 0,-10 6 0,-6 0-269,-15-4 269,-8 12 0,-1-3 0,-2 12 0</inkml:trace>
  <inkml:trace contextRef="#ctx0" brushRef="#br0" timeOffset="213654">3674 25738 28479,'5'-1'79,"0"-1"-79,-31 15 0,-11 5 0,15-2 28,-12 20 0,8 6-28,35-11 5,17 6 1,8-5-6,15-14 0,-10-6 0,2-3 0,-8-8 0,-3-2 0,10 1 0,4-4-11,-25-18 11,-10 3 0,-2-16-12,-34 2 12,3 8-112,-22 4 0,-3 3-985,8 6 1097,2 2 0,7 3 0,22 7 0,4 0 0</inkml:trace>
  <inkml:trace contextRef="#ctx0" brushRef="#br0" timeOffset="213964">4186 25848 28490,'9'-5'62,"-39"33"0,-16 13-62,7-5 3,6-8 1,-4 5 0,3 0-4,3 6 0,5-4 0,10-12 0,1 1-157,-13 22 0,4-1 157,12-14 0,-5 7 0,16-32 0</inkml:trace>
  <inkml:trace contextRef="#ctx0" brushRef="#br0" timeOffset="214595">4559 26074 28446,'-44'-10'41,"-1"-1"0,17 2 0,0 2-36,-7 4 1,1 6 16,-7 9-22,19-3 0,-4 18 0,26-11 0,15 8 6,22-1 0,10 2-6,-13-2 0,1 3 0,0-2 0,-2-3 0,0-1 0,-4 3-6,11 20 0,-17-4-5,-34-17 11,-24-4 0,-8-5 0,-5-8 0,3-2 0,1-5-11,6-15 0,18 0 22,36-20 0,14-4-11,-8 20 0,3 0 0,15-12 0,7-3 0,-6 6 0,-14 13 0,-2 2-6,11-6 1,-12 1 5,-27 7 0,1 8 0,-7-2 0</inkml:trace>
  <inkml:trace contextRef="#ctx0" brushRef="#br0" timeOffset="215120">4981 26086 26470,'-45'-2'142,"0"1"0,5 4 0,17 4 643,38 1-780,11 1 1,3-1-6,10-2 136,-8-6 1,1-3-126,1-8 1,-2-2 10,7-3 70,-7 1 0,-5 3-81,-12 6 431,-8 26-442,-13 6 5,-2 24 1,0 5-6,3-28 0,0 0 0,0 10 0,-1 4 0,2-7-11,0-6-45,-3 7 56,-5-23 0,7-8 0,-6 3 0</inkml:trace>
  <inkml:trace contextRef="#ctx0" brushRef="#br0" timeOffset="249896">3085 26633 28210,'-3'-8'258,"0"2"-202,3 6-22,0 0 22,21-20-34,-7 13-22,23-16 11,0 16-11,-6 3 0,8-1 0,-11 4 0,-15 1 0,2 0 11,-15 0-11,0 0 0,-7 19 0,2-9 0,-6 20 0,8-19 0,27 35 0,-7-25 0,7 9 0,0 0 0,-8-9 0,-4 4 0,-5 1 0,-11-6 0,-6 14 0,-24-17 0,3-7 0,-14 2-11,15-10 0,0-1-34,-4 2 45,-14-3 0,38 0 0,4 0 0</inkml:trace>
  <inkml:trace contextRef="#ctx0" brushRef="#br0" timeOffset="250529">3697 26656 28446,'-37'-3'41,"1"0"0,3 0 0,3 1-30,-6 2-11,15 0 11,-1 0 0,17 14-11,3-5 12,4 11-12,25-6 0,-8-5 0,14-4 0,2-2 0,-3-2-6,-3-3 0,-2 0 6,-13 1 12,-1-3-12,-13 4 22,0 12-11,0 6-11,0 15 0,-7 20 0,5-23-11,-5 10 0,7-34-12,0-1-335,0 4 358,0 0 0,0 2 0,0-5 0</inkml:trace>
  <inkml:trace contextRef="#ctx0" brushRef="#br0" timeOffset="251119">4147 26775 28625,'-38'28'22,"-5"3"-22,13-7 0,-3 3 0,2-1 0,0-2 0,-1 1 0,3-1 0,-5 4 0,0 0 0,7-4 0,4-3 0,3-1 0,-10 9 0,5 2 0,10 10-437,8-5 437,3-3 0,4-14 0,0-17 0</inkml:trace>
  <inkml:trace contextRef="#ctx0" brushRef="#br0" timeOffset="252186">4701 26853 28468,'-41'-3'26,"0"0"0,4 0 0,3 1-3,-10 4-23,15 5 0,-3 3 0,19 0 33,4 2-21,7-1-12,32 23 11,-3-7-11,0-3 0,5 4 0,-4-2 0,6 12 0,-4 4 0,-6 0 0,-20-12 0,-16 17 0,-18-22 0,-7-4 0,13-7 0,-3-2-4,-11 2 0,-6-1 1,6-4 3,-6-3 0,12-3 0,5-3 0,15-9 0,9-3 0,20-26 0,-7 15 0,9-15 11,14 11-11,-15 3 5,3 9 1,5-1-6,16-10 0,1-1 0,-16 10 0,1-1 0,18-9 0,-1-1 0,-11 4 0,-6 1 0,7-11-11,3 0-728,-57 19 739,0 25 0,-10-8 0,16 9 0</inkml:trace>
  <inkml:trace contextRef="#ctx0" brushRef="#br0" timeOffset="252729">4987 26894 28031,'0'-3'269,"0"0"-123,0 3-46,-17-1-88,17 0 10,-22 7-11,1 33-11,3-8 11,1 12 1,3 3-12,7-5 5,3-8 1,8-1-1,16-5 1,7-5-6,8 5 0,-3-14 0,7-1 0,-5-3 0,14-4 0,-11-6 0,-1-4 0,4-20 0,-13-2 0,1-15-6,-22 7 1,-4-1 5,-2-11 0,-12 11 0,-9-4 0,-6 10 0,-24 19 0,-4 7 0,14-20 0,2 3 0,-5 28 0,1 1 0</inkml:trace>
  <inkml:trace contextRef="#ctx0" brushRef="#br0" timeOffset="258796">15719 21958 27975,'0'7'616,"0"-2"-571,0-5-34,0 4-11,0-2 0,0 2 0,0 4 11,0-1-11,0 9 0,0 15 0,0-2 0,-3 10 0,-1-10 0,-1 0 0,-1 8 0,2-1 0,1 8 0,1-1 0,1 5 0,0 0 0,1 5 0,0 1 0,0-1 0,0-7 0,0-13 0,5 7 0,2 0 0,0-11-11,13 20 11,-13-41-123,9-1 123,-8-23 0,2 13 0,-6-13 0</inkml:trace>
  <inkml:trace contextRef="#ctx0" brushRef="#br0" timeOffset="260687">14159 22199 28490,'45'-19'33,"0"1"1,-3-2 0,-13 13-34,-42 52 0,3-21 0,-3 9 0,-1-1 0,6-15 0,12 12 0,17-21 0,11 3 0,3-1 0,6 0 0,-4 9 0,-5 5 0,-17 0 0,-5 11 0,-7 0 0,-14-3 0,-7 1 0,-4-3 0,-9-6 0,8-8 0,-3-3-22,-24-7-113,18-3 135,-14-10 0,33 6 0,3-6 0</inkml:trace>
  <inkml:trace contextRef="#ctx0" brushRef="#br0" timeOffset="261287">14690 22164 28042,'0'-5'336,"0"1"-291,-22 12 45,-2 31-85,6-9 1,1 2-1,4-3 1,6 1-1,9 8 1,7-5-6,6-12-6,15-1 1,4-4 5,-3-8 0,2-1 0,-1-3-11,-11-10-23,8-20 34,-22 12-11,-14-21 11,-6 26-11,-37-2 0,20 9-12,-19 2-245,8 0-516,18 0 784,-7 0 0,26 0 0,2 0 0</inkml:trace>
  <inkml:trace contextRef="#ctx0" brushRef="#br0" timeOffset="261621">15021 22517 28457,'2'-15'-233,"-1"1"1,-1 11 0,0 1-1</inkml:trace>
  <inkml:trace contextRef="#ctx0" brushRef="#br0" timeOffset="262254">15249 22065 28177,'9'-6'56,"-1"1"-45,-8 5 67,0 0-44,-75-4-12,45 4 17,-16 6 1,5 5 5,27 11-34,15 5 22,37-11-21,-5-13-12,6-13 0,1-3 0,-10-1 0,2-7 0,-4-2 0,-15 8 11,5-7 11,-17 21-22,-1 6 11,4 21 1,3 0-12,5 13 5,0-12 1,1 0-6,1 8 0,0-5 0,0-1-11,-8-10-314,10 11 325,-13-19 0,4 2 0,-7-8 0</inkml:trace>
  <inkml:trace contextRef="#ctx0" brushRef="#br0" timeOffset="262887">15546 21897 27998,'0'-3'100,"0"1"-88,0 2 32,-23 31-10,16-11 0,-17 28 78,34 1-79,20-24-22,-4 8 23,17-51-34,-32 6-22,0-36-34,-19 26 56,-26-12 0,19 23 0,-15 5 0</inkml:trace>
  <inkml:trace contextRef="#ctx0" brushRef="#br0" timeOffset="266554">11555 22294 27911,'40'-16'19,"0"-1"1,-1 1-1,8-8 1,-10 12 298,-20 32-318,-34 12 3,-5-1 1,-6 5 0,2-4-4,2-4 0,-1-2 36,-1 0 0,-3 1 1,5-5-37,-2-2 54,13-12-48,30 7 0,12 4-6,6 10 0,1 2 0,0-4 0,-2 3 0,-10 2 0,-2 5 0,-10-5 0,-18 7 0,3-9 0,-6 0 0,-12-8 0,-5-4 0,-9 4-12,-9-7 1,-1-5-45,-1-14 56,6 0 0,3-1 0,14-4 0,-1 2 0</inkml:trace>
  <inkml:trace contextRef="#ctx0" brushRef="#br0" timeOffset="267791">14870 23528 28513,'-53'-4'22,"1"-1"0,-1 0 1,-2-1-1,0-1 1,13 0-23,11 1 5,-8-1 1,-2 3 5,-6 12-11,19-5 0,1 3 0,-1 13 11,18 14-11,4-4 0,-3 11 0,-1 3 0,6-19 0,17 13 0,28-26 0,8-5 6,-20 2 1,1 1-7,13 3 0,6 1 0,-9 0 0,-1 7-7,-7 19 1,-6 4 6,-12-6 0,-12 9 0,-8-3 0,-12-19 0,-19 6-39,-4-28 0,-4-9 39,3-3 0,1 0 0,-1 4 0,3 0 0,-11-12 0</inkml:trace>
  <inkml:trace contextRef="#ctx0" brushRef="#br0" timeOffset="268787">14413 20947 28367,'5'0'179,"-1"0"-156,-4 0-23,12 15 11,-9-9 11,8 37-10,-21-18-7,5 15 1,-1 2 5,-9 0 0,7 7 0,14-1-11,32-24 0,7-4 0,-18 5 0,2-3 0,6-11 0,7-6 0,-2-2 0,3-2 0,-3-2-457,-9 1 1,-1 0 456,7 0 0,-1-1-7,-5 0 0,-4 0-15,-1 0-68,4 0 90,-29 7 0,-1-4 0,0 4 0</inkml:trace>
  <inkml:trace contextRef="#ctx0" brushRef="#br0" timeOffset="269086">14648 21179 28591,'8'51'15,"0"1"0,0-6 0,0-1-15,2-3 0,0-3 0,0 10-107,-2-2 1,-2-3 106,-5-18 0,-1 7 0,0-29 0</inkml:trace>
  <inkml:trace contextRef="#ctx0" brushRef="#br0" timeOffset="273321">12904 25518 28535,'-10'41'22,"0"-1"1,-1 1-1,-4 18 1,7-14-23,15-32 5,28-5 1,13-3-12,-1-3 1,1-1-7,2 1 1,-1-1 11,4-1 0,-13 0 0,-32 0 0,18 0 0</inkml:trace>
  <inkml:trace contextRef="#ctx0" brushRef="#br0" timeOffset="273619">13039 25614 28591,'0'45'6,"0"1"1,0 0 0,-1 7 0,0 2 0,3-9-1128,4-18 1,1-3 1120,-4 8 0,1-4 0,10-6 0,-10-21 0</inkml:trace>
  <inkml:trace contextRef="#ctx0" brushRef="#br0" timeOffset="273952">13550 25643 28390,'4'-7'134,"-1"2"-101,-19 32 1,-8 16-23,4-6-7,-2 5 0,-4 8 0,4-6-4,10-18 0,1 0-34,-3 9 0,-2 3 1,4-5-382,2 3 415,-4 13 0,14-39 0,0-5 0</inkml:trace>
  <inkml:trace contextRef="#ctx0" brushRef="#br0" timeOffset="274360">13814 25814 28412,'-27'37'59,"1"1"1,7 0 0,13-8-60,31-21 11,20 6-5,-7-1 0,-1-1-6,5 7 0,-12 17 0,-14 7-45,-41-7 0,-12-1 11,19 3 1,-3-3 33,-14-14 0,-8-5 0,9-6 0,7-8 0,-13-4 0</inkml:trace>
  <inkml:trace contextRef="#ctx0" brushRef="#br0" timeOffset="274655">13705 25808 28658,'52'0'-4,"1"0"0,-1 0 1,1 0-1,-3-1 1,-4 1-1,-5 1 4,-4 2 0,-12 1 0,-22-2 0,-3 6 0</inkml:trace>
  <inkml:trace contextRef="#ctx0" brushRef="#br0" timeOffset="277887">12720 26662 27424,'41'-10'8,"-1"1"0,1-1 1,3-3-1,-5 6-8,-2 18 561,-40 26-572,-2-12 217,-7 16-206,9-29 76,4 24-76,7-16 145,6 6 1,1 3-157,-1 9 11,7 3 0,-42-14 0,-10-3 0,0-6-23,-14-2 1,-1-4-56,16-9 78,-13-2 0,34-1 0,2 0 0</inkml:trace>
  <inkml:trace contextRef="#ctx0" brushRef="#br0" timeOffset="278188">13299 26766 28569,'-24'34'8,"0"-1"0,-1 0 1,-7 11-1,0-2-14,5-8 1,1-4-6,-6 5 11,6 1 0,3-4 0,11-16 0,-1 9 0</inkml:trace>
  <inkml:trace contextRef="#ctx0" brushRef="#br0" timeOffset="278587">13386 26775 27685,'-23'32'4,"0"1"1,0-1-1,-1 0 1,1 0 0,5-7 6,1-1-11,2 2 460,11-3-460,8-7 0,31-1 0,10-3 11,4-2-11,0-6 0,9-1 0,-8-3-6,-17-2 1,-1-2-7,7 0 1,4-1 0,-8 0-45,1-2 92,6-1 1,-37 8 0,-4 0 0</inkml:trace>
  <inkml:trace contextRef="#ctx0" brushRef="#br0" timeOffset="278854">13431 26914 28446,'4'42'33,"0"0"1,0-1-1,0-2 1,-1-1 0,-1-3-46,0 8 1,-1-4-34,0 10 45,-1-8 0,1-5 0,-1-19 0,0 2 0</inkml:trace>
  <inkml:trace contextRef="#ctx0" brushRef="#br0" timeOffset="283726">15327 14213 28502,'5'-3'134,"-1"0"-134,-4 3 0,10 81 0,-9-42 0,-3 1 0,2 2 0,2 1 0,1 1 0,-1 2-6,-2-2 1,-2 3-1,0-1 1,0-9-754,1-5 1,0-3 578,0 14 1,1-3 179,0-14 0,0-13 0,0-7 0</inkml:trace>
  <inkml:trace contextRef="#ctx0" brushRef="#br0" timeOffset="283986">15140 14561 28589,'51'0'2,"-1"1"1,0-1 0,7 1 0,-6 0-9,-14-1 1,-4-3-443,14-16 448,-20 1 0,4-3 0,-24 9 0</inkml:trace>
  <inkml:trace contextRef="#ctx0" brushRef="#br0" timeOffset="284253">15690 14083 27535,'-2'44'1,"-1"0"1,1 0 0,-1 0 0,0 0 0,2 8 0,-1-4 0,-1 1-2,-2 1 0,-1 1 0,0-1 0,0-3 0,0 0 0,1-4-7,-1-2 1,-1 1-569,-3 9 0,0 7 0,1-10 575,4-20 0,1-2 0,-4 5 0,1-4 0,7-14 0</inkml:trace>
  <inkml:trace contextRef="#ctx0" brushRef="#br0" timeOffset="285627">15381 17370 28524,'-33'13'56,"4"21"0,4 7-56,3 6 3,9-5 1,0 8 0,5-6-4,10 9 0,17-16 0,9 3 0,0-8 0,-5-14 0,4-5 0,18 4 0,8-1 0,-6-8 0,-17-11 0,-3-5 0,17 0 0,-3-8 0,-16-16 0,-7-5 0,2-10 0,-15 12 0,-4-4 0,-5 4 0,-18-12 0,-3 17 0,-7-2 0,0 7 0,5 9 0,-4 7 0,-16 6 0,-9 5 0,10 2 0,3 3 0,4 9 0,0 0 0</inkml:trace>
  <inkml:trace contextRef="#ctx0" brushRef="#br0" timeOffset="286987">10876 15441 28546,'13'-49'22,"0"0"1,-3 10 0,3-4-21,3 0 1,5-7 0,1 0 0,-3 7-3,1-2 0,2 0 0,-4 9 0,4-6 0,1-1 0,-1 3 0,-5 9 5,-1 5 1,-1 4-1,9-13 1,-3 6-6,-13 19 0,4 16 11,-7 20-11,3 26 0,-3-6 0,1 9 0,0-4 0,-1-1 0,0 3 0,-1-13 0,0 7 0,1 1 0,-1-2 0,-1-7-391,1 3 1,-1-3 379,2 16 0,0-3-509,-4-21 1,0-4 519,0 5 0,-1 6 0,0-30 0</inkml:trace>
  <inkml:trace contextRef="#ctx0" brushRef="#br0" timeOffset="287287">11340 15247 28625,'-38'0'2,"0"0"1,1 0 0,-3 0 0,0 0-104,-7 1 0,-3-1 1,7 2 100,-6 2 0,5-3 0,8 2 0,28 1 0</inkml:trace>
  <inkml:trace contextRef="#ctx0" brushRef="#br0" timeOffset="289429">5010 23537 28378,'3'0'213,"0"0"-179,-3 0-23,3 49-11,0-13 0,1 3 0,0 3 0,1-4 0,0-1-6,-1-8 1,-1-1-12,1 6 0,0 2 17,-3 1 0,-1-2 0,2-3 0,-2 14 0</inkml:trace>
  <inkml:trace contextRef="#ctx0" brushRef="#br0" timeOffset="289686">4990 23867 28569,'29'-8'-127,"-1"-1"0,8-4 0,-4 1 127,-10 0 0,6-3 0,-19 9 0</inkml:trace>
  <inkml:trace contextRef="#ctx0" brushRef="#br0" timeOffset="289921">5277 23557 28614,'11'41'4,"-1"0"0,1-1 1,1 6-1,1 0 1,-3-8-16,0 1-34,1 12 45,-8-31 0,-2-11 0,0 0 0</inkml:trace>
  <inkml:trace contextRef="#ctx0" brushRef="#br0" timeOffset="291320">8517 23453 28502,'-37'38'29,"1"0"1,1-3 0,8-1-19,17 17 1,4-13-1,3 12-11,20-24 0,4-4 0,9 5 0,18-7 0,4-5 0,-1-9 3,-15-18 1,4-8 0,-6 0-4,1-9-4,-14-3 0,-2-9 1,-7 5 3,-17-6-30,-17 16 0,-12 0 0,2 6-110,5 8 0,-2 5 16,-9 4 1,-4 2 0,7 2-1,5 2 1,8 10 0</inkml:trace>
  <inkml:trace contextRef="#ctx0" brushRef="#br0" timeOffset="292953">5077 21252 28154,'0'8'303,"0"-2"-258,0-6 11,0 0-23,19-15 12,10-28-42,-9 15 1,3-4 0,-2 1-4,2-5 0,-1-2 0,0-1 0,1-3 0,-4 7 0,0-2 5,-4 10 1,-3 4-6,-6 16 0,-1 4 0,1 15 0,3 10 0,9 16 0,4 10-4,-7-10 1,-1 2-1,1-1 0,-1-3 0,1-1 1,-2 0-3,5 18 1,-6-6-174,-10-10-124,-2-14 303,0-3 0,0-16 0,0-2 0</inkml:trace>
  <inkml:trace contextRef="#ctx0" brushRef="#br0" timeOffset="293253">5463 21127 28434,'0'-6'135,"0"0"-135,0 6 0,-50 4 0,28-3 0,-9 1 0,1 0-258,7-2 258,12 0 0,1 0 0,10 0 0</inkml:trace>
  <inkml:trace contextRef="#ctx0" brushRef="#br0" timeOffset="295789">15842 23291 28658,'5'41'0,"1"0"0,0 0 0,0 6 0,0 4 0,-1-1 0,-1-7-6,-2-5 1,-1-1-152,1 12 0,0 5 1,-3-11 156,-9-10 0,4 2 0,-3-30 0</inkml:trace>
  <inkml:trace contextRef="#ctx0" brushRef="#br0" timeOffset="296019">15761 23653 28625,'37'-11'-3,"0"0"0,0 1 0,4 0 1,-2-1-430,11-6 1,-6 0 431,-15 7 0,13-2 0,-41 11 0</inkml:trace>
  <inkml:trace contextRef="#ctx0" brushRef="#br0" timeOffset="296254">16134 23343 28513,'7'47'145,"-2"-5"-145,-1 2 0,0 9 0,-1-5 0,0-10 0,0-2 0,1 2 0,0 1 0,0-4 0,1 15-22,-4-23-68,1 2 90,-2-22 0,0-3 0,0-2 0</inkml:trace>
  <inkml:trace contextRef="#ctx0" brushRef="#br0" timeOffset="298987">10474 22407 28602,'-15'-2'17,"-12"17"0,-2 7-17,-12 11-1887,9 3 0,-4 9 1,7-5 1886,13-13 0,4 1 0,-14 18 0,9 1 1297,31 1-1297,6-16 0,8-14 0,11-1 0,-4-3 0,-7-5 0,1-4 0,17-2 0,8-5 0,-9-4 0,-18-3 0,-3-6 288,13-11 0,3-9 0,-9-2-300,-17-8 1,-4-2 11,8 13 0,1 0 0,-11 1-50,-32-14 0,-12 9-253,-3 17 303,-2 6 0,1 5 0,12 10 0,8 0 0</inkml:trace>
  <inkml:trace contextRef="#ctx0" brushRef="#br0" timeOffset="301086">15520 21460 28390,'-2'5'168,"1"-1"-146,1-4-11,10-36 0,-4 6-11,3-1 0,1-1-288,3-15 299,4 0-11,3 0 11,-1 2-11,-4 16 0,0 1 0,5-14 0,-7 18 0,0 0 0,-1-2 0,-1 2 0,1-5 86,7-10-86,-15 30 0,5 4 0,21 47 0,-5-6 0,-3 2 0,4 9 0,-3-4 0,-5-8 0,0 0 0,-1 0 0,2 2 0,-2 1-6,3 12 0,-2-1-11,-1 0 1,1-2 4,-3-3 1,1-3-89,-1-8 0,-2-10-987,-5-22 1087,1-9 0,-6 5 0,-3-5 0</inkml:trace>
  <inkml:trace contextRef="#ctx0" brushRef="#br0" timeOffset="301419">15957 21298 28569,'-52'-11'28,"19"6"0,3 1-28,5 2 0,-10 1-515,9 1 515,13 0 0,-5 0 0,16 0 0</inkml:trace>
  <inkml:trace contextRef="#ctx0" brushRef="#br0" timeOffset="307797">14487 20808 27684,'5'-8'739,"-1"2"-683,-4 6 23,0 0-68,6-16 22,-4 10-21,3-10-1,-16 12-11,1 4 0,-10-2 11,-14 2-11,12 0 0,-23 0 0,26 0 0,-23 4 0,23 1 0,-7 7 0,-1 4 0,1 7 0,2 6 0,-3 9 0,4-3 0,6-9 0,1 2 0,-6 15 0,-2 7 0,5-8 0,1 8 0,6-14 0,3 1 0,11-4 0,5 1 0,4 1 0,5 3 0,-2-1 0,0 8 0,3 0 0,3-10 0,5 3 0,1-1 0,-4-8 0,-3-7 0,1-3 0,12 7 0,6 2 0,-4-6 0,8-2 0,1 4 0,-1 1 0,-11-5 0,11 0 0,3-4 0,-4-7 3,-6-5 1,5-2 0,-4-1-4,13-7 0,-13 0 0,4-2 0,-6 0 0,3-7 0,3 1 0,-3 0 0,-16 2 0,5-1 0,2-3 0,-6-4 0,0 0 0,-1 3 0,1-2 0,7-14 0,-3-1 0,-8 2 0,-3 7 0,-1-4 0,-6-9 0,-3 0 0,0-13-4,-2 15 0,-1-6 1,-1 6 3,-2-11 0,-12-6 0,-3 1 0,0 13 5,-8-4 1,0 1-6,7 12 0,-7-17 0,6 26 0,0 1 0,-8-6 0,-11-3 0,-3 1 0,-5 6 0,6 9 0,-9-2 0,6 2 0,9 1 0,1 2-6,-14 0 1,5-1 5,12-4-22,14 8-23,-5 4 45,-18 14 0,-1 2 0,10-6 0,-1 7 0,0-1 0</inkml:trace>
  <inkml:trace contextRef="#ctx0" brushRef="#br0" timeOffset="310253">11433 22089 28569,'5'0'56,"-5"5"-51,-21 15 1,-7 4-6,-5 7 0,2-1 0,-7 5 0,5-2 0,11-10 0,1 0 0,-11 12 0,-1 4 0,6 2 0,3 0 0,7-14 0,1 3-1063,-4 8 0,-2 9 0,0 0 0,4-7 1063,3-3 0,3 1 212,-2 3 0,-1 7 1,2 3-1,9-4-212,13 3 0,10-2 0,-2-1 0,-9-6 0,-1 0 0,7 0-3,11 2 0,7 1 1,3-2-1,-3-9-545,-1-8 0,2-5 548,0 1 0,3 1 0,3-6 0,5-8 0,4-5 0,-4-3 0,-2 2 0,2-5 0,1-3 0,7-3 0,-1-2 0,-8 0 0,-4-2 0,-3-5 0,5-8 0,6-8 0,-2-2 0,-7 5 0,-8 4 0,-1-3 2,0-3 1,5-7 0,-2 0 0,-6 7-170,-7 4 1,-3 2 166,7-13 0,0-4 1339,-4 0 1,-4-2-1340,-8 10 0,-2-1 0,1 0 0,6-14 0,-1-2 0,-8 3 0,-2-3 0,-1 7 0,0 15 0,-1 1 6,-1-18 0,-4 0-12,-8 8 1,-2 3 5,-11-9 773,6 11 1,-6 1-774,-13 5 0,-8 5 0,5 8 0,-2 2 0,0 0-8,8-1 1,1 0 0,-2 3 7,-12 6 0,-3 3 0,13 3 0,14 2 0,-15 11 0</inkml:trace>
  <inkml:trace contextRef="#ctx0" brushRef="#br0" timeOffset="312020">14336 23215 28266,'3'-1'191,"0"-1"-169,-3 2 1,-21 0-7,-7 0 1,-3 0-6,5 3 1,-2 3-1,-12 8 0,-6 4 0,6 0-6,10 1 1,1 4-3,-7 6 0,-7 6 0,1 4 0,10 1 4,10 5 0,8 2 1,-2 0-178,-10 1 1,-1-1-1,11 5 170,16-11 0,8 4 0,5 1 0,1-2 0,0-6 0,6 11 0,8-1 0,-6-15 0,6 6 0,4 2 0,1-1 0,-2-4 0,-3-6 0,1-2 0,-3-6 0,8-1 0,1-1 0,7 1 0,4 0 0,0-1 0,-2-4 0,-6-5 41,0-3 1,-5-5 0,6-3-42,9-2 0,9-4 0,1-2 0,-2-1 0,-10 1-545,3-5 1,-3-4 544,-8 3 0,4-1 0,-1-4 0,-8-2 0,1-19 0,-10-2 0,-4 9 0,-2-1 0,2-10 0,-4-5-36,-9 6 0,-4-3 0,-6-1 36,-6 3 0,-6-2 0,-1 1 0,1 0 0,4-7 0,2 1 0,-10 1 0,-5 9 0,-8-1 0,-4 0 0,-1 5 0,1 8-19,-11 4 1,0 10-1,-1-2-37,0-6 0,0 0 0,1 4 56,1 9 0,0 5 0,12 2 0,8 3 0,-1 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03T21:58:13.195"/>
    </inkml:context>
    <inkml:brush xml:id="br0">
      <inkml:brushProperty name="width" value="0.03528" units="cm"/>
      <inkml:brushProperty name="height" value="0.03528" units="cm"/>
      <inkml:brushProperty name="color" value="#FF0000"/>
    </inkml:brush>
    <inkml:brush xml:id="br1">
      <inkml:brushProperty name="width" value="0.03528" units="cm"/>
      <inkml:brushProperty name="height" value="0.03528" units="cm"/>
      <inkml:brushProperty name="color" value="#FF00FF"/>
    </inkml:brush>
  </inkml:definitions>
  <inkml:trace contextRef="#ctx0" brushRef="#br0">1624 2971 28591,'-40'-4'14,"0"0"0,-8 9 0,-5 5 0,5 2-14,5-1 0,-1 7 2,5 3 0,-8 6 1,-1 5-1,3 3 0,10 2-1048,11 5 0,7 5 1,4 1-1,-4-1 1046,-6-3 0,-4 0 0,2 0 0,10 0 0,11 0 0,5 2 0,6-3 0,5-7 0,21 2 0,6-8 573,-12-7 1,4-5-574,11-4 0,7-4 0,-6-6 0,-13-5 0,-1-6 220,12-11 0,3-7 0,-22-2-220,-37 1 0,-20 0 0,4-2 0,12-15 0,-6 4-3,-7 21 1,-12 4 0,-5 3 0,2 2 0,8 2-4,-6-1 1,2 5 5,-3 7 0,-4 3 0,11-1 0,9 0 0,2 17 0</inkml:trace>
  <inkml:trace contextRef="#ctx0" brushRef="#br0" timeOffset="1999">4263 5137 28513,'7'-37'89,"-32"6"-77,-7 25-7,-15 15 1,-1 6 5,3 5-11,8 0 0,4 2 0,11 6 0,10-10 0,33 5 0,11 0 0,14 4 0,-8-5 0,11 6 0,0 1 0,-6-3 0,-1-2 0,-2 2 0,-3 4 0,4 7 0,-2 1 0,-10-5 0,-9-4 0,-10 3-3,-13 4 0,-9 8 0,-5 0 1,0-7 2,-4-5 0,-7-4-848,-8-1 0,-11 1 0,0-4 0,8-9 842,7-11 1,2-11 5,-4-11 0,0-10 0,13-7 2,21 0 1,14-6 0,5-2 0,-4 2 0,-6-5 1,-1 1 0,8-2-4,7 3 0,9-5 0,3 0 0,-1 4 0,-5 9 0,0 1 0,1 5-19,6-8 0,3-2 1,-9 10-217,-11 12 235,-33 15 0,7 5 0,-20 7 0</inkml:trace>
  <inkml:trace contextRef="#ctx0" brushRef="#br0" timeOffset="9765">14941 4607 28658,'32'-25'3,"0"-1"0,1 0 0,9-8 1,-3 3-4,-10 15 0,-4 3 0,7-1 0,-2 0 0,-3 9 0,-20 34 0,-8 10 0,-1 7 0,-8-10 0,-7 8 0,-2 2 0,2-7 0,-4 1 0,-1-1 0,-1 1 0,-3 7 0,0-1 0,5-8 0,6-9 0,2-1 0,-12 19 0,7-8 0,21-26 0,32-6 0,16-8 0,-14-6 0,1-3 0,1 1-5,2 5 1,0 2 0,-1-3-2,14-11 1,-8 6 5,-14 27 0,-20-12 0,4 13 0</inkml:trace>
  <inkml:trace contextRef="#ctx0" brushRef="#br0" timeOffset="10000">15703 5042 28671,'18'0'-4,"-5"-12"1,-12 9 0,-1-8 0</inkml:trace>
  <inkml:trace contextRef="#ctx0" brushRef="#br0" timeOffset="10466">16170 4430 28625,'-28'20'22,"10"-6"-22,-4 9 0,7 5 5,28-3 1,6 0-6,1 24 0,10-23 0,7-1 0,-4 3 0,-3-1 0,5 10 0,-10-1 0,-5-1 0,-12-7 0,-10 0 0,-6 0 0,-10-5-34,-17-3 1,-4-3-168,0-6 201,4-9 0,4-4 0,18 0 0,4-7 0</inkml:trace>
  <inkml:trace contextRef="#ctx0" brushRef="#br0" timeOffset="10933">16144 4451 28524,'24'-10'147,"6"1"-147,-18 8 0,7-2 0,20-5 0,9-2 0,5-1 0,-15 3 0,3 0 0,-2 0 0,6 0 0,-1 0 0,-7 1-306,-4 0 1,-2 2 305,16-2 0,1 0-103,-15 2 1,-4 2 102,3-1 0,7 0-35,-34 3-301,-2 2 336,-3 10 0,0-7 0,0 6 0</inkml:trace>
  <inkml:trace contextRef="#ctx0" brushRef="#br0" timeOffset="15866">17077 1467 28177,'0'-3'325,"0"1"-202,0 2-101,-15 105-22,9-79 0,1 2 0,-2 11 0,-2 11 0,1-1 0,1-8-1333,1-10 1,0-2 1326,-1 14 1,1 0 96,4-13 0,3-3-1705,6 6 1614,0 13 0,2-36 0,-3-3 0</inkml:trace>
  <inkml:trace contextRef="#ctx0" brushRef="#br0" timeOffset="16101">17219 2073 28558,'4'0'100,"-2"0"-100,4 0-11,-3 0 11,10 0 0,-10 0 0,5 0 0</inkml:trace>
  <inkml:trace contextRef="#ctx0" brushRef="#br0" timeOffset="16573">17772 1407 28546,'-44'30'30,"1"0"0,6-12 0,14 0-30,46 19 0,8-28 5,16 10 1,1 3-6,-5 2 0,-8 9 0,-5 4 0,-15 2 0,-11 14 0,-7 1 0,-12-12-6,-11 3 1,-5-5-17,-6-23 22,-9-13 0,2-5 0,17-3 0,-17-15 0</inkml:trace>
  <inkml:trace contextRef="#ctx0" brushRef="#br0" timeOffset="16966">17795 1398 28546,'21'-12'125,"21"2"-125,-17 10 0,25 0 0,-9 2 0,0-1 0,10-3 0,-14 1 0,5-1 0,-7-1 0,3-2-7,-2-2 1,-4 5-106,-17 14 112,2 9 0,-15-5 0,-2 2 0</inkml:trace>
  <inkml:trace contextRef="#ctx0" brushRef="#br0" timeOffset="22665">2985 7026 28614,'42'-18'4,"0"0"1,0 0 0,0-1 0,0 1 0,14-13-1,-2 0 1,-19 24 0,-27 38 1,-17 14-6,-9-11 0,-10 2 0,-4 2 0,4-1 0,0 7 0,1-1 0,0 3 0,-5-2 0,-3 3 0,5-2 0,17-9 0,39 11 0,-4 1 0,13-37 0,11-8 0,-4-2 0,-11 1 0,1-2-38,16-3 1,7-1 0,-8-1-165,-18 2 1,-3-1 201,19-3 0,-6 0 0,-23 3 0,-6 3 0</inkml:trace>
  <inkml:trace contextRef="#ctx0" brushRef="#br0" timeOffset="23133">3964 7040 28591,'-42'11'11,"0"-1"0,0 0 1,-1 11-1,1 3 0,12 2-11,12 24 5,3-10 1,9 3-6,22 4 0,16-4 0,9-20 0,8-6 0,-1 1 0,-10 5 0,-2 1 0,3-7 0,1-8 0,3-5 0,0-5 0,-3-4 0,0-9 0,-2-7 0,-5 1 0,-1 0 0,-2-4 0,1-11 0,-1-8 0,-11 5 0,-23-16-6,-2 11 1,-11 1 1,-13 18 0,-9 5 1,-1 4-72,2 5 0,-1 4 1,0 0-412,0 0 1,1 0-1,2 7 486,-8 11 0,11 6 0,20 7 0,7-5 0</inkml:trace>
  <inkml:trace contextRef="#ctx0" brushRef="#br0" timeOffset="25305">5505 9016 28580,'11'-8'30,"-7"32"0,-6 21 1,0-2-31,0-7 0,-1 2-3,0 3 1,0 10-1,-1 3 1,0-2-1,0-8-8,-2 10 0,0-5-4,2-7 0,1 2 0,-1-9 15,-3 0 0,7-35 0,0 0 0</inkml:trace>
  <inkml:trace contextRef="#ctx0" brushRef="#br0" timeOffset="25803">6126 8882 28614,'-37'39'8,"0"1"1,9-8 0,-2 4 0,2 2 0,4 1-9,4 9 0,6 3 0,-2-2 0,-8-1 0,-3-1 0,13 1 0,15-6 0,8 2 0,5-3 0,0-9-697,4-7 1,4-5 696,17 12 0,10-6 0,-10-20 0,4-7 0,-3-2 0,-1 0 0,-1-5 147,14-6 1,5-6-1,-25-6-147,-44-8 0,-10-3 0,21 4 0,-7 4 0,-22 11 0,-17 6 0,-4 3 0,8 3-6,4 3 1,2 6-494,-7 2 0,-4 3 1,17 4 498,22 7 0,-15 8 0,41-15 0</inkml:trace>
  <inkml:trace contextRef="#ctx0" brushRef="#br0" timeOffset="66425">10757 8761 28255,'-9'-2'191,"2"1"-158,7 1 68,0 0-45,69-22-56,-28 13 3,7 0 1,12 0 0,-7 3 1,-16 3 1,-3 3-6,18 0 0,-12 12 0,-35 25 0,-14 7 0,-2-12 0,-5 2 0,-1 0 0,-3 7 0,-3 2 0,1-1 0,3-8 0,-5 2 0,0-1 0,1 1 0,-3 7 0,2-2 0,4-12 0,-2-3-112,5-2 0,3-3 112,8-15 0,1 0 0,5-6 0</inkml:trace>
  <inkml:trace contextRef="#ctx0" brushRef="#br0" timeOffset="66692">11027 9149 28558,'-39'-16'22,"0"-1"0,4 3 1,0 1-23,1 4 0,1 2 0,-8-2-45,5 0 0,3-1-280,13 3 325,0-1 0,19 5 0,1 3 0</inkml:trace>
  <inkml:trace contextRef="#ctx0" brushRef="#br0" timeOffset="66992">11101 9234 28412,'6'2'202,"2"0"-393,-7-2-750,4 2 941,-2-2 0,-3 0 0,3 0 0</inkml:trace>
  <inkml:trace contextRef="#ctx0" brushRef="#br0" timeOffset="67525">11562 8764 28546,'43'-3'16,"1"0"1,0 0 0,-1 1 0,-1-2 0,-2 0 0,-6 4-12,-1 3 1,-10 5-6,-20 13 0,-22 13 0,-14 9 0,2-4 0,9-7 0,-2 0 0,-7 4 0,-9 6 0,0-1 0,8-8-586,9-9 0,2-3 586,-10 10 0,5-4 280,17-14-280,20-1 0,30-4 0,11-5 6,-1 1 0,1-1-6,-12 0 0,0 0 0,-1-1-12,9-2 1,-7 0-34,-9 5 45,-9 23 0,-8-16 0,-14 15 0</inkml:trace>
  <inkml:trace contextRef="#ctx0" brushRef="#br0" timeOffset="74992">14297 6391 28378,'5'-4'180,"0"0"-158,-5 4 0,0 0 1,-26-18-12,5 13-11,-22-5 0,-6 2 0,-4 16 3,9 4 1,-7 4 0,9 0-4,-4 13 5,4 5 1,12 0-6,36-14 0,24-4 0,7-6 0,5-11 0,-7-6 0,5-4 0,-7-1 0,4-12 0,-11 3 0,-2 0 0,1-3 0,-14 13 0,-1 0 0,-10 16 0,-4 14 6,-4 16 1,-2 6-7,5-14 0,-1 2 0,-6 16 0,-3 6 0,5-6 0,9-13 0,0-1 0,-5 8 0,-2 4 0,4-7 0,9 6-18,-5-7 1,-1-3-28,2-14 45,19 12 0,-13-23 0,13 3 0</inkml:trace>
  <inkml:trace contextRef="#ctx0" brushRef="#br0" timeOffset="75225">14416 7090 28569,'5'8'89,"0"-2"-89,-5-6 0,5 3-22,-3-3 22,4-14 0,-6 10 0,0-13 0</inkml:trace>
  <inkml:trace contextRef="#ctx0" brushRef="#br0" timeOffset="75794">15114 6417 28457,'2'-3'134,"0"1"-111,-2 2 10,-96 38-33,67-13 0,3 4 0,-3-1 0,-10-3 0,-3-1 0,6 6 3,7 15 1,7 8 0,9-7-4,9-15 0,6-1 0,0 15 0,10 0 0,18-10 0,6-8 0,-11-9 0,2-3 0,13 0 0,5-2 0,-4-4 0,-13-7 0,-1-4-6,25-13 1,-5-3 5,-20 0 0,-11-29 0,-36 36 0,-17-8 0,-2 15 0,-2 3 0,-8-3 0,-4 6 0,1 1-11,11 3-6,14-2 0,0 4 17,-14 18 0,25-14 0,-10 8 0</inkml:trace>
  <inkml:trace contextRef="#ctx0" brushRef="#br1" timeOffset="100158">4759 1635 27572,'-6'50'5,"0"-1"1,1 1 0,-1 0-1,3-3 1,0-3 0,-2 3-15,-3-1 1,-2 4 0,-1-2-1,1-6 9,-2 0 0,0-3 0,0 13 0,1-6 0,-5-15 0</inkml:trace>
  <inkml:trace contextRef="#ctx0" brushRef="#br1" timeOffset="100397">4488 2073 28647,'46'0'-3,"-1"0"1,0 0 0,6 2 0,0 0 0,-6-6 2,-9-11 0,-4 0 0,-3 10 0,-3 0 0,19-22 0</inkml:trace>
  <inkml:trace contextRef="#ctx0" brushRef="#br1" timeOffset="100690">5048 1635 28468,'7'0'190,"-1"0"-190,2 28 0,-4 18-1887,-5-1 1,-2 6-1,1 0 1887,3-6 0,1 0 0,-2 4 0,-2-6 0,-2 5 0,0 1 0,-1-3 0,0-7 704,0 1 1,-1-2-705,1 5 0,0 4 0,0-10 0,1-6 0,0 3 0</inkml:trace>
  <inkml:trace contextRef="#ctx0" brushRef="#br1" timeOffset="101991">2631 5734 28602,'22'-41'6,"0"0"1,0 0-1,-1-1 1,-1 4-1,0 0 1,-1 1-1,0 1-6,0-2 0,0 2 0,-2 2-1841,4-6 0,0 0 1841,-4 8 0,0-2 0,0 3 511,3-2 0,-3 5-511,1 0 592,3 40-592,-12 29 0,-8 21 0,0-4 0,3-21 0,-1-3 0,1 5-279,0 5 1,1 8 0,-1 2 0,1-4 0,-1-9 272,1-3 1,-1-3 274,1 11 0,-1 4 0,-1-9-2543,-1-7 2279,-1 15 1,-1-48-1,0-1 1</inkml:trace>
  <inkml:trace contextRef="#ctx0" brushRef="#br1" timeOffset="102257">3095 5503 28625,'-52'-8'16,"7"1"1,0 0-28,-5-1-488,5-1 1,4-3 498,18-6 0,0 4 0,22 2 0</inkml:trace>
  <inkml:trace contextRef="#ctx0" brushRef="#br1" timeOffset="103657">1061 2061 28222,'0'-8'246,"0"2"-224,0 6 1,0 0 10,-66-8-21,38 7 4,-18 8 1,1 5-6,23 7-11,4 26 0,11 11 0,22-10 0,7 0 0,-11 5 0,7-5 0,15-16 0,9-4 0,-2-9 0,-10-7 0,1-9 3,8-7 0,8-8 0,0-2 0,-8 1-3,-5 0 0,-3-4 0,-1-6 0,3-7 0,-2 0 0,-8 4 0,-4-16 0,-10 10 0,-11 3-12,-28 15 1,-9 8-22,-9-4 33,12 12 0,-4 3 0,7-1 0,1 2 0,-3 12 0</inkml:trace>
  <inkml:trace contextRef="#ctx0" brushRef="#br1" timeOffset="105397">14049 4596 27572,'6'1'470,"-2"1"-649,-4-2-515,-29 0 694,18 0 1344,-20 0-1255,26 0-20,4 0-69,1 0 0,0 16 0,0 8 0,-4 20 0,-1 15 0,-1-4 0,2-12 0,0 3-375,1-4 1,-2 8-1,0 2 1,0-3-1,1-9 369,0-1 0,0-3-85,2 2 0,-1 3 1,1-10-1,0-10 1,2-3-1</inkml:trace>
  <inkml:trace contextRef="#ctx0" brushRef="#br1" timeOffset="105625">13991 5001 28334,'6'-1'112,"28"-3"0,9 1-101,-6-1-11,0 0 0,9-1 0,-9 1-23,0-2 23,13-9 0,-41 12 0,-4-3 0</inkml:trace>
  <inkml:trace contextRef="#ctx0" brushRef="#br1" timeOffset="105890">14374 4703 28636,'4'52'3,"-1"0"1,1 0 0,-1-3 0,0 3 0,-1-2-1,-1-6-3,-4-4 0,0-2 0,1 0 0,1 2 0,-3-4-241,-8-1 1,-1-6 240,2 5 0,-7 3 0,17-32 0</inkml:trace>
  <inkml:trace contextRef="#ctx0" brushRef="#br1" timeOffset="106836">12756 2281 27255,'22'-41'15,"0"0"1,0-1 0,-2 5 0,0 1 0,-2-2 198,-2-4 0,-1-1 1,0 3-210,8-4 1,0 2-6,-4-15 0,4 16 227,30 47-225,-35 23 1,-3 16 0,-2 6 0,1-6-3,2-5 0,1-3 0,0 6-395,0 4 0,1 8 0,0 2 0,-1-4 0,-2-10 395,-1-2 0,-1-5-160,2 2 0,0 3 0,-1-10 160,-2-8 0,1-2 0,-11-21 0</inkml:trace>
  <inkml:trace contextRef="#ctx0" brushRef="#br1" timeOffset="107098">13367 2119 28546,'-39'-12'15,"0"0"0,0 0 0,-4 1 0,-3-1 0,1 2 0,7 2-15,5 3 0,1 1 0,-9 0 0,-5-1 0,12 1 0,12 3 0,-2 3 0</inkml:trace>
  <inkml:trace contextRef="#ctx0" brushRef="#br1" timeOffset="108358">17962 2559 28580,'-29'3'34,"10"9"-23,-15 20-6,19 13 1,5 6-6,4-19 0,2 2 0,1 15 0,3 7 0,4-9 0,4-15 0,7-4 0,13 5 0,9 0 0,0-9 0,-1-10 0,2-8-190,3 0 1,3-3-1,0-7 190,-6-8 0,0-7 0,-2-2 0,-2 1 93,10-5 0,-2-5-93,-3-3 0,5-8 0,-8-3 0,-17 4 0,-27 3 0,-15 2 0,4-1 0,15-20 0,-9 5 0,-18 27 0,-14 4 0,-3 6 0,8 3 0,5 3 0,2 5 47,-17-2 0,2 10-282,15 21 0,8 6 235,-4 8 0,9-8 0,5-2 0,10-9 0</inkml:trace>
  <inkml:trace contextRef="#ctx0" brushRef="#br1" timeOffset="110091">1518 6748 27807,'-1'40'2,"1"0"0,-1 1 1,1-3-1,-1-1 0,1-3-2,0-4 0,0-1-188,1 1 1,1 1 187,-1 0 0,1 1-84,5 16 0,1-1-286,4 6 370,-2-17 0,1-5 0,-3-20 0,1-7 0</inkml:trace>
  <inkml:trace contextRef="#ctx0" brushRef="#br1" timeOffset="110325">1515 7110 28614,'43'-10'-15,"0"-1"1,0 1-1,0 0 1,1 0 0,1 0-1,-4 1 1,-10 2-322,-1 1 336,9-2 0,-32 6 0,-1-1 0</inkml:trace>
  <inkml:trace contextRef="#ctx0" brushRef="#br1" timeOffset="110558">2043 6646 28524,'-6'45'22,"1"-1"0,-1 0 1,1 1-1,-1 8 1,1 0-1,0-2-22,2-4 0,0-1 0,3-4 0,2 0 0,5 1-34,1-4 1,2 6-1,3-2 1,0-7-572,4-8 0,3-3 605,10 14 0,-2-6 0,-8-20 0,-6-3 0</inkml:trace>
  <inkml:trace contextRef="#ctx0" brushRef="#br1" timeOffset="111565">4556 10091 28278,'2'4'257,"-1"-2"-223,-1-2-23,57-72-1249,-42 48 0,0-2 1238,8-9 0,3-6 0,-4 3 0,-5 1 0,-5 0 0,-2 1 0,-1-2 4,2 0 0,0-4 0,-1 5-4,-1 3 0,0 2 0,4-16 0,0 7 775,-1 19-769,-2 49 0,-1 16-6,-2-14 0,-1 4-318,0 4 1,0 9-1,1 3 1,-1-1-1,0-6 318,0-4 0,-1-3 0,1 3-245,3 4 1,2 7 0,1 0 0,0-3 0,-2-10 216,1-3 0,1-5 200,12 20 0,-1-11 0,-14-33 0,2-6 0</inkml:trace>
  <inkml:trace contextRef="#ctx0" brushRef="#br1" timeOffset="111857">4987 9926 28401,'4'0'179,"-44"-11"-168,7 1-11,-2 0 0,-10-3 0,6 1 0,8 3 0,1 0-389,-13-2 1,-4 1 0,7 5 388,1 12 0,-15-6 0,50 13 0</inkml:trace>
  <inkml:trace contextRef="#ctx0" brushRef="#br1" timeOffset="113125">874 9227 28233,'2'-3'145,"0"0"-44,-2 3-45,-95 60-45,63-18 0,7-4 0,-7 10 1,5 5-1,17-6-9,22-10 1,12-3 0,4 1 0,-4 0-3,-6 15 0,-4 1 0,13-9 3,14-16 0,13-7 0,1-7 0,-9-9-3,-5-11 0,-3-13 2,-6-4 0,4-9 0,0-5 1,-3 1-1,-8 4-8,0-12 1,-10-2 2,-5 8 1,-1-6 0,-2-3 0,-4 4-1,-6 9 3,-11-2 0,-13 8-48,-8 4 1,-12-1-1,-3 5 1,6 8 47,-7 11 0,2 7 0,0-10 0,-2 0 0,10 6 0,5 22 0</inkml:trace>
  <inkml:trace contextRef="#ctx0" brushRef="#br1" timeOffset="114592">15925 8712 28591,'-3'46'-6,"-1"0"1,1 1 0,-1-1 0,0 0 0,1 1 0,-1-1 0,2 5 0,1-2 0,-1-1 0,1-2 0,-2-3-66,-5 14 0,0-3 0,2-12 71,4-1 0,2-44 0,0-10 0</inkml:trace>
  <inkml:trace contextRef="#ctx0" brushRef="#br1" timeOffset="114792">15948 9076 28602,'48'-16'-325,"0"-1"0,0 0 1,2 2-1,-5 1 325,-11-1 0,-8 4 0,-17 8 0,-2 1 0</inkml:trace>
  <inkml:trace contextRef="#ctx0" brushRef="#br1" timeOffset="114991">16302 8795 28546,'0'49'7,"1"0"1,-1-1-1,0 1 1,1 0-1,-1-4 1,0 1-1,1-1 1,-1-2 0,0-4-8,0 4 0,0-5 0,0-1-1228,0 7 0,0 0 1166,0 8 1,0-5 245,3-1 0,-2-23 0,2-9 0</inkml:trace>
  <inkml:trace contextRef="#ctx0" brushRef="#br1" timeOffset="116099">15797 6985 27114,'18'-41'22,"1"-1"1,0 0-1,-2 2 1,-1 1-1,-2 3-17,-3-1 1,0 1 210,0 1 0,1-1 0,2 1-166,4 0 0,0 2-44,-3-7 0,3 10 206,11 23-201,-23 32-11,1 15 0,2 13 0,-2-5 0,-2-9 0,0 2-3,1 6 0,2 9 1,0-1-1,-2-9 48,-2-12 1,0-2-289,4 7 1,1 4-1,-1-8 243,4-1 0,2 3 0,-8-32 0</inkml:trace>
  <inkml:trace contextRef="#ctx0" brushRef="#br1" timeOffset="116358">16208 6730 28479,'-46'5'11,"0"-1"0,-1 0 1,5 2-1,0-1 0,2-6-235,-11-13 0,7-2 139,-3 3 0,13-4 0,10 2 1,21 9-1</inkml:trace>
  <inkml:trace contextRef="#ctx0" brushRef="#br1" timeOffset="118325">11488 9556 28513,'-41'6'22,"0"0"0,10 1 1,1 4-16,0 10 1,-1 7-1,5 0-7,6-4 0,4 5 3,4 7 0,1 9 0,2 0 0,7-6-3,6-2 0,10-2 0,8 3 0,7 5 0,5-2 0,-2-9-327,11-8 1,5-9 326,-7-5 0,9-2 0,2-1 0,-2-4 0,-7-3 71,-5-3 0,-5-5 0,2-6-71,2-5 0,4-7 0,0-3 0,-4-1 0,-8 4 0,-1-8 0,-11-4-3,-10 0 0,-6-8 0,-4 2 0,-6 9 3,-9 7 0,-11 6-14,-10-2 0,-12-2 0,-2 2 0,8 5-64,4 5 0,1 4 78,-7-3 0,-4-1 0,14 5 0,19 7 0,12 2 0</inkml:trace>
  <inkml:trace contextRef="#ctx0" brushRef="#br0" timeOffset="131525">4572 15212 28647,'-6'49'1,"1"0"0,-1 0 0,1 0 0,-1 0 0,1 0 0,-1 0 0,2 0 0,1-2 0,0-2 0,-1-2 0,-1-2-27,-6 15 0,-2-3 0,3-14-220,5-15 246,2-6 0,3-18 0,0-2 0</inkml:trace>
  <inkml:trace contextRef="#ctx0" brushRef="#br0" timeOffset="131924">4746 15403 28558,'44'0'14,"0"0"1,0 0 0,0 0 0,8 0 0,0 0 0,-4 0-15,7 0 0,-6 0 0,-20 0 0,1 0 0,20 0 0,-6 0 0,-22 0 0,-3 3 5,-16 24 1,-10 12-6,-4-3 0,-6 4 0,-1 2 0,2 0-4,0 9 1,1 1-1,-2-1 1,0-8 0,-1 2 1,-2-3-1,1-5-182,-11 10 0,4-11-1226,11-10 1411,-13 8 0,27-26 0,1-2 0</inkml:trace>
  <inkml:trace contextRef="#ctx0" brushRef="#br0" timeOffset="132227">5277 15841 28311,'5'-5'247,"-1"1"-236,-8-7 0,-23 0 0,-7 2 0,-10-9-11,-3 10 0,-11 2 0,8 2-6,20 2 1,1 2 5,-25 1 0,8 2 0,31-3 0,6 4 0</inkml:trace>
  <inkml:trace contextRef="#ctx0" brushRef="#br0" timeOffset="142423">6751 12721 28009,'3'-4'325,"0"0"-202,-3 4-56,-43-36-45,12 27-7,-1-3 0,-7-3 0,4 6-4,-13 10 0,10 3 1,4 4-1,19 5-11,36 27 0,15 7 5,-17-23 1,3 1-6,4 4 0,6 6 0,3 3 0,-2 1 0,-7-3 0,-2 9 0,-5-1 0,1 0 0,11 1 0,3 1 0,-16 1-4,-23 6 0,-16 1 1,-1-10 3,2-18 0,-4-5 0,-19 10 0,-8 0 0,9-21 0,17-35 0,5-9 0,-6 17 0,7-5 2,20-11 0,14-11 1,7-6-1,2 0 0,-3 6-2,-2 1 0,0 4 0,1 0 0,1-1 0,2-5 0,3 0 0,-1 0 0,-3 3 0,-1-6 0,-1 3 0,-6 10 0,-2 9-11,3-7-1905,-10 24 1916,-8 4 0,2 3 0,-3 2 0</inkml:trace>
  <inkml:trace contextRef="#ctx0" brushRef="#br0" timeOffset="143463">7166 12884 28132,'0'6'280,"0"-1"-157,0-5-67,136-47-51,-109 37 1,2 0-432,16-6 1,10-3 0,0 0 0,-12 4 425,5 0 136,-11 2 1,-5 3-394,-18 10 257,-4 2 0,-10 1 0,0 1 0</inkml:trace>
  <inkml:trace contextRef="#ctx0" brushRef="#br0" timeOffset="143924">7378 12571 28289,'4'0'246,"-2"0"-223,-19 4-1,3 3-11,-18 9 0,4 11 1,1 5-7,8-11 1,0 3-6,-7 13 0,-3 8 0,5-6 0,9-10 0,1-2 0,-7 15 0,4-2 0,10 2 5,29-17 1,5 0-6,-3 8 0,13-10 0,2-5 0,-8-10-39,10 1 0,2 0-17,-3 3 56,6 3 0,-5 0 0,-23-4 0,8 5 0</inkml:trace>
  <inkml:trace contextRef="#ctx0" brushRef="#br0" timeOffset="144958">8179 12542 28412,'9'39'40,"0"1"0,0-1 1,1 6-1,1 0 1,-1-9-30,4 0-11,-1-3 0,0-13 0,0-44 0,-1-13 0,7-5 0,-10 2 0,-2-12 0,-1-2 0,-1 7 5,-1-1 1,-2 0-6,0-3 0,0-7 0,1 0 0,-1 10 0,0 11 0,0 3 0,2-8 0,0-3 0,2 10 0,5 10 0,12 3 0,9 5 3,3 14 1,6 6 0,-1 0 1,12-3 1,3 2-277,-5 6 1,3 2-1,0 2 271,-14-2 0,1 0 0,0 1 0,-2-1 0,4 1 0,-2-1 0,7 0 0,-5-2 0,7 0 0,5 0 0,1 0 0,-1 0 0,-3 0 0,-7-2 0,0 0 0,-6 0 0,-1-1 0,7 0 0,2 0 0,8 1 0,3 0 0,1 0 0,-3 0 0,-4-2 0,-8 0 0,0 0 0,-7-2 0,5 0 0,0-1 0,8 0 0,3 0 0,-1-1 0,-3-1 0,-8 0 0,13-2 0,-3-2 0,-2 0 0,7 0 0,-3 0 0,-11 0 0,3-5-45,7-1-44,-40 10 89,-20 12 0,5-7 0,-13 8 0</inkml:trace>
  <inkml:trace contextRef="#ctx0" brushRef="#br0" timeOffset="145658">8408 12365 28367,'19'42'56,"1"0"0,-7-4 0,-2 0 0,-3-4-56,-7 10-95,1 7 0,-2-2-286,-2-15 381,-2 20 0,1-43 0,-1-5 0</inkml:trace>
  <inkml:trace contextRef="#ctx0" brushRef="#br0" timeOffset="146158">8778 12417 28513,'29'1'29,"0"0"1,11-1 0,-4 1-18,-9 3-12,18 16 0,-35-1 0,-3 19 0,-3 4 0,-2-2 0,-6-5 0,-2 5 0,-1-7-12,-7 6-72,-12 3 0,-3-3-72,6-14 156,-15 11 0,31-30 0,3-3 0</inkml:trace>
  <inkml:trace contextRef="#ctx0" brushRef="#br0" timeOffset="146423">9051 12684 28278,'-46'-8'-110,"0"0"0,0 0 0,-3-3 1,1-1-1,10 1 110,10-5 0,-7-4 0,34 15 0</inkml:trace>
  <inkml:trace contextRef="#ctx0" brushRef="#br0" timeOffset="146958">9267 12330 28199,'7'0'314,"-1"0"-292,-6 0 34,66-2-56,-45 1 0,15-1 0,-4 2 0,-28 1 11,-26 39-11,5-20 0,-1 5 0,-2 0 0,-10-2 0,9-9 0,-1 0 0,44-7 0,-3-4-140,19 6 0,2 3 140,-6 1 0,14 7 0,-39-12 0</inkml:trace>
  <inkml:trace contextRef="#ctx0" brushRef="#br0" timeOffset="147258">9708 12742 28345,'-39'-10'-34,"0"-1"0,-1 1 1,-11-3-1,13 3 1,29 9-1</inkml:trace>
  <inkml:trace contextRef="#ctx0" brushRef="#br0" timeOffset="147557">10039 12626 27038,'-11'52'-3,"0"0"1,-1 0 0,5-15 0,1-1 0,0-1 131,-2 17 0,2-8 0,6-19 1,0 7-1</inkml:trace>
  <inkml:trace contextRef="#ctx0" brushRef="#br0" timeOffset="147957">10342 12663 28457,'-38'25'56,"7"-5"11,21-4-56,5-5-11,5 9 23,28 14-23,-4-4 0,8 7 0,-1 1 0,-8-3 0,-8 6 0,-10 0-12,-23-13-194,-10-12 1,-11-1 0,3-3 205,6-5 0,1-3 0,-20 1 0,5-2 0,21-3 0</inkml:trace>
  <inkml:trace contextRef="#ctx0" brushRef="#br0" timeOffset="148225">10287 12629 28625,'44'15'-36,"0"1"0,-1-1 0,1 2 0,-1-1 1,-14-4-682,-17-6 717,7 7 0,-13-10 0,0 0 0</inkml:trace>
  <inkml:trace contextRef="#ctx0" brushRef="#br0" timeOffset="148723">10809 12521 28490,'35'0'33,"0"0"1,9 5 0,-6 1-34,-15 0 0,11 25 11,-58 10-11,11-5 0,-15-5 0,-2-2 0,11-4 6,1 4 0,5 2-6,15-5 5,19 3 1,8-3-6,7-8 0,-1-4 0,1-3-728,14-1 728,-18 2 0,0-5 0,-22-1 0</inkml:trace>
  <inkml:trace contextRef="#ctx0" brushRef="#br0" timeOffset="157791">10693 19041 27494,'-6'0'492,"2"0"-290,4 0 0,-31 0-135,7 11-67,-19-2 11,17 12-11,17-13 45,23 25-34,6-17-11,13 13 0,2 2 0,1 0 0,0 1 0,-9 4-6,-29-6 1,-7 0-18,5 18 12,-24-20 0,-5-8-11,9-10 44,-7-31 0,38 0 6,9-21 0,6-8-28,5 4 0,2 0 6,-1 2 0,0 0-23,3-1 0,-4 9-106,-11 21 123,1 0 0,-15 15 0,-2 0 0</inkml:trace>
  <inkml:trace contextRef="#ctx0" brushRef="#br0" timeOffset="158524">11040 19372 27998,'-7'0'179,"1"0"-168,6 0 11,0 0 57,-81 108-79,62-77 0,2 0 0,-2 1-20,-4 1 0,-3 2 1,0 1-1,4-4 20,-4 16 0,7-10 0,10-23 0,0 0 0</inkml:trace>
  <inkml:trace contextRef="#ctx0" brushRef="#br0" timeOffset="158829">11027 19644 28457,'-4'38'5,"1"1"1,-1-1 0,-1 15-1,2-4-22,0-19 1,1-3-706,2 16 229,-1 8 543,1-26 1,0-12 0,0-5 0</inkml:trace>
  <inkml:trace contextRef="#ctx0" brushRef="#br0" timeOffset="159157">11175 19760 28569,'37'-2'0,"0"0"0,-1-1 0,15 0 0,-13 1-23,-29 2 1,-5 11 5,-1 13 0,-2 6-5,-1 16-12,-2-7 1,-3 2-494,-8 4 1,-2-3 526,5-16 0,0-1 0,-5 8 0,2-5 0,6-15 0</inkml:trace>
  <inkml:trace contextRef="#ctx0" brushRef="#br0" timeOffset="159457">11462 20023 28110,'0'-3'56,"0"1"-23,0 2-33,-79-22-353,48 16 1,-2 1 352,-17-7 0,2 1 0,1 6 0,39 5 0</inkml:trace>
  <inkml:trace contextRef="#ctx0" brushRef="#br0" timeOffset="162657">10551 20472 27902,'-2'52'-75,"-1"-1"1,1-5-1,1-7-418,-1-16 514,2-6 1,0-9 0,0-3 0</inkml:trace>
  <inkml:trace contextRef="#ctx0" brushRef="#br0" timeOffset="163090">10741 20467 28289,'4'0'190,"-29"25"-190,10-11 39,-6 5 1,4 2-18,13 2-22,15 5 0,10-4 0,17 6 0,-19-7 0,-3 0 0,9 9-17,-15 1 0,-8-1-5,-16-12-471,-9-1 0,-4-4 493,-4-9 0,-10-2 0,33-4 0</inkml:trace>
  <inkml:trace contextRef="#ctx0" brushRef="#br0" timeOffset="163357">10744 20446 28210,'34'-2'202,"-1"-1"0,4 1-202,15-1 0,1 2 0,-14 1-482,1 0 0,-2 4 482,-14 4 0,10-2 0,-32 2 0</inkml:trace>
  <inkml:trace contextRef="#ctx0" brushRef="#br0" timeOffset="163658">11375 20591 28524,'-33'40'7,"1"-1"0,-1 1 0,0-1 0,1 1 0,3-5 0,2-3 0,2 0 0,0 1-83,-1 3 1,0 2-1,3-2 1,6-8-1494,-1 7 1569,4 16 0,15-49 0,5-2 0</inkml:trace>
  <inkml:trace contextRef="#ctx0" brushRef="#br0" timeOffset="164357">11545 20881 28289,'6'0'213,"-2"0"-213,-4 0 33,-37 0-22,8 4-5,-13 3 0,-1 3-6,5 4 11,6-1 0,12 6-6,35 6 1,11 2-6,1 12 0,6-8 0,9 4 0,-5-4 5,-12-11 1,-2 1-10,3 14 1,0 7-1,-7-5 4,-6 6-11,-21 3 0,-9-5 11,-5-22-6,-18-5 1,-1-13 16,27-26 0,4-7 0,-13-13-6,36 11 1,15-8 0,5 0 0,-3 6-6,0 5 0,2 1 0,0-1 0,5-4 0,-1 1 0,-9 7-12,-2-1 1,-9 2 0,-10 1-196,-33 12 0,-9 4 207,0-14 0,1 15 0,4 4 0,16 4 0</inkml:trace>
  <inkml:trace contextRef="#ctx0" brushRef="#br0" timeOffset="170257">14394 11939 28546,'43'-13'18,"1"1"0,-1-1 0,2 0 0,-1 1 0,-12 8-18,-14 14-6,-10 18 1,-7 4 5,-12 1 0,-3 8 0,-1-3 0,4-16 0,-4 27 0,17-28 5,11 8 1,3 1-6,-1-1-4,-4 4 0,-1 8 1,-11-4 3,-26 2 0,-7-1 0,15 10 0,-6-7 0,-21-26 0,-12-12 0,4-8-288,16-8 1,3-5-1,0 0 288,-3 4 0,0-1 0,4 0 0,-7-8 0,14 4 0,24 15 0</inkml:trace>
  <inkml:trace contextRef="#ctx0" brushRef="#br0" timeOffset="170691">14937 12133 28098,'0'-4'448,"0"0"-430,-25 6 1,-20 9 0,7 3-7,5 10-9,-6 9 1,-7 9 0,23 0-4,41-4 0,20 1 0,-3 0 0,-15 1 0,-3 0 0,9-5-438,8-12 1,9-2 0,3-4 0,0-2 0,-7-5 437,6 1 0,0-10-172,-2-10 0,6-8 0,-2-3 0,-10 1 172,-11 0 0,-6-5 0,-2-10 0,0-9 0,-4-2 0,-8 7 0,-10 3 0,-7 3-4,4-4 0,-1-2 1,-9 7-1,-16 13 0,-9 8 1,2 3-20,0-2 1,-3 4 22,3 6 0,-7 4 0,2 1 0,7 0 0,8-1 0,4 2 0,-6 6 0,0-1 0</inkml:trace>
  <inkml:trace contextRef="#ctx0" brushRef="#br0" timeOffset="172558">12517 14549 28446,'9'-2'112,"-2"1"-101,-7 1 0,0 0 0,73-32 0,-27 17-11,-1-3 0,4 3 6,-9 11 0,-7 6-6,-7 9 0,-7 13 0,-7 4 0,-28 9 0,-1 3 0,0-1 0,-1-10 5,9 1 1,8 0-6,16-5 0,8 12 0,-1 2 0,-7 3 0,2-8 0,-4 3 0,-15 4 0,-8 0 0,3-15 0,-4 0 0,-11 4 0,-5 2 0,-1-7 0,1-11 0,-2-6-23,-11-4 1,-6-5 0,8-4-202,2-16 224,7-1 0,6-1 0,22 5 0,1 3 0</inkml:trace>
  <inkml:trace contextRef="#ctx0" brushRef="#br0" timeOffset="172934">13177 14509 28535,'-37'21'18,"-1"1"0,0-1 0,1 2 0,1 0 0,9-3-7,8 2-6,28 9 1,17 0-6,15-16 0,11-7 0,-1 2 0,-11 5 0,-1 1 0,2-3 0,-1-5 0,4-3 0,-1-2 0,-3-1-6,13-1 1,-6-2 5,-16 1 0,-3 0 0,7 0 0,-6 0 0,-13 0 0</inkml:trace>
  <inkml:trace contextRef="#ctx0" brushRef="#br0" timeOffset="173164">13428 14694 28524,'-7'0'112,"1"0"-107,7 36 1,4 14-6,-4 0 0,1-5 0,0 13 0,0 2 0,-2-7 0,-5 2 0,0-3 0,4-5 0,1 1 0,-1-8 0,-9 9 0</inkml:trace>
  <inkml:trace contextRef="#ctx0" brushRef="#br0" timeOffset="196958">3568 17156 28658,'-13'44'0,"-1"1"0,1 0 0,0-1 0,-1 5 0,-1 4 0,0 1 0,1-3 0,2-5-49,2 2 1,2-6 0,-1 2-776,-4 9 1,-1 0 0,6-6 823,9-9 0,4-12 0,-1-20 0,10-3 0</inkml:trace>
  <inkml:trace contextRef="#ctx0" brushRef="#br0" timeOffset="197168">3642 17941 28647,'20'-2'-437,"-5"-18"437,-15 3 0,0-5 0,0 10 0</inkml:trace>
  <inkml:trace contextRef="#ctx0" brushRef="#br0" timeOffset="197658">4282 17333 28524,'-46'0'45,"0"10"-23,32-4-11,-1 26-11,24-13 6,23 10 0,9 4-1,-13 0 1,1 1-6,13-4 0,-6 3 0,-20 12 0,-14-1 0,-22-7 0,-9-7 0,-10 4 0,3-7-6,9-10 1,-1-3-3,-7 5 1,-4 2-1,7-10-496,5-16 504,12-11 0,6 2 0,9 0 0</inkml:trace>
  <inkml:trace contextRef="#ctx0" brushRef="#br0" timeOffset="197991">4289 17280 28647,'52'0'3,"1"0"0,-1 0 0,1 0 0,-3 1 0,4-1 0,-1 1 0,-4 0 0,-10 0-3,-6 1 0,-2 1-23,10 1 0,5 1 0,-10 0-402,-10 4 425,3 7 0,-28-12 0,-1 2 0</inkml:trace>
  <inkml:trace contextRef="#ctx0" brushRef="#br0" timeOffset="200031">662 19259 28233,'4'-2'123,"-2"1"-22,-2 1-34,-48 9-45,24 5-7,-3 4 0,-7 7 0,7-1-15,10-1 0,3 3 0,-11 14 0,3 4 5,10 0 1,9 0-6,16-8 0,5-2 0,-8 4 0,7-9 0,19-21 0,12-11 0,-7-5 0,-13-3 0,-1-5-4,8-13 1,3-7-1,-10 2 4,-16 7 0,-6-2-4,-6-8 0,-5-6 1,-3 7 3,-14-9-17,-9 8 0,-3 7-50,9 18 67,-9 6 0,32 7 0,2 4 0</inkml:trace>
  <inkml:trace contextRef="#ctx0" brushRef="#br0" timeOffset="200297">884 19795 28636,'0'-42'0,"0"8"0</inkml:trace>
  <inkml:trace contextRef="#ctx0" brushRef="#br0" timeOffset="200924">1335 19349 27349,'-47'6'67,"1"-1"0,10-2 1,5 3 435,6 29-492,20-17 0,12 7 1,6 0-1,11 0 45,4-1 0,8 7 1,-5-1-57,-5 4 0,-2 0 0,15 4 0,-11 2 0,-39 2 0,-12-6-11,-4-17 5,-15-1 0,0-8 6,15-20 40,7-13 0,5-5-40,10-14 6,7 7 0,8-1-3,9 6 1,7 0 0,-1 3-4,-1 1 0,2 0 0,8-8 0,3-3 0,-6 5-11,-1-4-40,-11 0 1,-8 2-129,-17 15 239,-16-10 1,9 28 0,-4 1 0</inkml:trace>
  <inkml:trace contextRef="#ctx0" brushRef="#br0" timeOffset="210691">15999 19728 28625,'6'52'1,"0"0"1,0 0 0,0 0 0,0-9 0,1-4 0,-2 1-40,-5 12 1,-2 0 0,6-13 37,12-15 0,-11 0 0,11-24 0</inkml:trace>
  <inkml:trace contextRef="#ctx0" brushRef="#br0" timeOffset="211124">16498 19696 28412,'-23'16'48,"0"1"1,-4 5 0,5 1-27,7 1-11,-2 12 0,17 12 0,24-15 1,5 2-12,-17-5 0,2 0 0,13-3 0,6 1 0,-10 1 0,-18 6 0,-4 0 0,7-5 0,-4-1-17,-25 10 0,-9-6-39,-2-16-101,-15-1 157,21-31 0,15 12 0,0-11 0</inkml:trace>
  <inkml:trace contextRef="#ctx0" brushRef="#br0" timeOffset="211424">16521 19728 28535,'42'-7'20,"0"1"1,0-1-1,1 1 1,-4 0 0,-3 1-1,0 0-20,5-3 0,0 0 0,-8 2 0,-1 1-11,18 2-34,-40 3-123,3 5 168,-11 31 0,-2-22 0,0 20 0</inkml:trace>
  <inkml:trace contextRef="#ctx0" brushRef="#br0" timeOffset="211958">16804 20617 28591,'-23'-11'15,"-7"2"0,-9-1 0,1 2-10,-5-1 1,-3 2-286,-3-1 1,-6-1 0,-2 3 279,7 3 0,-3 2 0,0 1 0,5 0 0,6 0 0,4 0 0,-5 0 0,1 0 0,-5 1 0,-2-1 0,5 1 0,8 0 0,3-2 0,5 4-525,-2 11 0,13 3 525,36 3 0,5 11 0,-3-19 0</inkml:trace>
  <inkml:trace contextRef="#ctx0" brushRef="#br0" timeOffset="212258">15929 21005 28524,'-2'52'11,"1"0"0,0 0 0,0 0 1,0 0-1,1-6 0,1-3 0,-1-1 1,-2-1-50,-2 10 1,-2-2 0,1-12-411,1-7 448,8 3 0,-3-30 0,3-3 0</inkml:trace>
  <inkml:trace contextRef="#ctx0" brushRef="#br0" timeOffset="212623">16357 21112 28625,'41'-3'5,"0"0"1,0 0-1,0 0 1,8-1 0,-2 0-1,-8 1-5,2 3 0,-27 26 0,-3 8 0,12 13 0,-25-10 0,-8 11 0,-4 2 0,2-8-586,-1 4 1,-3-2 581,-3 3 0,-4 3 1,1-4-9,-3-3 1,2-7-94,-1 3 72,-4 6-359,25-41 392,4-13 0,0 7 0,0-7 0</inkml:trace>
  <inkml:trace contextRef="#ctx0" brushRef="#br0" timeOffset="212864">16730 21550 28300,'0'-7'134,"-25"-9"1,-9-2-113,-5 0-19,-4-1 1,-11-3 0,6 4-4,18 8 0,0 1-11,-20-7 0,2 4 11,14 10 0,17 1 0,2 1 0</inkml:trace>
  <inkml:trace contextRef="#ctx0" brushRef="#br0" timeOffset="214990">12910 19392 28356,'-32'0'11,"-1"1"0,4-1 1,2 3 32,-13 15-21,17-2-12,-1 8 0,2 1-11,7 1 17,14 6 0,7 0-6,16-7-11,17 9 0,4-1 0,0-4 0,-21 0 0,0 8 0,-6-5 0,-9 13 0,-15-11 0,-6 3 0,-1-5 0,-14 1-2836,-11-7 0,-1-10 2836,18-22 0,-13-15 394,46-14 0,12-6-383,-9 9 1,3-2-7,5-1 1,5-4 0,1-1-1,-4 6-5,1-3 0,0 2 314,0 0 0,3-1 0,-7 4-314,0-15-11,-10 24-1412,-5-1 1423,-6 21 0,1 2 0,-2 1 0</inkml:trace>
  <inkml:trace contextRef="#ctx0" brushRef="#br0" timeOffset="215297">12974 20194 28569,'-44'2'6,"-1"1"1,0-1 0,1 0 0,2 1-1,1 0-6,-3 0 0,-6 0 0,2-1 0,13 1 0,10 0 0,-4 3 0</inkml:trace>
  <inkml:trace contextRef="#ctx0" brushRef="#br0" timeOffset="215590">12601 20452 26870,'0'53'0,"0"-1"0,0 1 0,0-14 0,0-2 0,0-1-224,0 20 0,0-8 224,0-14 0,0 9 0,0-36 0</inkml:trace>
  <inkml:trace contextRef="#ctx0" brushRef="#br0" timeOffset="215930">12823 20530 28231,'48'-5'8,"-1"0"1,1 1-1,2-2 1,-3 1-9,-6 2 0,-8 1 0,-13 0 189,3 5-184,-18 21 1,-5 7-6,3 11 0,-4 0 0,-3 3-6,-6-3 1,-2-1 37,2-10 0,-1 1-51,-1 3 1,-1 3-1,2-6-48,-1 3 75,10 13 0,5-49 0,10 0 0</inkml:trace>
  <inkml:trace contextRef="#ctx0" brushRef="#br0" timeOffset="216191">13283 20788 28479,'-50'-12'16,"0"0"1,3 2 0,-3 0 0,7 1-17,11 4 0,1 0 0,-20-2 0,6 1 0,24 4 0,4 2 0</inkml:trace>
  <inkml:trace contextRef="#ctx0" brushRef="#br0" timeOffset="225424">3487 22850 28625,'-23'47'5,"-1"-1"1,14-9 0,2 1-1,1-2-5,-5 7 0,8-2 0,24 6 0,11-8 0,18-21 0,-9-7 0,6-5 0,-4-11 0,4-6 0,-5 1-6,-3 4 1,0 0-59,3-3 1,4-2 0,-10 3-766,-9 3 829,-6 9 0,-20-3 0,0 4 0</inkml:trace>
  <inkml:trace contextRef="#ctx0" brushRef="#br0" timeOffset="225658">3677 23027 28636,'3'52'2,"-1"0"1,0 0 0,2 3 0,-2-4-3,-2-4 0,0-4-56,1-8 0,0-4-403,2 6 459,5 14 0,-4-42 0,2-3 0</inkml:trace>
  <inkml:trace contextRef="#ctx0" brushRef="#br0" timeOffset="226098">4228 22807 28345,'1'-5'213,"1"1"-191,-31 27 12,5 1-23,-13 10 0,14 16-11,44-26 0,7-1 5,-13-1 1,2 0-6,18 0 0,9-1 0,-5-3 0,-14-7 0,-2 3 0,15 22 0,-7 4 0,-18-6-6,-19 2 1,-9-3-6,-15-14 11,-17-6 0,-1-4 0,11-5 0,7-3 0,1-1 0</inkml:trace>
  <inkml:trace contextRef="#ctx0" brushRef="#br0" timeOffset="226391">4343 22677 28658,'54'0'0,"0"0"0,0 0 0,0 0 0,0 0 0,0-1 0,2 0 0,-2 0 0,-7-1 0,-10 1-22,9 0 22,7 9 0,-46-5 0,-3 10 0</inkml:trace>
  <inkml:trace contextRef="#ctx0" brushRef="#br0" timeOffset="228356">1042 25677 28602,'45'-20'6,"-1"0"1,1 0-1,0 0 1,-1 2-1,1-1 1,-5 3-1,-10 4-6,-5 3 0,-21 38 0,-12 10 0,-7-12 0,-8 3 0,-1 6 0,-6 8 0,-4 5 0,2-3 0,3-8 0,4-6 0,3-5 0,-3 4 0,-7 9 0,-5 7 0,4-3 0,9-10 0,6-1 5,52-7 1,23-6-9,-19-15 0,6-5 1,1-2-1,-1 1 0,-3 3 0,0-1 1,-1 1-1,2-3-6,3-1 1,2-2 0,-2-1-1,-7-3 9,0-9 0,-8-1 0,3 3 0,4-11 0</inkml:trace>
  <inkml:trace contextRef="#ctx0" brushRef="#br0" timeOffset="228724">1898 25518 28580,'-36'24'22,"0"-1"1,1 7-1,10-1-11,19-6-11,11 17 0,23-2 0,1-11 0,16 2-6,1-21 1,11-6 2,-17-4 0,5-3 1,0 0-1,-2 2 3,3 1 0,-1 1 0,2-1-216,-3-3 1,4-1-1,-4 0 1,-11 2 215,-7 1 0,4 1 0,-30 1 0</inkml:trace>
  <inkml:trace contextRef="#ctx0" brushRef="#br0" timeOffset="228957">2242 25480 28636,'-15'45'1,"0"-1"0,0 0 1,0 1-1,0-1 1,-2 6-1,-1 0 1,2-2-1,4-3-16,4-3 0,3-2 0,2-3 15,1-1 0,0-2 0,-2 11 0,3-8 0,6-19 0</inkml:trace>
  <inkml:trace contextRef="#ctx0" brushRef="#br0" timeOffset="231991">6004 24953 28468,'5'-1'90,"0"-1"-57,-5 2-33,-25-1 5,-12 0 1,-3 2-6,12 0 0,-1 2 0,-30 3 0,15 8 12,51 23-12,-4 1 0,28-12 0,18 1 0,-3-3 5,-7-1 1,-1 1-6,1 2 0,2 2 0,-8-1 0,-11-6 0,-7 3 0,-4 12 0,-7 0 0,-11 0 0,1-8 0,-7-3 0,-21-10 0,-6-7 0,-12 3-4,16-11 0,-5-4 1,7-2-20,-7-12 23,11-9 0,6-1 0,14 8 0,4-11 0</inkml:trace>
  <inkml:trace contextRef="#ctx0" brushRef="#br0" timeOffset="232357">6541 24901 28546,'4'45'41,"-1"1"1,1-3 0,0 4-42,0-1 0,0 4 0,0-4 0,0-1 0,0 0 0,0-3 0,1 5 0,0-1 0,-1-8 0,-1-9 0,0-2-40,2 13 0,0-6-374,-2-22 414,-1-1 0,-2-11 0,0 0 0</inkml:trace>
  <inkml:trace contextRef="#ctx0" brushRef="#br0" timeOffset="249323">14931 23296 28546,'-45'-21'22,"-1"-1"1,4 5 0,-1 4-23,1 8 0,3 7 11,-3 17 0,58 1-11,8 4 0,9 4 0,-3-2 0,1-3 0,0 2 0,4 6 0,7 6 0,-3 4 0,-12 1-4,-17 3 0,-10 3 1,2-1 3,9 0 0,1-1 0,-14-2 0,-20-4 0,-13 0 0,-5-5 0,3-13 0,-2-17 0,0-8 0,-17 10 0,9-14 3,33-27 1,13-16 0,4 4-4,3 6 0,7-1 2,4 0 0,5-7 1,5-3-1,-1 3 0,-1 7-98,-2 8 0,0 6 1,3-3 95,4-4 0,5-6 0,2 0 0,-3 4 0,-6 8-6,-2 4 0,-3 7-705,6-4 0,-9 12 711,-29 29 0,-1 0 0,-2 0 0</inkml:trace>
  <inkml:trace contextRef="#ctx0" brushRef="#br0" timeOffset="249558">15163 24021 28658,'24'-20'-13,"0"0"0,1-4 0,-6 4 0,-16 12 0,5-8 0</inkml:trace>
  <inkml:trace contextRef="#ctx0" brushRef="#br0" timeOffset="250023">15900 23262 28401,'5'-4'145,"-18"2"-100,-18 20-34,1-6 12,-6 26-23,29-20 11,25 23-11,2-20 11,20 15-11,-21-8 0,-2 2 0,2 9 0,-6 10 0,-5 1 0,-10-8-6,0-9 1,-4-3-2337,-7-6 2342,-6-4 0,1-6-22,-6-4-393,-3-5 1,-2-2 414,-6-4 0,-13 1 0,35-4 0</inkml:trace>
  <inkml:trace contextRef="#ctx0" brushRef="#br0" timeOffset="250323">15832 23276 28602,'51'-6'8,"0"-1"1,0 0-1,0 1 1,-6 0 0,3-1-1,-1 1 1,-4 0 0,-7 1-9,-2 1 0,-2-1 0,11-1 0,5-1 0,-9 6-1088,-6 13 1088,8 8 0,-45 1 0,-9-1 0</inkml:trace>
  <inkml:trace contextRef="#ctx0" brushRef="#br0" timeOffset="258498">11182 24336 28535,'-19'45'4,"0"1"1,0-1-1,2-5 1,1 0 0,1-3 17,-2 5 0,3-4-1281,0 10 1264,4-14 1,6-1 141,31 10-147,3-12 5,-3-12 1,7-2-6,6-7 0,7-4 0,-4 0 0,0-1 0,2-1-6,-3-2 0,7-2 1,-2-1-1,-7 0-11,-8 0 1,-2-1 69,18-4 1,-8 0 0,-25 4 0,1-2 0</inkml:trace>
  <inkml:trace contextRef="#ctx0" brushRef="#br0" timeOffset="258758">11526 24719 28446,'0'-4'190,"0"2"-190,-7 40 0,-3 26-1742,4-14 1,-1 3 1741,2-15 0,-1 2 0,-1 1 0,2 2-3,-2 9 0,1 3 0,1-1 1,0-8-15,0-2 0,1-2 52,-1 9 1,-2 5 0,3-15 0,2-18 0,-1 3-1</inkml:trace>
  <inkml:trace contextRef="#ctx0" brushRef="#br0" timeOffset="259824">13669 26213 28378,'-3'-3'191,"0"0"-158,3 3-10,93 0-12,-47-1-8,2 1 1,10 0 0,-11 0-4,-8 1 0,-6 19 0,-8 7 0,-25 14 0,-10-5 0,-6 9 0,-2 2 0,2-7 0,1-2 0,-3 0-9,-2 2 1,-6 7 0,1-2 0,5-9-60,-7 6 68,8-6 0,3-5 0,7-16 0,4 2 0</inkml:trace>
  <inkml:trace contextRef="#ctx0" brushRef="#br0" timeOffset="260090">13940 26601 28345,'-42'-6'26,"0"-1"1,0 1 0,-6-2 0,-1-1 0,8 0-27,-4-5 0,6 5 0,3 0 0,18 5 0,-5 1 0</inkml:trace>
  <inkml:trace contextRef="#ctx0" brushRef="#br0" timeOffset="260324">14049 26764 28513,'6'0'78,"-2"0"-134,-1 0-179,-1 0 235,5 0 0,-4 0 0,1 0 0</inkml:trace>
  <inkml:trace contextRef="#ctx0" brushRef="#br0" timeOffset="260757">14583 26312 28446,'-33'5'67,"-1"-1"0,-15 9-56,59-6-11,19 7 0,6 1 0,9 5 3,-12-1 1,3 5 0,-7-3-4,-3 10 0,-9 8 0,-8 0-11,-20-6-6,-11-2 1,-6-4-18,-9-8 34,-2-8 0,1-4 0,16-4 0,-9-3 0</inkml:trace>
  <inkml:trace contextRef="#ctx0" brushRef="#br0" timeOffset="261057">14570 26193 28569,'41'-5'17,"0"1"1,0-1 0,10 1 0,3 1 0,-6 0-18,-11 2 0,1 0-11,1 1 0,7 0 0,0 1 0,-8 0-107,-4 3 0,-1 0 27,6-1 0,3 2 0,-9 0 1,-9 3-1,-5 1 0</inkml:trace>
  <inkml:trace contextRef="#ctx0" brushRef="#br1" timeOffset="271724">6004 15456 28378,'7'0'224,"-1"0"-212,-6 0-1,7 92-1427,-6-59 0,0 1 1416,1 13 0,1 7 0,-2-3 5,-4 2 1,-2-2-6,1-1 0,-1 1-4,-2-4 0,-2 1 1,1-4-9,0-5 1,0-2 99,-6 14 0,0-8 0,5-25 0,-2-7 0</inkml:trace>
  <inkml:trace contextRef="#ctx0" brushRef="#br1" timeOffset="271958">6027 15806 28479,'38'3'22,"0"-1"1,1 1-1,3 0 1,1-1-1,-10 0-78,-7-2 56,21-2 0,-38 2 0,4-1 0</inkml:trace>
  <inkml:trace contextRef="#ctx0" brushRef="#br1" timeOffset="272191">6512 15572 28625,'2'44'3,"0"1"1,0 0 0,-3 5 0,-2 3-1,-1 1 1,0-6-86,0-5 0,-1-3 0,-1 0-1108,-1 6 1,0 1 0,0-6 1189,-1-1 0,2-13 0,3-21 0,1-6 0</inkml:trace>
  <inkml:trace contextRef="#ctx0" brushRef="#br1" timeOffset="273623">5943 12293 28423,'24'-45'28,"0"0"0,0 0 0,-1 3 0,2-3 0,-1 2 0,-3 7-28,-3 3 0,0 3 0,5-9 0,3-3 0,-5 8 0,-1 1 0,3-4 23,-22 68-23,-1 7 2,0-3 1,0 10 0,0 4 0,0-4-3,2 6 0,1-2 0,-1 1-3,-1-8 0,0 1 0,-1 0 1,2-3-290,1 19 1,1-15 291,-2-27 0,-2-2 0,0-15 0</inkml:trace>
  <inkml:trace contextRef="#ctx0" brushRef="#br1" timeOffset="273856">6255 12171 28278,'5'-10'257,"-32"-27"-257,2 24-131,-7-1 1,-8-3-1,3 5 131,9 7 0,1 1 0,-14-3 0,4 1 0,17 6 0</inkml:trace>
  <inkml:trace contextRef="#ctx0" brushRef="#br1" timeOffset="275057">3162 12611 28334,'4'-5'145,"-1"2"-122,-3 3 10,-87 15-33,49 2 3,5-8 1,-7 2 0,9 7 7,7 27 1,15 11-12,11-6 0,9 5 0,-1-2-4,-6-8 0,0-2 1,10 0 3,12-5 0,11 1 0,3-4 0,-4-10-601,4-10 0,1-9 601,0 1 0,5-3 0,-2-7 0,-2-11 0,-2-7 0,-3-1 0,-3 0 0,-1-2 0,1-2 0,1-3 0,-8-2 0,-12-7 0,-7 0 0,1 11 0,-6-1 0,-19-7 0,-11-4 0,1 7 0,9 10 0,-4 3-232,-16-7 1,-8-1-1,8 8 232,2 8 0,-9-2 0,39 13 0</inkml:trace>
  <inkml:trace contextRef="#ctx0" brushRef="#br1" timeOffset="277056">14268 15088 26971,'-1'52'6,"-1"0"1,1 0 0,-1-4-1,0-1 1,-1-1-7,-2-7 0,-1-1 0,0-3-364,-1 5 1,-1-2 352,0 8 0,-1-2 41,1-14 0,1-4-30,0 0 0,-1 1 0,8-27 0</inkml:trace>
  <inkml:trace contextRef="#ctx0" brushRef="#br1" timeOffset="277263">14268 15464 28479,'48'-2'16,"1"0"1,-1 0 0,5 1 0,-9-1 0,-9-3 0</inkml:trace>
  <inkml:trace contextRef="#ctx0" brushRef="#br1" timeOffset="277464">14641 15238 28614,'-4'48'0,"0"0"0,0 0 0,-2-7 0,-2 3 0,-1 1 0,-1-1 0,1-5 0,-3 5 0,-1-4 0,0 1 0,-1 3 0,-1 1 0,2-4 0,3-5 0,0 0 0</inkml:trace>
  <inkml:trace contextRef="#ctx0" brushRef="#br1" timeOffset="278424">17389 15311 28311,'4'1'191,"-1"1"-169,-3-2-11,70-70 4,-42 29 0,-1-6 0,1 1-12,5 4 1,2 2 0,0-3-2,-10 8 0,1-5 1,0 0-1,-2 3 0,-4 9 15,-3 5 0,0 3-17,12-13 0,-3 16 0,-17 48 0,-7 15 0,1-18 0,-1 4 0,-1 5 0,0 10 0,1 5 0,-1-3 0,0-7-6,0 8 1,-1-1-29,0 1 0,0 8 1,0-1-1,0-12-325,0-13 1,0-3 358,0 11 0,0-5 0,0-18 0,0-7 0</inkml:trace>
  <inkml:trace contextRef="#ctx0" brushRef="#br1" timeOffset="278657">17866 15285 28546,'-19'-33'-412,"1"0"0,-5 4 1,-4-1-1,1 6 412,-4 8 0,1 3 0,-5-9 0,4 4 0,8 13 0</inkml:trace>
  <inkml:trace contextRef="#ctx0" brushRef="#br1" timeOffset="279824">16118 11957 27919,'0'-7'359,"0"2"-180,0 5-146,-63 8 23,26 14-39,-3-10 0,2 2-6,7 27-6,17-1 1,10 6-10,14-10 1,8 1-1,-1-1 4,-3 14 0,5-4 0,6-15 0,5-2 0,6-10 3,10-13 1,5-11 0,-3-2-4,-1-1 0,1-5-624,-2-4 0,7-6 1,-3-1-1,-10 0 624,-9-3 0,-6-3 0,3 1 0,0-4 0,-15 3-161,-25 0 0,-11 4 161,6 4 0,-5 3-15,-17 0 0,-10 2 1,6 4-70,13 3 0,1 3 84,-20 1 0,9 3 0,31 5 0,7 3 0</inkml:trace>
  <inkml:trace contextRef="#ctx0" brushRef="#br1" timeOffset="281490">3413 20458 28154,'2'-3'348,"0"0"-304,-2 3-32,4 77-12,-3-28 0,-1 4-339,-2-13 0,-1 3 0,-1 0 0,0-3 339,1-1 0,0-2 0,-1-3 0,-5 6 0,0-9 0,3-21 0</inkml:trace>
  <inkml:trace contextRef="#ctx0" brushRef="#br1" timeOffset="281724">3275 20762 28502,'2'-5'123,"-1"1"-123,26 7 0,8 5 0,-4-6-97,10 1 0,10 1 0,-8-3-1035,5-6 1132,-2 1 0,-4 0 0,-24-1 0,-4-1 0</inkml:trace>
  <inkml:trace contextRef="#ctx0" brushRef="#br1" timeOffset="281924">3674 20559 28513,'0'-3'44,"4"31"1,2 30 0,-3-5-45,-5-19 0,-1 2-21,0 7 1,1 10 0,-1 4 0,0-2 0,-1-11 20,-4 4 0,-1-6 0,0-4 0,-1 1 0,3-7 0,6-2 0</inkml:trace>
  <inkml:trace contextRef="#ctx0" brushRef="#br1" timeOffset="283224">488 18650 28255,'-3'0'269,"0"0"-235,3 0-12,80-119-22,-57 82 0,1-1 0,1-2 0,0 1 2,3-3 1,0 0 0,1 0 0,-2 1 4,7-16 1,-2 2 0,-9 31-8,-13 48 0,-5 12 11,4 3-11,-8-6 0,-1 7 0,-1 0 0,1-3 0,0 0 0,0 0-28,3 11 0,0-1-40,-2 0 1,2-3 67,12 5 0,-10-48 0,4-1 0</inkml:trace>
  <inkml:trace contextRef="#ctx0" brushRef="#br1" timeOffset="283430">890 18381 28378,'-5'-8'135,"1"2"-128,-24-4 1,-17 0-1,1 1-7,-4 4 0,0 1 0,4-6 0,-3-1 0,5 3 0,9 6 0,0 1 0</inkml:trace>
  <inkml:trace contextRef="#ctx0" brushRef="#br1" timeOffset="284656">5347 17364 28502,'-31'41'3,"-1"0"0,1-1 0,-1 1 0,2 5 1,-1 2-1,6-2 0,10-7-14,18 14 13,21-26 1,14 3 0,7-5 0,0-8-1,1-14 1,3-11 0,2-3 0,-1 5-3,2 7 0,1 5 0,-1-4 0,-4-10-3,-1-15 0,-1-10 1,-7-4-1,-13 4 3,-14 2 0,-14-1-345,-12-2 1,-10-5 0,-4 1-1,2 8 345,-3 7 0,-2 4 0,-4-5 0,-5-1 0,9 9 0,5 15 0</inkml:trace>
  <inkml:trace contextRef="#ctx0" brushRef="#br1" timeOffset="286624">15594 17052 28591,'-1'52'0,"0"0"0,0 0 0,0 0 0,0-5 0,0 0 0,0-1 0,-2-3-11,-1 1 0,-2-3 0,0-2-17,0 2 0,-1-1 28,-1 14 0,0-7 0,1-17 0,1-4 0</inkml:trace>
  <inkml:trace contextRef="#ctx0" brushRef="#br1" timeOffset="286861">15575 17477 28263,'46'-1'-7,"0"0"1,0 0 0,-5-2 0,-1-1 0,-5 1 0,-5 0-1,-5-1 1,7-5 0</inkml:trace>
  <inkml:trace contextRef="#ctx0" brushRef="#br1" timeOffset="287098">15977 17217 28614,'0'44'3,"1"1"0,-1 0 0,1-1 0,-1 11 1,0 2-1,1-2 0,-1-9-9,0-6 1,0-4-10,0 0 0,0 2 0,-1-4 15,-3 0 0,0-6 0,1-3 0,-4 11 0</inkml:trace>
  <inkml:trace contextRef="#ctx0" brushRef="#br1" timeOffset="288398">17544 19971 28244,'-33'17'75,"-1"0"1,1 0 0,-3-2-1,6 5-68,7 19 1,6 10 0,13-2-8,19-11 0,10-4 0,-3 2-4,-10 3 0,-2 1 1,9-5 3,15-9 0,11-5 0,1-4 0,-6-4 0,-5-2 0,1-8 0,9-10 0,9-8 0,-1-2 0,-11 0 0,-12 3 0,-6-6-3,1-8 0,3-8 0,-7-2 0,-15 6 3,-25 4 0,-17 5 0,3-2-11,2-17 0,-3 5 11,-12 20 0,-6 8 0,10 5 0,9 5 0,-11 13 0</inkml:trace>
  <inkml:trace contextRef="#ctx0" brushRef="#br1" timeOffset="289795">11768 19514 28042,'0'8'269,"0"-2"-258,0-6 23,0 0 89,32-53-112,-13 21-7,3-8 0,5-9 0,-4 4-4,-7 13 0,-1-1 0,8-12 0,4-5 0,-5 8 11,0-2-6,-4 12 1,-3 7 16,-11 21-11,1 27 1,1 13-12,1 7 0,-1 1 0,1 9 0,-1-5 0,-1-11 0,-2-2 0,3 18 0,0 0-12,-1-20 1,-1-4-45,4 11 56,7 8 0,-10-34 0,2-2 0</inkml:trace>
  <inkml:trace contextRef="#ctx0" brushRef="#br1" timeOffset="290064">12234 19305 28110,'-31'-15'82,"0"0"0,-12-6 0,1 3-82,-1 1-656,2 3 1,2 1 655,15 6 0,-7 0 0,28 7 0</inkml:trace>
  <inkml:trace contextRef="#ctx0" brushRef="#br1" timeOffset="291991">5422 22622 26711,'-3'51'0,"0"1"0,0 0 0,0 0 0,2-3 0,1-3 0,-2 0-34,-2 8 0,-2 1 1,2-10-258,2 7 291,0-14 0,1-6 0,1-17 0,-2-6 0</inkml:trace>
  <inkml:trace contextRef="#ctx0" brushRef="#br1" timeOffset="292191">5322 22998 28614,'51'-6'-4,"1"-1"0,5 1 0,-10 2 1,-30 4-1,10 0 0</inkml:trace>
  <inkml:trace contextRef="#ctx0" brushRef="#br1" timeOffset="292424">5772 22700 28367,'7'0'224,"-1"0"-224,-6 0 11,-14 134-34,7-90 1,-1 0 0,1 3-40,2-4 1,0 2-1,1 1 1,-1-4 61,-2 3 0,-1-2 0,4-11 0,4-12 0,0-6 0</inkml:trace>
  <inkml:trace contextRef="#ctx0" brushRef="#br1" timeOffset="293557">6689 24299 28378,'0'-16'146,"-11"3"-135,-3 18 12,-28 30-23,18-10 22,7 21 0,8 3-22,22-7 4,8-10 0,9 3 0,0-7-4,-1-11 0,4-5-3,4-3 0,7 0 0,0-3 0,-7-4 3,-6-6 0,-3-7-4,5-10 1,2-7-1,-10-1 4,-12 3 0,-11-3-4,-14-14 0,-11-5 1,0 8 3,7 17 0,-4 4 0,-16-6 0,-10 1 0,6 8-22,-5 9-90,11 7 0,0 4 112,-4 9 0,19-4 0,-1 3 0</inkml:trace>
  <inkml:trace contextRef="#ctx0" brushRef="#br1" timeOffset="294795">2638 26451 28490,'18'-40'11,"1"1"0,-1 0 0,1-1 1,5-9-1,1-5 0,0 4 1,-5 9-1,-3 9 0,-2 3-11,8-19 0,-2 9 34,-9 26-34,-6 17 5,15 37 1,3 14-6,-11-27 0,1 1 0,3 12 0,2 10 0,1 1 0,-4-9-6,-2-7 1,-1-1-44,4 4 1,1 2-1,-2-8 49,1-5 0,5-3 0,-21-24 0</inkml:trace>
  <inkml:trace contextRef="#ctx0" brushRef="#br1" timeOffset="295057">3153 26225 28535,'-28'-7'3,"1"0"1,-11-4 0,2 1-149,-1 1 145,6 2 0,3 1 0,12 5 0,-1 1 0</inkml:trace>
  <inkml:trace contextRef="#ctx0" brushRef="#br1" timeOffset="297456">15687 24307 28356,'4'2'134,"-1"-1"-128,-1 32 0,-2 13-6,1 2 0,0-14 0,1 5 0,-2-1-6,-4 13 0,-1-5-27,2 6-354,-2-9 1,1-5 386,3-23 0,1 0 0,0-15 0</inkml:trace>
  <inkml:trace contextRef="#ctx0" brushRef="#br1" timeOffset="297658">15719 24594 28513,'47'8'-27,"0"0"0,-6-10 1,2-5-1,-9-2 1,-4-8-1,-5-1 1,1 0-1</inkml:trace>
  <inkml:trace contextRef="#ctx0" brushRef="#br1" timeOffset="297923">16154 24247 28423,'3'0'168,"0"0"-161,-1 23 1,-6 23 0,-2 0-5,-3-4 1,-3-1 0,2 3-4,3-3 0,2 2 0,0 0 0,-2 0 0,-3 1 0,-2 1 0,0-3 0,3-7-6,3-6 1,1-3-853,-3 16 1,2-7 857,5-21 0,-2 0 0,3-14 0</inkml:trace>
  <inkml:trace contextRef="#ctx0" brushRef="#br1" timeOffset="299358">12974 26659 28278,'-36'27'36,"0"-1"1,0 1 0,0 0 0,0-1 0,-9 2-1,2-2 1,11 6-30,17 12 1,10 6 0,8-8-8,21 4 3,6-22 1,9-1 0,-3-6-4,15-6 0,-5-7 0,-1-8 0,-20-12 0,-4-5-11,10-17 11,-12 10 0,-6-5-6,-19-18 0,-11 0-5,2 18 0,-8 2 11,-10 3 0,-9-2 0,-3 2 0,8 6 0,7 7 0,0 3 0,-9 3 0,1 0 0,-1 0 0</inkml:trace>
  <inkml:trace contextRef="#ctx0" brushRef="#br1" timeOffset="300524">11307 24273 28289,'20'-38'9,"0"0"0,0 1 1,0-1-1,2-3 0,-2 2 1,-2 5-5,-1 4 1,0 0 31,7-13 0,3-4 1,-3 7 18,2 2-51,-8 5 1,-1 14 17,-6 59-23,-1-5 0,3 7 0,-2-2 5,0 6 1,0 2-9,-1-8 0,2 6 0,0-1 1,-3-9-32,0 12 34,-1-15 0,-2-5 0,-4-17 0,1-7 0</inkml:trace>
  <inkml:trace contextRef="#ctx0" brushRef="#br1" timeOffset="300824">11713 24107 28356,'-39'-12'-13,"-1"0"0,1 0 0,0 0 1,-3 0-1,-1 0 0,3 2 0,8 1-972,-8 1 985,-6 0 0,40 8 0,6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03T22:05:04.467"/>
    </inkml:context>
    <inkml:brush xml:id="br0">
      <inkml:brushProperty name="width" value="0.03528" units="cm"/>
      <inkml:brushProperty name="height" value="0.03528" units="cm"/>
      <inkml:brushProperty name="color" value="#FF0000"/>
    </inkml:brush>
  </inkml:definitions>
  <inkml:trace contextRef="#ctx0" brushRef="#br0">7703 7240 28065,'0'-8'212,"-37"29"1,-13 15-190,12-5-16,6-6 1,-7 4-1,8-1 4,9 0 1,7 0-1,-6 14 5,4 5 1,12-1-23,21-23 1,6-3 5,-10 10 0,3-4-274,18-16 0,2-8 274,10-10 67,-13-4 1,-1-4-68,-5-2 0,-2-4 0,2-9 0,-6-1 0,-11-8 0,-43 19 0,-12 6 0,16 9 0,-3 4-12,-19 2 1,-8 3 0,10 0-12,21-1 1,3 0 22,-7 3 0,9 1 0,23-3 0,20-1 0</inkml:trace>
  <inkml:trace contextRef="#ctx0" brushRef="#br0" timeOffset="485">8002 7373 28278,'-23'19'97,"-1"1"0,-1 15 0,6 3-86,6 5-6,29 7 1,12-4-6,9-19 3,1-13 1,9-1 0,-6-8-4,-11-9 0,-2-8 0,10-10 0,2-7 0,-12-4 0,-25-18 0,-8-3 0,15 2 0,-9 3-11,-23 15 0,-10 3 0,1 8-34,-14 9-78,10 6 0,2 7 123,-1 29 0,16-19 0,2 18 0</inkml:trace>
  <inkml:trace contextRef="#ctx0" brushRef="#br0" timeOffset="852">8588 7423 28222,'-35'39'67,"-1"0"0,1 0 0,2-3 0,2-1 1,2-1-68,4-1 0,3-1 0,1-2 0,1-2 0,0 1-56,0 4 0,-2 4 0,6-7-426,2-6 482,5 2 0,10-26 0,0 0 0</inkml:trace>
  <inkml:trace contextRef="#ctx0" brushRef="#br0" timeOffset="1385">8755 7634 28345,'8'-5'134,"-3"1"-100,-5 4 33,-67-1-56,40 11-4,-9 3 1,-10 4 0,9 3-8,16 1 0,3 5 2,-1 7 1,-3 8 0,1 1 0,5-6-3,2-2 0,6 1 0,8 14 0,6 7 0,5-10 0,21-3 0,0-11 0,6-4 0,7-17 0,0-5 0,-18 0 0,0-2 0,23-9 0,-6-5-11,-18-4 11,-9-11 0,-6-3 0,-21-2 0,-15-17 0,-5 32 0,-10 4 0,3 1 0,2-1 0,-1 2-4,-1 1 0,-4 0 0,4 2-24,4 4 0,5 1-184,-5 1 212,3 0 0,24 0 0,6 0 0</inkml:trace>
  <inkml:trace contextRef="#ctx0" brushRef="#br0" timeOffset="1717">9138 7796 28401,'6'0'100,"-2"33"1,-4 17-95,0-3 0,0 3-6,0-8 0,0 1 0,0-1 0,0 12 0,0-2-241,0-11 0,0-4 241,0 8 0,0 6 0,0-41 0</inkml:trace>
  <inkml:trace contextRef="#ctx0" brushRef="#br0" timeOffset="12050">350 3970 28468,'0'-7'157,"0"2"-146,0 5 0,0 83-1148,0-41 0,0 3 1137,-1-4 0,0 2 0,0 1-4,0 1 0,0 1 1,-1-7 491,-1 14-516,-1-17 0,5-6 130,12-17 0,-10-6 0,10-6 0</inkml:trace>
  <inkml:trace contextRef="#ctx0" brushRef="#br0" timeOffset="12318">652 4005 28446,'6'0'100,"0"30"1,-4 20-101,-1-9 0,-1 3 0,0 1 0,2-2 0,-1 1 0,1 1-23,-2-1 1,0 3 0,0-2 0,0-9-842,1 15 864,0-13 0,1-5 0,0-18 0,1-3 0</inkml:trace>
  <inkml:trace contextRef="#ctx0" brushRef="#br0" timeOffset="16517">10702 7284 28255,'9'0'213,"-2"0"-213,-7 0 0,8 75-798,-7-35 798,3 9 0,0 0 259,-4-13-259,0-1 76,0-14-1241,0 10 1165,4-19 0,-3 4 0,3-13 0</inkml:trace>
  <inkml:trace contextRef="#ctx0" brushRef="#br0" timeOffset="16752">10950 7313 28479,'9'-5'73,"-3"45"0,-6 16-73,-3-13-8,1 2 1,1 9-1,0-12-25,-2-11 33,6 9 0,-2-36 0,3-1 0</inkml:trace>
  <inkml:trace contextRef="#ctx0" brushRef="#br0" timeOffset="17052">11449 7399 28423,'-19'38'59,"0"-1"1,6-14 0,-3 4-1190,-4 6 0,-7 9 1,-2 3-1,1-1 0,4-7 1130,-5 4 0,0 0-6,1 0 1,-5 7-1,1-2 1,7-9 621,8-12 0,3-4-672,-8 12 0,5-3 275,8-5 1,5-13 0,4-2-1</inkml:trace>
  <inkml:trace contextRef="#ctx0" brushRef="#br0" timeOffset="17625">11758 7738 28289,'-46'8'75,"1"0"1,4 8 0,-1 5-1,6 2-75,10 1 0,2 5 2,3 3 1,-2 8 0,2 1 0,5-5-3,5 2 0,3-1 0,-2 3 0,0 4 0,10-3-4,15-4 1,8-3-1,-1-3-2,-2-3 1,2-2 5,6-1 0,5 0 0,0-7 0,9-10 0,-2-8 0,-12-1 0,0-5 0,10-21 0,-9-6 0,-22-5 0,-34-6 0,-14 4 0,11 27 0,-4 5-4,-18-2 0,-7 2 1,9 3-42,-3 3 45,15 2 0,10 0 0,25 0 0,10 0 0</inkml:trace>
  <inkml:trace contextRef="#ctx0" brushRef="#br0" timeOffset="17893">12038 7874 28546,'9'0'90,"-2"0"-90,-4 33 0,-6 25 0,0-7 0,3-22 0,-1 1-6,0 7 1,0 8-1,0 0 1,2-6 5,3 2 0,2-9 0,-4-1 0,8 14 0</inkml:trace>
  <inkml:trace contextRef="#ctx0" brushRef="#br0" timeOffset="20652">13930 7202 28569,'-30'19'0,"0"0"0,2-1 0,2 4 3,4 6 1,2 6 0,3-2-4,1-2 0,2 3 0,-1 13 0,3 8 0,6-8-6,9-16 1,7-3 5,9 4 0,7 1 0,0-7-11,24-5 14,-14-13 1,5-3 0,-6-3-15,0-12 11,-7-9 0,-9-5 0,-28-6 0,0 5 0,-8 3 0,-14 11 0,-10 6 0,2 1 5,3-3 1,-2 3-29,-13 3 1,-6 3 0,10 1-102,0 6-122,13 0 0,10 2 246,24 2 0,1-4 0,3-3 0</inkml:trace>
  <inkml:trace contextRef="#ctx0" brushRef="#br0" timeOffset="21085">14236 7370 28580,'-28'32'4,"1"-1"1,0 1-1,3 8 1,4 2-1,12-6-4,36 10 0,-11-12 0,5-6 0,21-17 0,3-10 6,-19-4 0,1-3-6,9-8 0,5-4 0,-8-1 0,-13 0 0,-3-3-6,9-10 0,-6 0-5,-15-1 5,-23 13 1,-6 1 5,-11-8-51,-17 11 1,-3 5-185,3 4 235,15 10 0,5 2 0,18-3 0,8 8 0</inkml:trace>
  <inkml:trace contextRef="#ctx0" brushRef="#br0" timeOffset="21417">14928 7466 28490,'-41'29'11,"1"0"0,-1 1 0,0-1 1,4 1-1,-1 2 0,0 1 1,3-2-1,7-4-11,1 4 0,4-1-41,-4 6 0,-1 3 0,7-6-273,4 0 314,6 2 0,12-29 0,2-3 0</inkml:trace>
  <inkml:trace contextRef="#ctx0" brushRef="#br0" timeOffset="21885">15105 7767 28244,'0'-3'115,"-26"2"1,-22 8 0,3 4-105,3 14 1,-1 5-9,-5-14 1,-5-1 0,9 10-4,14 18 0,9 11 0,7-6-673,6-9 1,5 0 672,2 1 0,3 3 0,8-4-4,11-7 0,8-3 1,0-5 3,1-2 0,2-2 0,0-2 0,3 0 0,-1-6 208,6-7 0,-6-12-214,-16-15 1,-5-4 5,8-4 0,-39 6 0,-16-4 0,-1 6 0,2 9 0,-2 4 73,-1-1 1,-2 0 0,2 0-91,-4-3 0,5 4-95,-1 8 112,0-14 0,36 23 0,4-8 0</inkml:trace>
  <inkml:trace contextRef="#ctx0" brushRef="#br0" timeOffset="22185">15439 7834 28490,'0'-5'73,"5"36"0,2 17-73,-4 0-6,-1-7 1,2 10-1,-1 1 1,-1-10-29,-2-7 0,0-2 34,0 9 0,0 3 0,0-11 0,0-13 0,0 0 0</inkml:trace>
  <inkml:trace contextRef="#ctx0" brushRef="#br0" timeOffset="33985">7327 2907 28457,'0'6'134,"0"0"-89,0-6-45,27-11 11,9 1 0,5-2-11,-9 3 0,2 1 0,5-1 0,5 1 0,-9 2 0,0 3 0,9 0 0,-48 27 0,-11 6 0,-9 11 0,2 1 0,-4 10 0,1-5 0,3-11 0,1 0 0,2-1 0,-1 6 0,0-1 0,4-6 0,3-5 0,3-1 0,-6 14 0,3-3 0,8-11 0,13-12 0,14-7 0,24-10 0,8-4 0,-19 1 0,2 0-3,3-2 0,8-1 1,-1 0-1,-7-1-8,-2 0 0,-2-1 11,8-6 0,5-3 0,-11 3 0,-6 1 0,11-13 0</inkml:trace>
  <inkml:trace contextRef="#ctx0" brushRef="#br0" timeOffset="34284">8241 2788 28658,'5'44'1,"0"-1"1,1 0 0,-1 1 0,-2 10 0,0 3 0,-2-2 0,-1-9-221,0-2 0,-2-4 219,-3 12 0,1-6 0,4-11 0,2-35 0</inkml:trace>
  <inkml:trace contextRef="#ctx0" brushRef="#br0" timeOffset="38184">10477 8749 28614,'25'-14'7,"0"1"0,4-2 1,2 2-8,-2 5 0,0 1 0,16-3 0,-3 26 0,-41 11 0,-23 18 0,-8 4 5,13-22 1,-1 1-6,-8 7 0,-2 3 0,10-4 0,20 12 0,4-1-11,26-30 0,7-8-12,8-3-5,-14-2 0,3-1 28,0-3 0,-3-1 0,-5 2 0,21-5 0</inkml:trace>
  <inkml:trace contextRef="#ctx0" brushRef="#br0" timeOffset="38618">11085 8769 28132,'0'-3'302,"0"1"-268,0 2 44,-17 1-66,6 6 10,-34 20-11,13 13-11,13-9 0,2 2 0,5-7 0,4-1-11,3 27 11,35-27 0,8-6 0,7 3 5,3-6 1,4-6-6,-10-9 0,-3-4-387,-11-2 1,-1-1 386,7-1 0,-3-6-6,-12-15 1,-5-5 5,3-8 0,-28-11 0,-10 0 0,-8 8-34,1 16 0,-7-2 1,5 6-213,-7 4 246,5 7 0,5 5 0,17 10 0,-2 4 0</inkml:trace>
  <inkml:trace contextRef="#ctx0" brushRef="#br0" timeOffset="38961">11771 8909 28446,'-37'31'19,"1"0"1,-1 1-1,1-1 1,1 2 0,-2 3-1,1 1 1,4-3-1,6-5-19,1 3 0,4-1-97,-4 8 0,0 4 0,8-8-1863,10-5 1960,10 4 0,-2-29 0,5-3 0</inkml:trace>
  <inkml:trace contextRef="#ctx0" brushRef="#br0" timeOffset="39418">11491 9425 28300,'50'-11'75,"0"0"1,0 1 0,2-1-1,-4 2-64,-2 1 1,-9 4-12,-18 8 0,4 9 5,-23 18 1,-9 6-6,-6 15 0,1-11 0,-3 7 0,0-7 0,3-14 0,0 0 0,-10 20 0,4-5 0,12-17 0,46 6 0,-1-25 0,1-2 0,4-2-6,-1-1 1,0-2-35,-1 1 1,0-1 39,7-3 0,-2-1 0,3 1 0,-17-5 0</inkml:trace>
  <inkml:trace contextRef="#ctx0" brushRef="#br0" timeOffset="39917">12485 9335 27953,'0'-4'164,"-32"6"0,-28 10 1,9 2-154,27-2 0,0 1 0,-27 1 0,-9 1 1,17 6 27,31 6 0,9 1-39,9 3 5,19-8 1,6-6-6,4-11 0,6-7 0,0-7 0,-17-10 0,-2-2 0,1 2 0,0-1 0,0-5 0,-3 0 0,1-4 0,-2 5 11,-9 12 23,-2 47-34,-7 5 3,-1-2 1,0 9 0,0-4-4,0-11 0,0 1 0,0 10 0,0 4 0,0-9-11,0-4-325,-1 14 336,0-44 0,0-4 0,1-1 0</inkml:trace>
  <inkml:trace contextRef="#ctx0" brushRef="#br0" timeOffset="43652">13972 8683 28625,'48'-13'3,"0"0"1,8 1 0,-8 7-4,-21 16 0,12 7 0,-29 8 0,-10 5 0,-22 11 0,-5 1 0,16-8 0,-3 0 0,-9-3 0,-6-1 0,6-6 0,3-1 0,-2 14 0,19-27 0,24 6 0,-2-15 0,21 2-79,-3-3 1,1-2-213,13-7 291,-9 3 0,-3-1 0,-13-4 0,-9 1 0</inkml:trace>
  <inkml:trace contextRef="#ctx0" brushRef="#br0" timeOffset="43917">14567 8700 28591,'4'43'45,"-1"3"-45,-6-1 0,0 0 0,2-18 0,-1 0-51,-1 24 1,0-4-185,2-16 235,1 6 0,0-29 0,0-4 0</inkml:trace>
  <inkml:trace contextRef="#ctx0" brushRef="#br0" timeOffset="44191">15060 8972 28457,'3'0'61,"-4"29"1,-9 14-62,-14-4 0,-4 1 0,13-4 0,2 2 0,-3-2 0,-5-6 0,-3-1 0,0-1-6,-3 6 1,2-4-40,-3 5 45,9-11 0,4-4 0,10-14 0,4-1 0</inkml:trace>
  <inkml:trace contextRef="#ctx0" brushRef="#br0" timeOffset="44593">15015 9408 28591,'49'-2'6,"0"1"1,0-1 0,-3 0 0,0 0 0,-14 2-7,-15 4 5,-23 34 1,-13 10-6,-4-1 0,2-6 0,-3 7 0,3-8 0,0-2 0,-2 6 0,26-25 0,9-7-11,32 6-12,-6-12 23,2-7 0,9-4 0,-9 1 0,-1 0 0,5-4 0,-1 1 0</inkml:trace>
  <inkml:trace contextRef="#ctx0" brushRef="#br0" timeOffset="44985">15710 9419 28558,'-24'39'11,"1"0"0,0-1 0,-1-3 0,2-1 1,12-3-7,27 4 1,9-5-6,6 4 0,7-17 0,12-2 0,-5-7 0,-9-11 0,1-8 0,4-6 0,8-8 0,-1-3 0,-10 2 0,-7-1 0,-6-4 0,3-14 0,0-8 0,-18 10 0,-38 2 0,3 10 0,-7 6-19,-9 15 0,-6 8 1,2 1-557,4 0 0,1 2 575,-1 2 0,-2 1 0,9 1 0,5 2 0,14 4 0</inkml:trace>
  <inkml:trace contextRef="#ctx0" brushRef="#br0" timeOffset="47284">5042 8865 28535,'-22'34'7,"-1"-1"1,4-3 0,2 0 8,8 0 1,4-2-6,-2 10-5,14 3 0,7-2-6,7-11 0,-1-6 0,5-4-17,8-12 0,4-6-655,2-5 0,-1-2 672,-3 6 0,-2-1 0,17-12 0,-46 14 0</inkml:trace>
  <inkml:trace contextRef="#ctx0" brushRef="#br0" timeOffset="47519">5161 9019 28457,'0'38'30,"0"0"1,0 0 0,-2 9 0,0 0-31,-4 4 0,-1-3 0,-3 1-62,3-1 1,2-6-208,2-22 269,26-12 0,-17-11 0,17-7 0</inkml:trace>
  <inkml:trace contextRef="#ctx0" brushRef="#br0" timeOffset="47919">5492 9129 26760,'-29'39'19,"-1"0"1,1 1 0,-10 0 0,12 3-17,31 0 1,13 5 0,1-8-4,8 5-6,14-9 1,3-9-6,-13-23 841,11-13-842,-23-38 12,-8 11-6,-19-7 1,-8 2 5,-10 12 147,0 7 1,-6 5-154,-1 12 0,-1 5-50,-19 1-206,21 2 1,3 2-1274,-1 6 1646,13 8 0,11-9 0,5-1 0</inkml:trace>
  <inkml:trace contextRef="#ctx0" brushRef="#br0" timeOffset="48158">5689 9596 28614,'0'-28'-8,"0"16"1,0-6-1</inkml:trace>
  <inkml:trace contextRef="#ctx0" brushRef="#br0" timeOffset="48550">5985 9076 28513,'-33'36'45,"6"-2"-12,11 14-28,25-15 1,6-2-6,9 17 4,5-30 0,10-2 0,-4-6-4,-8-7 0,1-3-297,23 0 0,-5 0 297,-22 0 0,3 0 0,-25 0 0</inkml:trace>
  <inkml:trace contextRef="#ctx0" brushRef="#br0" timeOffset="48752">6175 9231 28345,'7'3'89,"1"30"1,-2 10-90,-4-1 0,1 7 0,0 11 0,0-9-101,-3 0 101,1-2 0,1-8 0,-2-32 0,3-3 0</inkml:trace>
  <inkml:trace contextRef="#ctx0" brushRef="#br0" timeOffset="49317">6477 8787 27303,'-9'-3'885,"2"0"-807,7 3 57,-56 22-113,38-9 28,-14 15 1,6 4-40,25-5-6,18 5 1,9-2 6,22-12-12,2-8 0,1-6 0,-21-6 0,-2-5 0,10-13 0,-7-6-12,-14-6 12,-29-9 0,-10 0-11,-7 9-168,-17 3 0,-3 8 179,13 24 0,-8-4 0,34 11 0</inkml:trace>
  <inkml:trace contextRef="#ctx0" brushRef="#br0" timeOffset="62492">13241 1386 26072,'2'50'6,"0"-1"1,0 1 0,-1-3 0,-1-1 0,-1-4-2,-2-4 1,-1-3-6,-1 2 0,0 1-6,-2 10 1,0 0-18,3-15 1,1-1 253,1 7 0,2-5 1,0-13-1,5-7 1</inkml:trace>
  <inkml:trace contextRef="#ctx0" brushRef="#br0" timeOffset="62858">13512 1476 28457,'3'0'67,"0"0"-50,-13 28 0,-8 10-17,6-14 22,-6 24 0,2 0-22,11-24 6,3 6 0,5 0-6,17-9 5,27-2 1,8-5-6,-17-11 0,1-4 0,3 0 0,4-1 0,-3-2-12,9-2 1,-5-2-67,4-4 78,-15 5 0,-6 1 0,-20 4 0,-2-1 0</inkml:trace>
  <inkml:trace contextRef="#ctx0" brushRef="#br0" timeOffset="63118">13821 1522 28367,'-14'43'3,"0"-1"0,0 0 0,0 1 1,0-1-1,1 2 0,1-3 1,0 2-18,-2 5 0,-2 6 0,2-3 0,3-9-171,6-12 0,2-3 185,0 13 0,2-5 0,1-18 0,0-8 0</inkml:trace>
  <inkml:trace contextRef="#ctx0" brushRef="#br0" timeOffset="67584">5206 10453 26320,'2'42'7,"1"1"1,-1-1-1,-4-2 1,-1 3-1,-2-1 1,-1-2-12,-2 3 0,-2-2 1,0-1-5,1-4 1,-1 0-1,0-3-410,-5 14 1,7-17 417,13-30 0,-4 0 0,5-7 0</inkml:trace>
  <inkml:trace contextRef="#ctx0" brushRef="#br0" timeOffset="67989">5557 10621 26424,'-37'28'11,"1"0"0,0 0 0,-1 0 1,3-3-1,2-2 0,4 5-7,3 16 0,6 6 0,10-7-4,12-14 0,6-3 0,2 18 0,9-5 0,28-20 0,5-9 0,-21 0 0,0-3 0,8-8 0,5-3 0,-9-3 0,1-9 461,-21-9 1,-11-1-462,-36 3 5,-13 2 1,-5 3-6,16 11 0,0 3 186,-11-4 1,5 1-265,7 1 68,16 3 10,35 1 0,-12 2 0,23 0 0</inkml:trace>
  <inkml:trace contextRef="#ctx0" brushRef="#br0" timeOffset="68218">5679 11067 28535,'0'5'101,"0"-1"-101,0-4 0,0 1-784,0-8 784,4-4 0,-3 1 0,4-1 0</inkml:trace>
  <inkml:trace contextRef="#ctx0" brushRef="#br0" timeOffset="68685">5962 10500 28602,'37'-8'3,"-1"0"0,1 0 0,13-1 0,-15 9-3,-30 15 0,-5 13-23,-10 19 23,6-19 0,-2 0 0,4-1 0,16-6 0,9 12 0,11-15 0,2-2 0,5 7 0,-9 1 0,-5 1 0,-15 2 0,-19 15 0,-12-19 0,-4-3 0,-18 10 0,13-11 0,-2-3-11,2-9 0,1-3-34,-4 2 45,6-20 0,3-3 0,11 9 0,-1-24 0</inkml:trace>
  <inkml:trace contextRef="#ctx0" brushRef="#br0" timeOffset="69185">6622 10106 28177,'3'-5'336,"-34"14"-325,11 7-6,-14 11 1,1 3-6,12 5 5,12 5 1,9-2 6,24-16-18,-2-3 0,3-4 12,4-11 0,1-5-6,12-7 0,-11-13 0,-3-5 0,-10-6-6,-12-9 0,-8 1 6,-14 13-50,-16 4 0,-6 6-331,2 21 381,1 2 0,5 4 0,14 4 0,5 4 0</inkml:trace>
  <inkml:trace contextRef="#ctx0" brushRef="#br0" timeOffset="70050">5769 11178 28401,'18'3'0,"-4"-1"0</inkml:trace>
  <inkml:trace contextRef="#ctx0" brushRef="#br0" timeOffset="75317">7555 10106 28569,'0'38'7,"0"0"1,-1-7-1,-1 0-2,1 5 1,-1 1-17,-3 7 0,-1-2-23,0 6-739,2-13 0,-1-10 773,3-25 0,1 1 0,1-10 0</inkml:trace>
  <inkml:trace contextRef="#ctx0" brushRef="#br0" timeOffset="75618">7632 10219 28446,'0'21'168,"0"30"-168,3-17 0,4 18-12,38-27 12,-6-14-6,-5-4 1,1-3-18,-5-3 1,-3-2-11,7 1 33,-1 0 0,-26 0 0,-5 0 0</inkml:trace>
  <inkml:trace contextRef="#ctx0" brushRef="#br0" timeOffset="75885">7867 10259 28356,'-5'-1'213,"1"-1"-180,4 2-33,-22 98 0,17-55-4,-2-7 1,-2 6-1,3-5-343,6 13-1009,0-24 1356,0 9 0,0-27 0,0-3 0</inkml:trace>
  <inkml:trace contextRef="#ctx0" brushRef="#br0" timeOffset="76218">8070 10873 28401,'4'0'179,"-44"-16"-168,6 2-11,-1 2 0,-6-2 3,4 3 1,-4 1 0,4 1-4,0-1 0,-2 1-23,-12-1 1,-7 2 0,8 1-90,19 1 0,3 4 112,-14 10 0,6 1 0,18-4 0,9 16 0</inkml:trace>
  <inkml:trace contextRef="#ctx0" brushRef="#br0" timeOffset="76652">7568 11056 28546,'-21'6'12,"3"1"-12,13 12 5,17 5 1,5 2-6,2 10 0,9 2 0,1-1 0,-9-10 0,4 14-23,-41-1 1,-5-17-141,-12-5 1,-4-3-499,-4-8 661,10-10 0,4-1 0,13 2 0,6-6 0</inkml:trace>
  <inkml:trace contextRef="#ctx0" brushRef="#br0" timeOffset="76886">7500 11094 28569,'37'-4'-12,"1"0"1,-1 0 0,5-1 0,-4 1-191,9 4 202,-28 12 0,-7-9 0,-5 8 0</inkml:trace>
  <inkml:trace contextRef="#ctx0" brushRef="#br0" timeOffset="77292">7887 11140 28490,'0'23'22,"10"4"1,4-1-23,6-1 5,14-1 1,3-4-6,0-13 0,-10-3 0,0-4-11,-2-5 11,-14-4-11,1-30 11,-15 12 0,-6-20-23,-11 25 1,-3 4-67,-9-4 89,-12 6 0,0 4 0,18 8 0,-21 2 0</inkml:trace>
  <inkml:trace contextRef="#ctx0" brushRef="#br0" timeOffset="77726">8720 10592 28513,'-35'2'7,"0"-1"1,2 0-1,1 1-7,0 2 0,3-1 0,-8 1 0,-1 0 0,29-4 0</inkml:trace>
  <inkml:trace contextRef="#ctx0" brushRef="#br0" timeOffset="78119">8701 10833 28356,'-49'-3'30,"-1"-1"0,6 1 0,3 1-86,-4 2-404,18 0 460,-4 0 0,25 0 0,3 0 0</inkml:trace>
  <inkml:trace contextRef="#ctx0" brushRef="#br0" timeOffset="78817">9180 9958 28524,'46'-23'33,"0"0"1,1-1 0,-8 11-34,-25 22 0,9 12 5,-8 23 1,-3 7-6,-4-19 0,-1 3-4,1 16 0,0 6 1,-2-7-3,-4-17 1,-1-2-1,0 16 0,-5-3-50,-14 1 56,8-24 0,-8 4 0,17-25 0</inkml:trace>
  <inkml:trace contextRef="#ctx0" brushRef="#br0" timeOffset="79124">9576 10280 28479,'-53'0'19,"0"0"1,3 0 0,-2 0 0,8 0-20,-9 0-538,3-1 0,5 2 538,26 0 0,0-1 0,19 1 0</inkml:trace>
  <inkml:trace contextRef="#ctx0" brushRef="#br0" timeOffset="79483">9727 10708 28558,'-53'0'3,"0"0"0,-1 0 0,1 0 0,5 0 1,-1 0-1,4 0 0,6 0 2,1 0 1,7 0-556,-14 0 516,-4 0 79,31 13 0,9-10 0,4 10 0</inkml:trace>
  <inkml:trace contextRef="#ctx0" brushRef="#br0" timeOffset="79917">9000 11050 28446,'36'-8'19,"-1"0"1,1 1-1,12-4 1,-10 2 2,-23 4-10,-8 2-1,-3 2 11,-7 13-22,-8 5 0,-7 16 0,2-9 0,0 1 11,-9 13-11,12-2 0,2 0 0,3-8 0,24-2 0,8-4 0,5-14-476,20-4 0,0-3 476,-14-3 0,15-1 0,-46 2 0</inkml:trace>
  <inkml:trace contextRef="#ctx0" brushRef="#br0" timeOffset="80318">9618 10949 28110,'2'-10'380,"-1"2"-358,-25 7 1,-8 5-12,14-2-5,-13-1 0,4 2-6,22 1 11,4 6-11,16 9 0,5 4 0,4 8 0,10 6 0,1-1 0,-6-5-6,-3-4 1,-12 0-376,-50 4-1020,17-8 1401,-11-12 0,-1-5 0,13-6 0,6 0 0</inkml:trace>
  <inkml:trace contextRef="#ctx0" brushRef="#br0" timeOffset="80584">9541 10946 28614,'46'-2'-240,"0"1"0,0-1 1,7 0-1,0 1 0,-10 0 240,-5 1 0,12 0 0,-42 0 0</inkml:trace>
  <inkml:trace contextRef="#ctx0" brushRef="#br0" timeOffset="82885">13624 10135 26107,'-15'39'-25,"-1"1"0,1 0 1,0-5-1,1 0 1,-1-3 218,-7 5 1,1-6-1,1-1 1,-7 13-1</inkml:trace>
  <inkml:trace contextRef="#ctx0" brushRef="#br0" timeOffset="83228">13727 10146 28524,'-5'31'22,"0"-1"1,5 22-34,44-30 11,-7-7 0,11-3-12,-16-10 1,-2-1-67,4-1 78,1-3 0,-3 0 0,-18 1 0,9-4 0</inkml:trace>
  <inkml:trace contextRef="#ctx0" brushRef="#br0" timeOffset="83452">13956 10236 28412,'-5'53'-14,"1"0"0,1-12 0,0 0 0,2-7-255,1-1 269,0 1 0,0-3 0,0-13 0,0 6 0</inkml:trace>
  <inkml:trace contextRef="#ctx0" brushRef="#br0" timeOffset="83786">14197 10801 28401,'4'0'134,"-1"0"-100,-3 0-23,-78 0 0,30-3-8,-1 1 1,-11-1 0,8 0-649,17 1 1,2 0 644,-18-3 0,3 2 334,-3 3-524,22 2-755,1 8 945,21 4 0,6-3 0,1-2 0</inkml:trace>
  <inkml:trace contextRef="#ctx0" brushRef="#br0" timeOffset="84019">13554 11001 27538,'0'0'0</inkml:trace>
  <inkml:trace contextRef="#ctx0" brushRef="#br0" timeOffset="84318">13554 11001 28647,'41'17'0,"1"0"0,-1 0 0,1 0 0,-1 0 0,6 3 0,0 0 0,-5-2 0,-10-6-157,-3-6-201,-14-1 358,5 1 0,-16-4 0,0-2 0</inkml:trace>
  <inkml:trace contextRef="#ctx0" brushRef="#br0" timeOffset="84585">13776 11012 28569,'-1'36'7,"0"0"1,-1-3-1,-2 0-46,-6 3 0,-1-2-84,-1 7 123,1-8 0,1-3 0,7-17 0,3-2 0</inkml:trace>
  <inkml:trace contextRef="#ctx0" brushRef="#br0" timeOffset="85285">14297 10963 28121,'4'-3'369,"-17"-2"-313,-27 8-56,1 2 6,-3 8 0,0 3-6,1 2 0,11-2 0,0-1 0,-1 5-12,16-9 12,53 17 12,-3-15-12,3 3 0,9 5 0,-6-3 0,-16-6 0,-1 2-12,17 17 1,-7 1 11,-25-9 0,-19 11 0,-26-16-11,1-5 11,-12-3-34,22-8 46,13-8-1,35-23 0,15-7-6,-19 16 1,3-2-4,6-4 1,7-5 0,1-1 0,-7 6-3,-5 4 0,-3 1-39,12-14 0,-7 4-241,-19 16-1938,-15-1 2218,-9 16 0,3 0 0,2 0 0</inkml:trace>
  <inkml:trace contextRef="#ctx0" brushRef="#br0" timeOffset="86052">13589 10868 27729,'7'0'134,"-1"0"-223,-6 0-91,0 0 180,-6 41 0,-2-17-168,-3 29-392,0-31 560,6-6 0,2-8 0,2-2 0</inkml:trace>
  <inkml:trace contextRef="#ctx0" brushRef="#br0" timeOffset="87052">14905 10717 26799,'9'0'1210,"-2"0"-1009,-7 0 68,0 0-224,15 0-23,-10 0 23,9 0-45,-15 0 0,-31-8 0,2 1 0,4 0 0,-2 0-129,-2 0 1,2 1-376,-3-1 504,-5 1 0,32 6 0,4 0 0</inkml:trace>
  <inkml:trace contextRef="#ctx0" brushRef="#br0" timeOffset="87317">14921 10717 28143,'0'0'0</inkml:trace>
  <inkml:trace contextRef="#ctx0" brushRef="#br0" timeOffset="88327">14998 10989 27886,'0'8'380,"0"-1"-324,0-7 45,0 0-90,-42 0-11,11 0 0,0 0 0,-3 0-6,-1 0 1,3 0-73,-5 0 78,-12 0 0,39 0 0,6 0 0</inkml:trace>
  <inkml:trace contextRef="#ctx0" brushRef="#br0" timeOffset="89217">15369 10158 27375,'34'-11'19,"1"1"1,0-1-1,14-3 1,-8 3 2,-16 7 544,12 3-566,-18-1 180,5 10-180,-19 5 91,-4 11-91,-5 9 0,-2 3 0,-5 12 0,0-8 0,-3 6 0,0-5-11,2-12 0,0-2 128,-6 17 0,1-2-856,4-8 739,7-16 0,3-5 0,3-13 0</inkml:trace>
  <inkml:trace contextRef="#ctx0" brushRef="#br0" timeOffset="89519">15764 10329 28208,'-40'-1'3,"-1"1"1,0 0 0,0-1 0,2 1-1,3-1 1,1 1-4,-10 0 0,5 0 101,8 0-381,17 0 293,2 1 0,13 0 1,0 0-1</inkml:trace>
  <inkml:trace contextRef="#ctx0" brushRef="#br0" timeOffset="89884">15845 10694 28278,'7'1'168,"-1"1"-129,-48 5 0,-21 0-28,16-4-11,11 1 0,-10 0 0,1 0 0,9-1 0,-9-3-11,12 0 0,2 0 11,12 0 0,9 0 0,3 0 0</inkml:trace>
  <inkml:trace contextRef="#ctx0" brushRef="#br0" timeOffset="90386">15375 11015 28248,'46'-9'22,"0"1"0,-3-1 1,-10 3-23,-21 6 121,-10 27-110,-14-7-11,-8 25-6,-2-20 1,-1-1 5,-3 7 5,6-4 1,4-2-6,9-11 37,3 6-37,13-10 18,4-3-63,37 4-56,-14-8-201,-7-1 0,0 0 302,5-2 0,-15 0 0,-3 0 0</inkml:trace>
  <inkml:trace contextRef="#ctx0" brushRef="#br0" timeOffset="90752">15829 10983 28199,'0'-4'258,"0"0"-213,0 4-23,-43 14-11,2 13-11,14-16 0,1 1 34,-5 24-23,50-20-11,10-6 0,4-2 0,-7-3 0,3 0-39,25-2 0,-1-2-85,-11-1-10,-12 0 0,-3 0 134,-6-2 0,-11 2 0,-3-1 0</inkml:trace>
  <inkml:trace contextRef="#ctx0" brushRef="#br0" timeOffset="91019">15829 10975 28558,'0'41'-29,"0"0"0,0-1 1,0 1-1,0 10 0,0-2 1,0-16-1,0-23 1,0-3-1</inkml:trace>
  <inkml:trace contextRef="#ctx0" brushRef="#br0" timeOffset="94552">2329 5386 28311,'-44'2'18,"-1"1"1,1-1 0,0 0 0,-9-1-1,2 0 1,11 7 48,-1 27-44,23-9-23,2 18 5,35-22 1,12-4-1,5-7 1,4-3-6,-2 3 0,1-5 0,9-14 0,-7-8 0,-19-5 0,7-11 11,-16 13 1,-8 10 32,1 1-32,-6 24-12,0 12 5,-2 21 1,-2 6-1,2-22 1,0 2-6,-1 14 0,1 6 0,-1-9 0,0 7 0,2-15 0,0-5-146,1-14-604,0-10 750,0-2 0,0-6 0,0 0 0</inkml:trace>
  <inkml:trace contextRef="#ctx0" brushRef="#br0" timeOffset="110052">4894 11841 28591,'40'-4'5,"1"0"1,-1 0 0,9-2 0,1 2-3,-8 2 1,3 0 0,-6 0-607,-11 1 0,-2 1 603,15-4 0,-7 5 385,-24 8-385,-16 14 2,-8 7 1,-9 12 0,-1 2 0,2-4-3,-1 5 0,-1 3-430,3-5 0,-4 9 1,-2 2-1,3-3 0,5-9 430,2 0 0,3-4-83,1 1 1,0 3 0,4-10 37,2-9 159,4-13 0,3-11 0,0-6 0</inkml:trace>
  <inkml:trace contextRef="#ctx0" brushRef="#br0" timeOffset="110285">5187 12226 25864,'-43'-13'2,"1"0"1,0-1 0,-5-3 0,3 4-37,10 11 1,4 2 335,-1-5 1,14 3 0,5-3 0</inkml:trace>
  <inkml:trace contextRef="#ctx0" brushRef="#br0" timeOffset="110752">5393 11829 28322,'39'0'47,"0"0"0,1 0 0,6 0 0,2 0 1,-8 0-37,3 0-11,-12-1 0,-3 4 22,-14 12-22,-7 3 5,-14 18 1,-6 4-6,-6 9 0,1-17 0,-6 8 0,0 0 0,5-5 0,6-5 0,1-1-4,-13 12 1,-3 4-1,8-9 4,15-6-235,-15 7-448,17-31 683,0-2 0,3-4 0,0 0 0</inkml:trace>
  <inkml:trace contextRef="#ctx0" brushRef="#br0" timeOffset="110989">5598 12243 27919,'-36'-19'280,"0"0"0,0 2-295,1 2 0,-7-3 0,8 4-242,2 4 257,-6-4 0,31 11 0,4 2 0</inkml:trace>
  <inkml:trace contextRef="#ctx0" brushRef="#br0" timeOffset="111285">5753 12414 28423,'5'4'146,"0"-2"-191,-1 3-78,-3-3 123,3 3 0,-4-5 0,0 0 0</inkml:trace>
  <inkml:trace contextRef="#ctx0" brushRef="#br0" timeOffset="111786">6033 11919 28558,'51'0'7,"1"0"0,-5-2 1,-13 4-19,-30 6 11,-2 4 0,-5 28 0,2-17 0,-2 19 0,3-26 0,6 9 0,9 2 0,3 0 0,4 11 0,-1-7 0,-3 2 0,-5 13 0,-6-2-11,-16 9 11,-8-23-12,-20-16 1,-5-6-56,-9-5-12,7-1 1,0-3 78,-2-13 0,22 11 0,3-11 0</inkml:trace>
  <inkml:trace contextRef="#ctx0" brushRef="#br0" timeOffset="112285">6413 11635 27897,'1'-8'257,"1"2"-245,-2 6 10,-53 32-22,33-15 61,-12 12 1,6 1-28,27-10-12,15 10-11,18-24 1,5-5-12,9 2-6,-2-11 0,-5-5 6,-20 0-11,2-16 11,-26 6 0,-9 5-163,-23-2 1,-7 3-1473,-4 3 1635,-3 3 0,5 3 0,22 8 0,5 0 0</inkml:trace>
  <inkml:trace contextRef="#ctx0" brushRef="#br0" timeOffset="114585">1219 11922 28446,'38'-14'145,"13"-2"-134,-9 10-5,-6 1 0,1 1-6,-4 0 0,-1 1 5,2 0 1,1 1-6,0 1 0,-2-1 11,6 1-11,8 1 0,-12 19 0,-10-3-11,9 8 0,2 3-23,1 0-481,5-2 0,-2-3 515,-16-9 0,12 2 0,-36-15 0</inkml:trace>
  <inkml:trace contextRef="#ctx0" brushRef="#br0" timeOffset="158552">2239 11288 28010,'6'39'3,"0"0"0,0-1 0,3 17 0,-3-6-3,-4-1 0,3-6 0,-2-5 134,6-2-570,-3-19 460,3 0 1,-5-16 0,-1 0 0</inkml:trace>
  <inkml:trace contextRef="#ctx0" brushRef="#br0" timeOffset="159483">2564 11276 28502,'33'-5'89,"-4"1"-78,-25 4-11,1 42 0,-12-12 0,-5 20 0,-1 2 0,-4-6 0,3 0 0,2-4 0,9-19 0,43 11 0,-9-29 0,5-11 0,8-6 0,-5 2-11,8-1-107,0-7 1,-6 3-297,-28 15 414,0 7 0,-13-2 0,0 1 0</inkml:trace>
  <inkml:trace contextRef="#ctx0" brushRef="#br0" timeOffset="159719">3040 11728 28625,'11'0'-1647,"-3"0"1647,-8-3 0,0 3 0,0-3 0</inkml:trace>
  <inkml:trace contextRef="#ctx0" brushRef="#br0" timeOffset="160117">3204 11166 28580,'42'-12'4,"0"1"0,0-1 0,0 0 1,0 0-1,6-1 0,0-1 0,-5 2 1,-7 4 6,10 2-11,-18 3 0,-3 2 0,-21 53 0,-13-11 0,1 0 0,-1 8 0,0-5-12,-1-9 1,0-2 0,-5 17 0,1-2-224,1 3-224,8-21 459,-1 1 0,6-23 0,0-5 0</inkml:trace>
  <inkml:trace contextRef="#ctx0" brushRef="#br0" timeOffset="160352">3623 11331 28266,'3'-10'258,"0"3"-258,-3 7 0,-117-7-78,75 4-38,0 1 0,-8 0 0,12 0 116,18-1 0,10 3 0,4-2 0</inkml:trace>
  <inkml:trace contextRef="#ctx0" brushRef="#br0" timeOffset="160821">3957 10679 28524,'-32'15'78,"6"2"-66,32 18-12,10-9 0,10 10 0,14-17-12,6-8 12,-5-5 6,-6-21 0,-3-7-6,-2-1 0,-5-3 0,-6-3 0,-17-15 0,-14 18-40,-12 9 1,-6 3-174,-17 8-1389,-7 8 1602,23 13 0,26-6 0,-3 5 0</inkml:trace>
  <inkml:trace contextRef="#ctx0" brushRef="#br0" timeOffset="162119">5039 13306 25380,'4'47'2,"1"0"0,-1-1 1,0-2-1,0-2 1,-1-5-15,0 15-21,-1-7 1326,-1-11-1550,2-13 388,14-11 1,-11-6 0,8-4 0</inkml:trace>
  <inkml:trace contextRef="#ctx0" brushRef="#br0" timeOffset="162583">5309 13217 28334,'39'-6'67,"-1"1"0,1 0 0,17-4 0,-10 5-55,-25 10-12,-3 6 0,-19 28 0,-9-1 0,-2-2 0,-3 8 0,0-5 0,2-11 0,0-1 3,-3 13 1,-1 4 0,4-9-4,4-8 0,2 7 0,7-28 0,7-4-11,29-2-1,-9-5-32,23-1 44,1-2 0,-30 2 0,15 3 0</inkml:trace>
  <inkml:trace contextRef="#ctx0" brushRef="#br0" timeOffset="162817">5740 13689 28636,'29'0'-784,"-6"0"784,-23-3 0,0 3 0,0-3 0</inkml:trace>
  <inkml:trace contextRef="#ctx0" brushRef="#br0" timeOffset="163219">5981 13153 27875,'40'-4'8,"-1"0"1,0 0-1,19-1 1,-9 1-9,-22 2 346,-1 2-334,-19 19 102,-3 3-114,-3 24 5,-4-11 1,-3 0-6,2-5 0,-1-1 29,-3 8 0,-3 1-41,-3 5 1,-1-2-33,-2 5 79,6-11 0,2-4 0,6-19 0,3-4 0</inkml:trace>
  <inkml:trace contextRef="#ctx0" brushRef="#br0" timeOffset="163461">6255 13431 28009,'0'-3'414,"0"0"-409,-34-2 1,-12 1-6,10 2 0,0-1 0,-6-1 0,9 2 0,10 2 0,-4 0 0</inkml:trace>
  <inkml:trace contextRef="#ctx0" brushRef="#br0" timeOffset="163954">6558 12970 28154,'-17'24'97,"1"0"0,1 6 1,5-4-76,10-7-11,0 6 12,5-17-12,8-6 0,10-2-6,0-13 1,1-5-6,2 0-23,-7-9 1,-4-2-22,-10 8-57,-14-9-1535,-29 18 1636,9 6 0,-9 2 0,28 4 0</inkml:trace>
  <inkml:trace contextRef="#ctx0" brushRef="#br0" timeOffset="170852">7861 11522 28513,'-16'23'33,"-8"13"-21,8-5-12,-3 8 22,15-9-11,2-10-11,8 4 11,38-7-11,-10-8 0,16-4 0,2-1 0,-6-4-11,-10 0 0,1 0-1804,6 0 1815,-19 0 0,1 0 0,-23 0 0</inkml:trace>
  <inkml:trace contextRef="#ctx0" brushRef="#br0" timeOffset="171083">8002 11635 28443,'0'37'6,"0"0"1,0 0 0,-1 5 0,-2 1 0,0-6-7,-1 15 0,0-19 0,0-3-425,1 1 425,3-16 0,0-6 0,0-9 0</inkml:trace>
  <inkml:trace contextRef="#ctx0" brushRef="#br0" timeOffset="171517">8353 11673 28524,'-24'26'30,"0"0"0,2 19 0,11 0-30,24 3 0,-5-8 0,7-2 0,21-9 0,6-8 0,-15-8 0,0-2 0,16 7 0,1-7 0,-12-18 0,-3-6 0,11-7 0,-18 3 0,-4-6 0,-10-14 0,-9-1 0,-7 13 0,-6 0-4,-5-7 0,-4-3 0,-2 6 4,-4 11 0,-2 4-6,-8-8 1,0 4-29,10 14 1,3 4-314,-8 0 347,-1 9 0,23-4 0,8 4 0</inkml:trace>
  <inkml:trace contextRef="#ctx0" brushRef="#br0" timeOffset="171852">9000 11786 28502,'-36'38'6,"1"1"1,-1 0 0,3-3-1,1-1 1,3-1-2,-5 9 1,4-3-1244,2-9 0,3-1 1238,2 7 0,1 0 253,-1-6 0,4-3-410,11 0-171,-10 5 328,18-30 0,0-3 0,0 0 0</inkml:trace>
  <inkml:trace contextRef="#ctx0" brushRef="#br0" timeOffset="172219">8984 12070 27150,'-32'31'2,"0"1"0,0-1 1,0 1-1,0 0 0,7-6 10,2 3-1,2 3 0,47-5-11,12-12 0,-4-5 0,6-1 0,7-6 0,7-2 0,-5-1 0,-5-1 0,0-1-23,8 0 1,5 0 0,-12-1-113,-9-4 394,4-3-259,-37 7 0,-3 1 0,0 2 0</inkml:trace>
  <inkml:trace contextRef="#ctx0" brushRef="#br0" timeOffset="172431">9193 12229 28177,'5'-8'358,"0"1"-358,-5 7 11,0 0-11,-5 98 0,3-58 0,0-4 0,1 7 0,-1-7-358,1 3 358,1-21 0,0 3 0,0-21 0</inkml:trace>
  <inkml:trace contextRef="#ctx0" brushRef="#br0" timeOffset="172683">9402 12217 28468,'0'51'-164,"0"1"1,0-1-1,1-11 1,-1-2-1,2-7 164,3 2 0,-1-29 0,0-2 0</inkml:trace>
  <inkml:trace contextRef="#ctx0" brushRef="#br0" timeOffset="174350">11063 11464 28558,'-41'-21'11,"3"5"0,1 25-6,12 11 1,3 6-6,0 6 0,10 6 0,9-3 0,18-13 0,14 4 0,17-27 0,-16-10 0,3-8 0,-2-3 0,-4-8 5,-7 8 1,-1-1 6,-2 2-12,-8 11 22,-2 10-22,-7 19 0,0 14 0,0 8 0,0 2 0,0 7 0,0-4 0,0-4-11,2-21 0,-2 2-213,3-16-538,-3 0 762,2 4 0,-2-6 0,0 0 0</inkml:trace>
  <inkml:trace contextRef="#ctx0" brushRef="#br0" timeOffset="174653">11645 11629 28390,'4'0'190,"-1"0"-183,-19 28 1,-19 23-1,3-5-7,13-19 0,0 1-182,-4 6 0,-5 8 0,0 0 0,4-7 170,2-2 1,3-6-22,-8 13 169,6-1-136,17-28 0,4-5 0,1-5 0</inkml:trace>
  <inkml:trace contextRef="#ctx0" brushRef="#br0" timeOffset="175025">11758 11936 28322,'3'-4'191,"0"0"-135,-3 4-23,-40 80-33,25-48 4,-1 3 0,-2 8 0,4-9-4,7-8 0,41-2 0,14-5 0,-21-13 0,3-2-425,11 1 0,6 0 1,-4-3 429,-4-2 1,-4-2-6,0 1 0,-2 0 88,-5-1 1,-1 0-111,18 0 22,-10 1 0,-18 1 0,-4 0 0</inkml:trace>
  <inkml:trace contextRef="#ctx0" brushRef="#br0" timeOffset="175229">12028 12078 28322,'-3'5'202,"0"-1"-197,1 43 1,4 13-17,-2-18-232,1 3 0,0 9 1,2-13 242,5-17 0,-1 6 0,-1-28 0</inkml:trace>
  <inkml:trace contextRef="#ctx0" brushRef="#br0" timeOffset="175486">12363 11977 28289,'7'0'313,"-1"0"-306,2 29 1,-2 23 0,0-6-8,2 7 0,-1-6 0,1 8 0,-1-8-90,-1 5-313,-4-27 403,1 2 0,-3-26 0,0-1 0</inkml:trace>
  <inkml:trace contextRef="#ctx0" brushRef="#br0" timeOffset="176954">7854 12950 28098,'4'-6'258,"-1"1"-247,-3 5 56,0 0-55,-26-20-1,8 15 0,-20-14 17,13 34 0,1 7-17,-3 10-11,5-2 0,3 3 0,12-3 0,5-1 0,2 9-11,14 2 16,11-31 1,4-7-6,13-11 0,-11-5 0,4-6 0,-5-1 5,-10 0 1,-2-3 0,11-12 0,-2 1 16,-5-5-11,-11 20 0,-1 2 12,-10 29-12,-3 13-11,-5 21 0,2 4 0,-1 2 0,2-21 0,1 1 0,0 7 0,1 4 0,1-8-11,2 1-12,0 11-167,0-31-583,0-8 773,9-3 0,-7-4 0,6 0 0</inkml:trace>
  <inkml:trace contextRef="#ctx0" brushRef="#br0" timeOffset="177219">8392 13211 28423,'-31'37'14,"1"0"0,-1 0 1,0 0-1,-2 3 1,-1 2-1,2-3 1,5-9-127,-10 10 112,12-8 0,4-4 0,11-16 0,4 3 0</inkml:trace>
  <inkml:trace contextRef="#ctx0" brushRef="#br0" timeOffset="177562">8533 13275 28356,'4'0'134,"-1"0"-89,-3 0-22,-62 69-12,43-46 0,0 1-8,-5 5 1,-3 3 0,4-3-4,-6 13 23,19-12-23,7-13 0,27-3 0,9-4 0,9-4 5,2-2 1,4 0-12,5-4 1,-3 0-12,-20 0 0,1 0 17,24 0 0,-5 1 0,-26-1 0,7 2 0</inkml:trace>
  <inkml:trace contextRef="#ctx0" brushRef="#br0" timeOffset="177785">8691 13524 28524,'0'37'11,"0"1"0,0 0 0,0 13 1,1-4-141,4-12 0,1-4-856,4 7 985,-1-10 0,2-4 0,-4-14 0,2-5 0</inkml:trace>
  <inkml:trace contextRef="#ctx0" brushRef="#br0" timeOffset="178117">9097 13396 28378,'3'0'191,"0"0"-191,-1 30 0,-5 17 7,-5-6 1,-4 2-1,3 1-7,4-4 0,3 0 0,-3 1-105,-5 8 1,-2 1 0,3-12 104,6-15 0,2 1 0,1-24 0</inkml:trace>
  <inkml:trace contextRef="#ctx0" brushRef="#br0" timeOffset="179317">11179 12753 28132,'-18'36'22,"0"0"1,0 0-1,-7 15 0,4-4-16,11-20 0,2 0 5,0 5 0,1 1-11,-1 10 0,7-13 0,4-4 0,5-9 167,27 1-167,-8-15 0,3-4 0,-3 0 0,1-1 0,2 1 0,0-1-459,16-1 459,-21 0 0,2 3 0,-21 0 0</inkml:trace>
  <inkml:trace contextRef="#ctx0" brushRef="#br0" timeOffset="179552">11253 13089 28580,'-10'53'-4,"0"-1"0,1-4 1,1-3-177,5-8 1,2-4-2028,-2 4 2207,2 9 0,1-40 0,0-6 0</inkml:trace>
  <inkml:trace contextRef="#ctx0" brushRef="#br0" timeOffset="179983">11539 12999 28457,'-29'45'112,"5"-1"-112,19 7 0,2-10 0,3 9-6,14-25 1,3-3 5,6 0-6,-1-6 0,5-4 6,8-12 0,1-6 0,10-13 0,-13-3 0,4-5 0,-8-1 0,-12 3 0,-4-3 0,12-16 0,-8-1 0,-20 14 0,-7 2 0,-12-13-67,-11 23 0,-10 5 0,4 4-325,-13 6 392,-3 4 0,9 6 0,35 7 0,8-4 0</inkml:trace>
  <inkml:trace contextRef="#ctx0" brushRef="#br0" timeOffset="180285">12221 13028 28490,'4'0'90,"-1"0"-90,-3 0 11,-70 92-11,51-71 0,-1 0-4,-9 14 0,-4 6 1,1-4-53,-5-1 0,5-4-73,11-11 0,2 1 129,-9 15 0,4-1 0,12-16 0,5 4 0</inkml:trace>
  <inkml:trace contextRef="#ctx0" brushRef="#br0" timeOffset="180693">12344 13286 28479,'-32'36'30,"1"0"0,3 4 0,7-4-19,13-14-6,16 4 1,4 2-6,1-3-11,23 12-6,-1-28 0,2-5-5,15 2-75,-11-9 0,6-4 0,-7 1-810,10-2 907,-15-2 0,-7 1 0,-19 5 0,-7 4 0</inkml:trace>
  <inkml:trace contextRef="#ctx0" brushRef="#br0" timeOffset="180896">12453 13469 28222,'-5'-4'291,"0"2"-280,5 2-11,13 73-22,-20-35-23,9 9 0,-5 1-756,-11-23 0,-2-5 801,-1 8 0,0-5 0,15-18 0</inkml:trace>
  <inkml:trace contextRef="#ctx0" brushRef="#br0" timeOffset="181192">12707 13338 28199,'6'0'336,"-2"0"-325,-4 0 1,21 74-12,-17-29 0,-2 3-4,3-11 0,2 1 0,-4-1-35,-5 14 0,-6-5 39,-11 3 0,8-26 0,-1 1 0</inkml:trace>
  <inkml:trace contextRef="#ctx0" brushRef="#br0" timeOffset="189619">4208 15777 28602,'-11'24'12,"-5"4"-12,-13 3 11,1 2-11,7-1 11,8 0-11,7 0 0,15 15 11,9-15-15,13-14 0,12-2 1,-3-4 3,-6-4 0,1-2-9,4-1 1,7-1 0,-1-1-1,-9-1-35,15-2-46,-18 0 0,-6 0 90,-20 1 0,-7 0 0,0 0 0</inkml:trace>
  <inkml:trace contextRef="#ctx0" brushRef="#br0" timeOffset="189852">4314 16003 28625,'-5'50'-28,"0"1"1,0-1 0,0 1 0,0-1 0,-1 2 0,2-6-1,4-11-599,9-5 627,9 3 0,1-29 0,-4-4 0</inkml:trace>
  <inkml:trace contextRef="#ctx0" brushRef="#br0" timeOffset="190226">4823 15971 28446,'4'-5'112,"-2"2"-68,-2 3-32,-63 50-12,28-20 7,12 1 0,-1 8 1,7-5-8,11 9 0,24-15 0,13 1 0,-1-7 0,-3-9 0,2-5 0,21 8 0,3-4 0,-12-14 0,-2-6-437,-8 0 1,-1-4 436,9-3 0,0-7 0,-13-6 0,-3-6 0,-2 2-6,-1 2 1,-7-2 5,-12-7 0,-7-4 0,-7 8-6,-8 14 1,-8 6-3,-4-2 1,-5 2-1,-3 5 8,-4 10 0,-2 7 0,5-1 0,7-5 0,2 2 0,-10 5 0,-1 1 0</inkml:trace>
  <inkml:trace contextRef="#ctx0" brushRef="#br0" timeOffset="191750">5051 18871 28345,'6'0'134,"-2"0"-111,-4 0-23,-29-6 11,1 5 0,-9-4 11,5 9 12,17 19-23,2-6-6,21 9 1,8 3 6,13 0-12,-1-5 0,2 1-6,-1 0 0,-2 1-169,-8-6 1,0 2 174,4 5 0,-3 3-6,-9 10 1,-6 0 5,0 7-12,-22-3 1,-10-6 0,-7-18 5,1-5 1,-5-7-326,-2-20 1,3-8 330,-7-10 0,13 12 0,5-1 0,16-3 0</inkml:trace>
  <inkml:trace contextRef="#ctx0" brushRef="#br0" timeOffset="191995">5068 18853 27906,'36'-1'-16,"1"0"0,0 0 0,4 0 1,2 0-1,-9 0-197,1 4 281,0 0 1,-1 1-1,-10 0 1,6 3 0</inkml:trace>
  <inkml:trace contextRef="#ctx0" brushRef="#br0" timeOffset="192552">5795 18810 28356,'0'-3'179,"0"0"-162,-31 13 0,-13 7-6,12-3-6,-13 2 1,2 1 28,17 0-34,14-9 11,11 29-11,17-13 0,16 11 0,6 1 0,-13-16 0,0-3 0,16 10 0,-1 1 0,-18-7 0,-5 0 0,3 8 0,-4 14 0,-16-12 0,-29 12 0,2-12 0,2-13 0,-4-3-6,-3-6 1,1-5 5,-16 2 0,17-4 0,3-1 0,-4-5 0,5-16 0,14-3 0,5-18 0,25 12 0,13-4 0,-2 3 5,-4 0 1,3-1-413,1 5 0,7-3 1,2-2-1,-1 3 0,-5 3 407,7-5 0,-1 3 0,-2 0 0,3-1 0,-7 2-7,-9 6 1,-5 2-16,2-6-34,-6 4 56,-50 17 0,27 0 0,-27 3 0</inkml:trace>
  <inkml:trace contextRef="#ctx0" brushRef="#br0" timeOffset="203118">16646 18807 28019,'-12'47'9,"-1"0"0,1 1 0,2-9 0,1-2 0,-1-2-9,-6 9 0,0-5-802,6-11 0,1-1 802,-8 23 0,5-7 641,2-10-674,3-7 278,4-4-738,2-9 522,2 0 1,0-8 0,0-2 0</inkml:trace>
  <inkml:trace contextRef="#ctx0" brushRef="#br0" timeOffset="203350">16669 19554 28647,'16'3'11,"-3"0"-89,-12-3-180,4-3 258,4-10 0,-3 7 0,2-7 0</inkml:trace>
  <inkml:trace contextRef="#ctx0" brushRef="#br0" timeOffset="203618">17161 19018 28671,'2'47'0,"0"0"0,-1 0 0,2 1 0,-1-1 0,-2-6 0,-1 2 0,-1 0-49,-3-3 0,-2 0 0,0-3-500,-1-4 0,-1 0 549,-4 19 0,-1-8 0,3-22 0,4-8 0</inkml:trace>
  <inkml:trace contextRef="#ctx0" brushRef="#br0" timeOffset="204885">13502 16449 28199,'4'-3'202,"-1"0"-146,-3 3-34,1-15 1,-1 10 10,0-11 23,-24 15-45,-1 7-11,1 1 0,-3 6 4,-3 11 0,0 8 0,2-1-4,2 0 0,2 6 0,3 2 0,0 8 0,2 0 0,7-5-447,9-2 0,6-1 443,0 1 0,3 2 1,7-5 3,19-4 0,8-8 0,1-5 0,4-4 0,-7-5 0,2 0 0,-3-5 0,0-3 0,-3-8 0,0-13 0,-10-6 0,-17-9 0,-9 6 0,-8-1 0,-21-1 0,-5 4 0,11 9 0,-1 0 0,-8-4 0,-5-3 0,5 6 0,-7 2 0,12 3 0,-1 4-348,-20 14 348,22 8 0,-9-3 0,30 0 0</inkml:trace>
  <inkml:trace contextRef="#ctx0" brushRef="#br0" timeOffset="205150">13605 17127 28569,'7'0'89,"-1"0"-89,-2 1-11,-3 0-2241,4-3 2252,-5-6 0,0 3 0,0-2 0</inkml:trace>
  <inkml:trace contextRef="#ctx0" brushRef="#br0" timeOffset="205452">14165 16542 28671,'5'48'0,"-2"-6"0,-1 5 0,-4 5 0,-1 3 0,1-5 0,-2 3 0,-1-4 0,-3 1 0,0-3 0,2-2 0,-1-9-13,-3-20-31,23-9 44,14-5 0,-8-2 0,6 0 0</inkml:trace>
  <inkml:trace contextRef="#ctx0" brushRef="#br0" timeOffset="207585">13808 17124 28658,'7'0'13,"-1"1"-13,-6 0 0,0 0 0,4-1 0,-10 0-24,8 0-73,-2 0 0,9 0 0</inkml:trace>
  <inkml:trace contextRef="#ctx0" brushRef="#br0" timeOffset="233085">4485 24803 28401,'-5'-2'224,"0"1"-202,5 1-11,23 1-11,20 0 0,6 0 0,-11-1 0,2 1 0,1 0 0,4-1 0,-2 1 4,-2-1 0,0 0 1,-4 0-5,-2-1 0,-1 2 0,16-2 0,-7 3 0,-24 5 0,-7 8 0,-17 14 0,-11 11 0,0-2 0,2-1 0,-3 4-486,1-3 1,-5 7-1,-1 3 1,1-1 0,2-8 485,1-3 0,1-5 0,0 2 0,-1 3 0,-2 4 0,0-2 0,4-5-7,1-1 1,3-4 6,-8 21 0,11-13-11,4-14-750,15-10 761,4-7 0,-1-4 0,-1-1 0</inkml:trace>
  <inkml:trace contextRef="#ctx0" brushRef="#br0" timeOffset="233319">4916 25359 28457,'7'0'123,"-1"0"-101,-6 0-10,-4-5-1,-39-4-11,-4-2 0,7 5 0,-6 0-19,0 2 0,-5-1 1,5 1-187,3-1 1,0 0 204,-1-1 0,-2 0 0,9 0 0,7-1 0,10-1 0</inkml:trace>
  <inkml:trace contextRef="#ctx0" brushRef="#br0" timeOffset="233761">5383 24916 28390,'0'-5'100,"-22"12"1,-8 8-90,-4 5 0,4-5 1,2 3 10,9 19-22,32-13 0,16 8 0,5 1 0,-11-14 0,2-2-593,14 10 0,0-1 593,2-1 23,-17-8 1,-2 2-24,7 8 0,-3 11 0,-23 6 0,-21-10-11,-8 14 5,-11-24 1,-4-5-7,17-7 1,-1-2-17,-13 5 0,1-5-554,-6-18 582,20-8 0,-1 3 0,21-1 0</inkml:trace>
  <inkml:trace contextRef="#ctx0" brushRef="#br0" timeOffset="234061">5280 24918 27844,'41'0'4,"0"0"1,1 0-1,4 0 1,1 0 0,-7 0-5,-11 1 0,-3-2 194,10 1 0,1-1-194,0-2 0,-3-1 0,7 0 121,9-3-289,-35 6 184,-9 1 1,-1 0 0,-5 0 0</inkml:trace>
  <inkml:trace contextRef="#ctx0" brushRef="#br0" timeOffset="244719">3436 23728 28434,'0'-3'202,"0"0"-191,0 3 0,6 50-11,-5-23 0,1 6 0,0 8 0,0-6 0,-2 11 0,0-8 0,0 0-11,0 4 0,0-16-67,7-2-202,3-18 280,7-3 0,-7-3 0,-3 0 0</inkml:trace>
  <inkml:trace contextRef="#ctx0" brushRef="#br0" timeOffset="245193">3848 23728 28356,'5'0'202,"0"0"-180,-5 0 12,-32 22-23,11-2-8,-1 7 1,-3 9 0,3-3-4,10-8 0,1 1 0,-8 22 0,4 1 0,14-15 0,5-3 0,10 18 0,-4-19 0,6-3-6,12-9 1,4-6 5,-7-3 0,2-3-6,24-5 1,0-8 5,-24-5 0,-2-6-6,6-11 0,-8-4 6,-25-15 0,-9 20 0,-7 3 0,-15 6 0,-4 5 0,10 3 0,-1 1 0,-7-2 0,-1 2 0,4 6 0,2 1-22,-4-1 22,-11 15 0,36-8 0,2 10 0</inkml:trace>
  <inkml:trace contextRef="#ctx0" brushRef="#br0" timeOffset="245461">4224 24186 28524,'6'0'112,"-2"0"-101,-4 0-11,0 2 0,0-1-11,0 1 11,6-23 0,-5 15 0,5-16 0</inkml:trace>
  <inkml:trace contextRef="#ctx0" brushRef="#br0" timeOffset="245990">4453 23760 28625,'44'-7'3,"-1"1"1,1-1 0,0 0 0,11-1-1,-2 0 1,-14 3-4,-20 2 0,-3 2 0,-22 20 0,-4 0 0,-12 27 0,9-23 0,-4 3 0,16-16 0,4-4 0,38 14 0,-16-10 0,25 9 0,-28 3 0,-12-4 0,-6 26 0,-17-21 0,-10-3 0,-7-3-33,-22-6 33,12-8 0,2-3 0,2-3 0,12-6 0</inkml:trace>
  <inkml:trace contextRef="#ctx0" brushRef="#br0" timeOffset="247019">4781 23346 28233,'5'-4'213,"0"2"-180,-5 2-33,-3 17 23,2 6-1,10 23-17,7-22 1,4-2-6,11 10 11,16-10-11,-9-20 0,-9-11 0,9-5-11,-14-31 11,-12 17 0,-8-16-11,-34 22 0,2 8 11,-7 6 0,0 4 0,10 1 0,-12 3 0</inkml:trace>
  <inkml:trace contextRef="#ctx0" brushRef="#br0" timeOffset="271959">13174 24299 28013,'3'43'0,"1"1"0,0 0 0,-3-4 0,0-1 0,-2 0 0,-6 12 0,-4-2-691,3-11 0,-2 0 691,-1 11 0,2 3-1537,3-1 0,3-4 1492,-1 7-67,6-17 0,6-7 352,22-20 1,-11-6-1,8-4 1</inkml:trace>
  <inkml:trace contextRef="#ctx0" brushRef="#br0" timeOffset="272418">13817 24278 27799,'-24'41'5,"0"0"1,-1-1-1,1 1 1,3-3 0,1-2-1,0 2-3,-1-1 1,-3 2 0,2 0 0,5-6-3,5-3 0,3-1 0,-5 15 0,8 1 0,22-4 0,8-5 0,-7-14 0,4-1 0,14 12 0,8-6 0,6-18 0,1-6-6,-12 0 1,-1-1 204,9-4 1,-2-4-200,5-9 137,-26-1-137,-6-3 0,-36 2 0,-11 1 0,-12-5 34,1 2 1,-7 2-35,2 7 0,-4 2 0,3 2 0,4 1 0,-1 1-60,-11-1 0,-4 0 1,11 2-434,7 3 545,-8 9 1,50-7 0,0 7-1</inkml:trace>
  <inkml:trace contextRef="#ctx0" brushRef="#br0" timeOffset="272659">14123 25188 28614,'7'-1'33,"-1"-7"-33,1-37 0,-5 27 0,5-23 0</inkml:trace>
  <inkml:trace contextRef="#ctx0" brushRef="#br0" timeOffset="273028">14780 24339 28625,'-37'23'8,"0"0"0,-1 0 1,-13 6-1,15 2 5,39 19-13,16-13 0,-4-8 0,6 0 0,15-9 0,9-5 0,-3-2 0,-1 0 0,3-3-4,2-1 1,7-1 0,1-1 0,-9-2-513,-4-3 0,-4-1 493,19 0 1,-6-1-763,-18 2 785,-18-2 0,-4 0 0,-10 0 0</inkml:trace>
  <inkml:trace contextRef="#ctx0" brushRef="#br0" timeOffset="273283">15111 24455 27684,'5'45'0,"0"-1"0,0 1 0,-1 10 0,-4-2 0,-8-9 0,-4-3 240,-2-8 1,-1-1-241,-7 17 0,0 0 82,6-15 1,1 3-83,2 12 0,1 7 0,2-9 0,-2-1 0,9-4 0,0 0 0</inkml:trace>
  <inkml:trace contextRef="#ctx0" brushRef="#br0" timeOffset="283972">9003 22992 27338,'39'6'5,"0"-1"1,0 1 0,11 1-1,-13 0-5,-25 0 612,-15 4-612,-13 2 0,-10 9 0,-14 3 213,-2 0-213,13-7 0,1 0 11,-1 1-11,-3 7 108,29-9-108,12 1 332,7 9-332,8-3 0,3 1 0,5 7 5,-7 8 1,-5 2-6,-10-5 0,-6-7 0,-6 1-6,-16-1 1,-5-4 5,-7 5 0,-16-4 0,-3-5 0,7-12 0,10-5 0,2-1-45,8-4-33,11-7-225,4-3 303,17-6 0,-7 6 0,7 3 0</inkml:trace>
  <inkml:trace contextRef="#ctx0" brushRef="#br0" timeOffset="284185">9122 23835 28468,'7'8'168,"-3"-3"-168,6-3-1613,9-19 1613,-4 1 0,4-3 0,-12 7 0</inkml:trace>
  <inkml:trace contextRef="#ctx0" brushRef="#br0" timeOffset="284627">9834 23198 27460,'-46'13'9,"0"-1"0,0 1 0,9-3 0,1 0 0,4 2-4,3 6 1,4 5-6,0 16 0,5 3 0,9-13 0,2 0 274,-8 18 1,8 2-275,18-3 0,7-5 0,4 10-4,11-26 0,10-1 1,-4-6 3,13-6 95,-1-6 0,-4-6-95,-16-13 97,-16 2-97,-4-12 0,-34 3 0,-10 1 0,-9-4 0,2 7 0,-10-1 0,5 4-23,6 5 1,1 2 22,-9-3 0,4 1 0,10 4 0,23 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05069-449D-6345-96A9-6C5B0E20DAE3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268BB-1C32-2645-9412-FC731B702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0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A268BB-1C32-2645-9412-FC731B702BF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649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A268BB-1C32-2645-9412-FC731B702BF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088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A268BB-1C32-2645-9412-FC731B702BF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568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A268BB-1C32-2645-9412-FC731B702BF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491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1B88DCB3-2915-1BBD-23B5-E3A262AB56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60190" y="9689284"/>
            <a:ext cx="297809" cy="21671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none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6E0352-4194-1147-9E8F-CC77D37D52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98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500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 N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B80832B-50D2-C3EA-FC35-405D176BC89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44053318"/>
              </p:ext>
            </p:extLst>
          </p:nvPr>
        </p:nvGraphicFramePr>
        <p:xfrm>
          <a:off x="0" y="5411"/>
          <a:ext cx="6858000" cy="4849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62919051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744343682"/>
                    </a:ext>
                  </a:extLst>
                </a:gridCol>
              </a:tblGrid>
              <a:tr h="24248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①</a:t>
                      </a:r>
                      <a:endParaRPr kumimoji="0" lang="en-GB" sz="2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②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306782"/>
                  </a:ext>
                </a:extLst>
              </a:tr>
              <a:tr h="24248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③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3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④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3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89332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6212E87-CAB5-1AD2-40F4-02121BA05ED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7278515"/>
              </p:ext>
            </p:extLst>
          </p:nvPr>
        </p:nvGraphicFramePr>
        <p:xfrm>
          <a:off x="0" y="5056382"/>
          <a:ext cx="6858000" cy="4849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62919051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744343682"/>
                    </a:ext>
                  </a:extLst>
                </a:gridCol>
              </a:tblGrid>
              <a:tr h="24248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①</a:t>
                      </a:r>
                      <a:endParaRPr kumimoji="0" lang="en-GB" sz="23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23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②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306782"/>
                  </a:ext>
                </a:extLst>
              </a:tr>
              <a:tr h="24248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③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3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④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3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893327"/>
                  </a:ext>
                </a:extLst>
              </a:tr>
            </a:tbl>
          </a:graphicData>
        </a:graphic>
      </p:graphicFrame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6166D8D1-8893-2230-1E69-D16D3BC8CE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00400" y="96251"/>
            <a:ext cx="457200" cy="2987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tIns="36000" bIns="0" anchor="ctr" anchorCtr="0"/>
          <a:lstStyle>
            <a:lvl1pPr marL="0" indent="0" algn="ctr">
              <a:buNone/>
              <a:defRPr sz="2000" b="1" u="none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n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6DA6F3A-7C17-3359-C16E-66496FC379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00400" y="5168994"/>
            <a:ext cx="457200" cy="2987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tIns="36000" bIns="0" anchor="ctr" anchorCtr="0"/>
          <a:lstStyle>
            <a:lvl1pPr marL="0" indent="0" algn="ctr">
              <a:buNone/>
              <a:defRPr sz="2000" b="1" u="none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n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8F9EB982-D266-1206-4762-0217532167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95300" y="96838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D4D507A0-C9B6-1303-4806-ADE7BE380B3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10000" y="96838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A4121222-049A-046E-0766-3E67825901A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5300" y="2531074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000AD51-788F-E5BE-8C7E-C4F0EDFAB30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10000" y="2531074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74D7F3AA-25C6-DC6B-5F39-AFD532D00F8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95300" y="5168994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6EBE1C6B-3865-6AA6-5BF8-AADDABDC8DB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810000" y="5168994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6E77D4BF-C0E0-77D3-4E96-C14E4A5DF64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95300" y="7603230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4" name="Content Placeholder 5">
            <a:extLst>
              <a:ext uri="{FF2B5EF4-FFF2-40B4-BE49-F238E27FC236}">
                <a16:creationId xmlns:a16="http://schemas.microsoft.com/office/drawing/2014/main" id="{5713D31D-9A56-407D-5DA6-65B3D0937BD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3810000" y="7603230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8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36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A51CD-2CC6-6A46-BF41-4883D82D9A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5033" y="96251"/>
            <a:ext cx="6647934" cy="2987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tIns="36000" bIns="0" anchor="ctr" anchorCtr="0"/>
          <a:lstStyle>
            <a:lvl1pPr marL="0" indent="0" algn="ctr">
              <a:buNone/>
              <a:defRPr sz="2000" b="1" u="none"/>
            </a:lvl1pPr>
          </a:lstStyle>
          <a:p>
            <a:pPr lvl="0"/>
            <a:r>
              <a:rPr lang="en-GB" dirty="0"/>
              <a:t>Lesson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E564EF99-70A0-C045-8E2E-1E1B11521C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5033" y="395015"/>
            <a:ext cx="6647934" cy="941473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tIns="36000" bIns="0" anchor="t" anchorCtr="0"/>
          <a:lstStyle>
            <a:lvl1pPr marL="0" indent="0" algn="l">
              <a:buNone/>
              <a:defRPr sz="1400" b="0" u="none"/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21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 N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B80832B-50D2-C3EA-FC35-405D176BC89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56941735"/>
              </p:ext>
            </p:extLst>
          </p:nvPr>
        </p:nvGraphicFramePr>
        <p:xfrm>
          <a:off x="0" y="5411"/>
          <a:ext cx="6858000" cy="4849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62919051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744343682"/>
                    </a:ext>
                  </a:extLst>
                </a:gridCol>
              </a:tblGrid>
              <a:tr h="24248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①</a:t>
                      </a:r>
                      <a:endParaRPr kumimoji="0" lang="en-GB" sz="23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②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 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306782"/>
                  </a:ext>
                </a:extLst>
              </a:tr>
              <a:tr h="24248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③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④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89332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6212E87-CAB5-1AD2-40F4-02121BA05ED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5561566"/>
              </p:ext>
            </p:extLst>
          </p:nvPr>
        </p:nvGraphicFramePr>
        <p:xfrm>
          <a:off x="0" y="5056382"/>
          <a:ext cx="6858000" cy="4849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62919051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744343682"/>
                    </a:ext>
                  </a:extLst>
                </a:gridCol>
              </a:tblGrid>
              <a:tr h="24248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①</a:t>
                      </a:r>
                      <a:endParaRPr kumimoji="0" lang="en-GB" sz="23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②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 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306782"/>
                  </a:ext>
                </a:extLst>
              </a:tr>
              <a:tr h="24248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③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④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893327"/>
                  </a:ext>
                </a:extLst>
              </a:tr>
            </a:tbl>
          </a:graphicData>
        </a:graphic>
      </p:graphicFrame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6166D8D1-8893-2230-1E69-D16D3BC8CE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00400" y="96251"/>
            <a:ext cx="457200" cy="2987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tIns="36000" bIns="0" anchor="ctr" anchorCtr="0"/>
          <a:lstStyle>
            <a:lvl1pPr marL="0" indent="0" algn="ctr">
              <a:buNone/>
              <a:defRPr sz="2000" b="1" u="none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/>
              <a:t>n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6DA6F3A-7C17-3359-C16E-66496FC379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00400" y="5168994"/>
            <a:ext cx="457200" cy="2987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tIns="36000" bIns="0" anchor="ctr" anchorCtr="0"/>
          <a:lstStyle>
            <a:lvl1pPr marL="0" indent="0" algn="ctr">
              <a:buNone/>
              <a:defRPr sz="2000" b="1" u="none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/>
              <a:t>n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8F9EB982-D266-1206-4762-0217532167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95300" y="96838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D4D507A0-C9B6-1303-4806-ADE7BE380B3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10000" y="96838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A4121222-049A-046E-0766-3E67825901A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5300" y="2531074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000AD51-788F-E5BE-8C7E-C4F0EDFAB30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10000" y="2531074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74D7F3AA-25C6-DC6B-5F39-AFD532D00F8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95300" y="5168994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6EBE1C6B-3865-6AA6-5BF8-AADDABDC8DB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810000" y="5168994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6E77D4BF-C0E0-77D3-4E96-C14E4A5DF64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95300" y="7603230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4" name="Content Placeholder 5">
            <a:extLst>
              <a:ext uri="{FF2B5EF4-FFF2-40B4-BE49-F238E27FC236}">
                <a16:creationId xmlns:a16="http://schemas.microsoft.com/office/drawing/2014/main" id="{5713D31D-9A56-407D-5DA6-65B3D0937BD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3810000" y="7603230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316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 N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B80832B-50D2-C3EA-FC35-405D176BC89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00045261"/>
              </p:ext>
            </p:extLst>
          </p:nvPr>
        </p:nvGraphicFramePr>
        <p:xfrm>
          <a:off x="0" y="5410"/>
          <a:ext cx="6858000" cy="9900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62919051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744343682"/>
                    </a:ext>
                  </a:extLst>
                </a:gridCol>
              </a:tblGrid>
              <a:tr h="247514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①</a:t>
                      </a:r>
                      <a:endParaRPr kumimoji="0" lang="en-GB" sz="23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②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 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306782"/>
                  </a:ext>
                </a:extLst>
              </a:tr>
              <a:tr h="247514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③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④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893327"/>
                  </a:ext>
                </a:extLst>
              </a:tr>
              <a:tr h="247514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⑤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⑥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723422"/>
                  </a:ext>
                </a:extLst>
              </a:tr>
              <a:tr h="247514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⑦ </a:t>
                      </a: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3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⑧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166167"/>
                  </a:ext>
                </a:extLst>
              </a:tr>
            </a:tbl>
          </a:graphicData>
        </a:graphic>
      </p:graphicFrame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6166D8D1-8893-2230-1E69-D16D3BC8CE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00400" y="96251"/>
            <a:ext cx="457200" cy="2987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tIns="36000" bIns="0" anchor="ctr" anchorCtr="0"/>
          <a:lstStyle>
            <a:lvl1pPr marL="0" indent="0" algn="ctr">
              <a:buNone/>
              <a:defRPr sz="2000" b="1" u="none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/>
              <a:t>n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8F9EB982-D266-1206-4762-0217532167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95300" y="96838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D4D507A0-C9B6-1303-4806-ADE7BE380B3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10000" y="96838"/>
            <a:ext cx="25527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A4121222-049A-046E-0766-3E67825901A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5300" y="2594134"/>
            <a:ext cx="27051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000AD51-788F-E5BE-8C7E-C4F0EDFAB30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657600" y="2594134"/>
            <a:ext cx="27051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74D7F3AA-25C6-DC6B-5F39-AFD532D00F8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95300" y="5063894"/>
            <a:ext cx="27051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6EBE1C6B-3865-6AA6-5BF8-AADDABDC8DB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657600" y="5063894"/>
            <a:ext cx="27051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6E77D4BF-C0E0-77D3-4E96-C14E4A5DF64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95300" y="7550680"/>
            <a:ext cx="27051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4" name="Content Placeholder 5">
            <a:extLst>
              <a:ext uri="{FF2B5EF4-FFF2-40B4-BE49-F238E27FC236}">
                <a16:creationId xmlns:a16="http://schemas.microsoft.com/office/drawing/2014/main" id="{5713D31D-9A56-407D-5DA6-65B3D0937BD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3657600" y="7550680"/>
            <a:ext cx="270510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55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o N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B80832B-50D2-C3EA-FC35-405D176BC89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08044618"/>
              </p:ext>
            </p:extLst>
          </p:nvPr>
        </p:nvGraphicFramePr>
        <p:xfrm>
          <a:off x="0" y="5410"/>
          <a:ext cx="6858000" cy="9900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62919051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744343682"/>
                    </a:ext>
                  </a:extLst>
                </a:gridCol>
              </a:tblGrid>
              <a:tr h="247514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3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3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306782"/>
                  </a:ext>
                </a:extLst>
              </a:tr>
              <a:tr h="247514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3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3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893327"/>
                  </a:ext>
                </a:extLst>
              </a:tr>
              <a:tr h="247514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3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3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723422"/>
                  </a:ext>
                </a:extLst>
              </a:tr>
              <a:tr h="2475147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3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108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⑧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3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◯</a:t>
                      </a:r>
                    </a:p>
                  </a:txBody>
                  <a:tcPr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166167"/>
                  </a:ext>
                </a:extLst>
              </a:tr>
            </a:tbl>
          </a:graphicData>
        </a:graphic>
      </p:graphicFrame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6166D8D1-8893-2230-1E69-D16D3BC8CE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00400" y="96251"/>
            <a:ext cx="457200" cy="2987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tIns="36000" bIns="0" anchor="ctr" anchorCtr="0"/>
          <a:lstStyle>
            <a:lvl1pPr marL="0" indent="0" algn="ctr">
              <a:buNone/>
              <a:defRPr sz="2000" b="1" u="none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n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8F9EB982-D266-1206-4762-0217532167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9330" y="96838"/>
            <a:ext cx="293867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D4D507A0-C9B6-1303-4806-ADE7BE380B3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09999" y="96838"/>
            <a:ext cx="2938669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A4121222-049A-046E-0766-3E67825901A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9330" y="2594134"/>
            <a:ext cx="317997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74D7F3AA-25C6-DC6B-5F39-AFD532D00F8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9330" y="5063894"/>
            <a:ext cx="298174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6EBE1C6B-3865-6AA6-5BF8-AADDABDC8DB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810000" y="5063894"/>
            <a:ext cx="293867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6E77D4BF-C0E0-77D3-4E96-C14E4A5DF64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09330" y="7550680"/>
            <a:ext cx="3179970" cy="17210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858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371600" indent="0">
              <a:lnSpc>
                <a:spcPct val="100000"/>
              </a:lnSpc>
              <a:buNone/>
              <a:defRPr sz="12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7C423AB-9037-B79D-A71A-E4FF4F1A8E8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00400" y="5063894"/>
            <a:ext cx="457200" cy="2987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tIns="36000" bIns="0" anchor="ctr" anchorCtr="0"/>
          <a:lstStyle>
            <a:lvl1pPr marL="0" indent="0" algn="ctr">
              <a:buNone/>
              <a:defRPr sz="2000" b="1" u="none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49596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D5CD4E8A-C155-C7F0-37A2-8119FEA44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60190" y="9689284"/>
            <a:ext cx="297809" cy="21671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none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6E0352-4194-1147-9E8F-CC77D37D52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3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9" r:id="rId2"/>
    <p:sldLayoutId id="2147483668" r:id="rId3"/>
    <p:sldLayoutId id="2147483686" r:id="rId4"/>
    <p:sldLayoutId id="2147483687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E73CD-E9B1-E348-A9A0-F5D9DC24C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52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8" r:id="rId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1.png"/><Relationship Id="rId21" Type="http://schemas.openxmlformats.org/officeDocument/2006/relationships/image" Target="../media/image44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9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24" Type="http://schemas.openxmlformats.org/officeDocument/2006/relationships/image" Target="../media/image47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23" Type="http://schemas.openxmlformats.org/officeDocument/2006/relationships/image" Target="../media/image46.png"/><Relationship Id="rId10" Type="http://schemas.openxmlformats.org/officeDocument/2006/relationships/image" Target="../media/image33.png"/><Relationship Id="rId19" Type="http://schemas.openxmlformats.org/officeDocument/2006/relationships/image" Target="../media/image42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Relationship Id="rId22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8" Type="http://schemas.openxmlformats.org/officeDocument/2006/relationships/image" Target="../media/image63.png"/><Relationship Id="rId3" Type="http://schemas.openxmlformats.org/officeDocument/2006/relationships/image" Target="../media/image48.png"/><Relationship Id="rId21" Type="http://schemas.openxmlformats.org/officeDocument/2006/relationships/image" Target="../media/image66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62.png"/><Relationship Id="rId25" Type="http://schemas.openxmlformats.org/officeDocument/2006/relationships/image" Target="../media/image70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61.png"/><Relationship Id="rId20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24" Type="http://schemas.openxmlformats.org/officeDocument/2006/relationships/image" Target="../media/image69.pn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23" Type="http://schemas.openxmlformats.org/officeDocument/2006/relationships/image" Target="../media/image68.png"/><Relationship Id="rId10" Type="http://schemas.openxmlformats.org/officeDocument/2006/relationships/image" Target="../media/image55.png"/><Relationship Id="rId19" Type="http://schemas.openxmlformats.org/officeDocument/2006/relationships/image" Target="../media/image64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Relationship Id="rId22" Type="http://schemas.openxmlformats.org/officeDocument/2006/relationships/image" Target="../media/image6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18" Type="http://schemas.openxmlformats.org/officeDocument/2006/relationships/image" Target="../media/image87.png"/><Relationship Id="rId3" Type="http://schemas.openxmlformats.org/officeDocument/2006/relationships/image" Target="../media/image72.png"/><Relationship Id="rId21" Type="http://schemas.openxmlformats.org/officeDocument/2006/relationships/image" Target="../media/image90.png"/><Relationship Id="rId7" Type="http://schemas.openxmlformats.org/officeDocument/2006/relationships/image" Target="../media/image76.png"/><Relationship Id="rId12" Type="http://schemas.openxmlformats.org/officeDocument/2006/relationships/image" Target="../media/image81.png"/><Relationship Id="rId17" Type="http://schemas.openxmlformats.org/officeDocument/2006/relationships/image" Target="../media/image3.png"/><Relationship Id="rId2" Type="http://schemas.openxmlformats.org/officeDocument/2006/relationships/image" Target="../media/image2.png"/><Relationship Id="rId16" Type="http://schemas.openxmlformats.org/officeDocument/2006/relationships/image" Target="../media/image85.png"/><Relationship Id="rId20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5" Type="http://schemas.openxmlformats.org/officeDocument/2006/relationships/image" Target="../media/image74.png"/><Relationship Id="rId15" Type="http://schemas.openxmlformats.org/officeDocument/2006/relationships/image" Target="../media/image84.png"/><Relationship Id="rId10" Type="http://schemas.openxmlformats.org/officeDocument/2006/relationships/image" Target="../media/image79.png"/><Relationship Id="rId19" Type="http://schemas.openxmlformats.org/officeDocument/2006/relationships/image" Target="../media/image88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Relationship Id="rId14" Type="http://schemas.openxmlformats.org/officeDocument/2006/relationships/image" Target="../media/image83.png"/><Relationship Id="rId22" Type="http://schemas.openxmlformats.org/officeDocument/2006/relationships/image" Target="../media/image9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26" Type="http://schemas.openxmlformats.org/officeDocument/2006/relationships/image" Target="../media/image4.png"/><Relationship Id="rId3" Type="http://schemas.openxmlformats.org/officeDocument/2006/relationships/image" Target="../media/image1.png"/><Relationship Id="rId21" Type="http://schemas.openxmlformats.org/officeDocument/2006/relationships/image" Target="../media/image44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5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9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24" Type="http://schemas.openxmlformats.org/officeDocument/2006/relationships/image" Target="../media/image47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23" Type="http://schemas.openxmlformats.org/officeDocument/2006/relationships/image" Target="../media/image46.png"/><Relationship Id="rId10" Type="http://schemas.openxmlformats.org/officeDocument/2006/relationships/image" Target="../media/image33.png"/><Relationship Id="rId19" Type="http://schemas.openxmlformats.org/officeDocument/2006/relationships/image" Target="../media/image42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Relationship Id="rId22" Type="http://schemas.openxmlformats.org/officeDocument/2006/relationships/image" Target="../media/image4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8" Type="http://schemas.openxmlformats.org/officeDocument/2006/relationships/image" Target="../media/image63.png"/><Relationship Id="rId26" Type="http://schemas.openxmlformats.org/officeDocument/2006/relationships/customXml" Target="../ink/ink2.xml"/><Relationship Id="rId3" Type="http://schemas.openxmlformats.org/officeDocument/2006/relationships/image" Target="../media/image48.png"/><Relationship Id="rId21" Type="http://schemas.openxmlformats.org/officeDocument/2006/relationships/image" Target="../media/image66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62.png"/><Relationship Id="rId25" Type="http://schemas.openxmlformats.org/officeDocument/2006/relationships/image" Target="../media/image70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61.png"/><Relationship Id="rId20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24" Type="http://schemas.openxmlformats.org/officeDocument/2006/relationships/image" Target="../media/image69.pn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23" Type="http://schemas.openxmlformats.org/officeDocument/2006/relationships/image" Target="../media/image68.png"/><Relationship Id="rId10" Type="http://schemas.openxmlformats.org/officeDocument/2006/relationships/image" Target="../media/image55.png"/><Relationship Id="rId19" Type="http://schemas.openxmlformats.org/officeDocument/2006/relationships/image" Target="../media/image64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Relationship Id="rId22" Type="http://schemas.openxmlformats.org/officeDocument/2006/relationships/image" Target="../media/image67.png"/><Relationship Id="rId27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18" Type="http://schemas.openxmlformats.org/officeDocument/2006/relationships/image" Target="../media/image87.png"/><Relationship Id="rId3" Type="http://schemas.openxmlformats.org/officeDocument/2006/relationships/image" Target="../media/image72.png"/><Relationship Id="rId21" Type="http://schemas.openxmlformats.org/officeDocument/2006/relationships/image" Target="../media/image90.png"/><Relationship Id="rId7" Type="http://schemas.openxmlformats.org/officeDocument/2006/relationships/image" Target="../media/image76.png"/><Relationship Id="rId12" Type="http://schemas.openxmlformats.org/officeDocument/2006/relationships/image" Target="../media/image81.png"/><Relationship Id="rId17" Type="http://schemas.openxmlformats.org/officeDocument/2006/relationships/image" Target="../media/image3.png"/><Relationship Id="rId2" Type="http://schemas.openxmlformats.org/officeDocument/2006/relationships/image" Target="../media/image2.png"/><Relationship Id="rId16" Type="http://schemas.openxmlformats.org/officeDocument/2006/relationships/image" Target="../media/image85.png"/><Relationship Id="rId20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24" Type="http://schemas.openxmlformats.org/officeDocument/2006/relationships/image" Target="../media/image6.png"/><Relationship Id="rId5" Type="http://schemas.openxmlformats.org/officeDocument/2006/relationships/image" Target="../media/image74.png"/><Relationship Id="rId15" Type="http://schemas.openxmlformats.org/officeDocument/2006/relationships/image" Target="../media/image84.png"/><Relationship Id="rId23" Type="http://schemas.openxmlformats.org/officeDocument/2006/relationships/customXml" Target="../ink/ink3.xml"/><Relationship Id="rId10" Type="http://schemas.openxmlformats.org/officeDocument/2006/relationships/image" Target="../media/image79.png"/><Relationship Id="rId19" Type="http://schemas.openxmlformats.org/officeDocument/2006/relationships/image" Target="../media/image88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Relationship Id="rId14" Type="http://schemas.openxmlformats.org/officeDocument/2006/relationships/image" Target="../media/image83.png"/><Relationship Id="rId22" Type="http://schemas.openxmlformats.org/officeDocument/2006/relationships/image" Target="../media/image9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088C5154-0110-689B-782B-9FC1A9A74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857977"/>
              </p:ext>
            </p:extLst>
          </p:nvPr>
        </p:nvGraphicFramePr>
        <p:xfrm>
          <a:off x="24109" y="5132819"/>
          <a:ext cx="6799884" cy="4744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942">
                  <a:extLst>
                    <a:ext uri="{9D8B030D-6E8A-4147-A177-3AD203B41FA5}">
                      <a16:colId xmlns:a16="http://schemas.microsoft.com/office/drawing/2014/main" val="2370531564"/>
                    </a:ext>
                  </a:extLst>
                </a:gridCol>
                <a:gridCol w="3399942">
                  <a:extLst>
                    <a:ext uri="{9D8B030D-6E8A-4147-A177-3AD203B41FA5}">
                      <a16:colId xmlns:a16="http://schemas.microsoft.com/office/drawing/2014/main" val="856140762"/>
                    </a:ext>
                  </a:extLst>
                </a:gridCol>
              </a:tblGrid>
              <a:tr h="237210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644738"/>
                  </a:ext>
                </a:extLst>
              </a:tr>
              <a:tr h="237210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31582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able 10">
                <a:extLst>
                  <a:ext uri="{FF2B5EF4-FFF2-40B4-BE49-F238E27FC236}">
                    <a16:creationId xmlns:a16="http://schemas.microsoft.com/office/drawing/2014/main" id="{15A2145B-957C-E46C-05C0-B8495D90ED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91513540"/>
                  </p:ext>
                </p:extLst>
              </p:nvPr>
            </p:nvGraphicFramePr>
            <p:xfrm>
              <a:off x="0" y="0"/>
              <a:ext cx="6858000" cy="2777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858000">
                      <a:extLst>
                        <a:ext uri="{9D8B030D-6E8A-4147-A177-3AD203B41FA5}">
                          <a16:colId xmlns:a16="http://schemas.microsoft.com/office/drawing/2014/main" val="890890955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r>
                            <a:rPr lang="en-GB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Task 1:</a:t>
                          </a:r>
                          <a:r>
                            <a:rPr lang="en-GB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Label each triangle with</a:t>
                          </a:r>
                          <a:r>
                            <a:rPr lang="en-GB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baseline="0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𝑶</m:t>
                              </m:r>
                            </m:oMath>
                          </a14:m>
                          <a:r>
                            <a:rPr lang="en-GB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(opposite),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baseline="0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𝑨</m:t>
                              </m:r>
                            </m:oMath>
                          </a14:m>
                          <a:r>
                            <a:rPr lang="en-GB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(adjacent),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baseline="0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𝑯</m:t>
                              </m:r>
                            </m:oMath>
                          </a14:m>
                          <a:r>
                            <a:rPr lang="en-GB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(hypotenuse), and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baseline="0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oMath>
                          </a14:m>
                          <a:r>
                            <a:rPr lang="en-GB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(angle).</a:t>
                          </a:r>
                        </a:p>
                      </a:txBody>
                      <a:tcPr marL="72000" marR="0" marT="7200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18902805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able 10">
                <a:extLst>
                  <a:ext uri="{FF2B5EF4-FFF2-40B4-BE49-F238E27FC236}">
                    <a16:creationId xmlns:a16="http://schemas.microsoft.com/office/drawing/2014/main" id="{15A2145B-957C-E46C-05C0-B8495D90ED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91513540"/>
                  </p:ext>
                </p:extLst>
              </p:nvPr>
            </p:nvGraphicFramePr>
            <p:xfrm>
              <a:off x="0" y="0"/>
              <a:ext cx="6858000" cy="2777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858000">
                      <a:extLst>
                        <a:ext uri="{9D8B030D-6E8A-4147-A177-3AD203B41FA5}">
                          <a16:colId xmlns:a16="http://schemas.microsoft.com/office/drawing/2014/main" val="890890955"/>
                        </a:ext>
                      </a:extLst>
                    </a:gridCol>
                  </a:tblGrid>
                  <a:tr h="2777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7200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b="-40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902805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7" name="Isosceles Triangle 9">
            <a:extLst>
              <a:ext uri="{FF2B5EF4-FFF2-40B4-BE49-F238E27FC236}">
                <a16:creationId xmlns:a16="http://schemas.microsoft.com/office/drawing/2014/main" id="{5ECEE118-E19C-52EF-ECC9-E3DA1712DC7A}"/>
              </a:ext>
            </a:extLst>
          </p:cNvPr>
          <p:cNvSpPr/>
          <p:nvPr/>
        </p:nvSpPr>
        <p:spPr>
          <a:xfrm rot="3667512">
            <a:off x="1105300" y="-245147"/>
            <a:ext cx="886509" cy="1787320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/>
          </a:p>
        </p:txBody>
      </p:sp>
      <p:sp>
        <p:nvSpPr>
          <p:cNvPr id="48" name="Isosceles Triangle 10">
            <a:extLst>
              <a:ext uri="{FF2B5EF4-FFF2-40B4-BE49-F238E27FC236}">
                <a16:creationId xmlns:a16="http://schemas.microsoft.com/office/drawing/2014/main" id="{3A0CE9E4-630D-1EE7-FC89-5B30FED13406}"/>
              </a:ext>
            </a:extLst>
          </p:cNvPr>
          <p:cNvSpPr/>
          <p:nvPr/>
        </p:nvSpPr>
        <p:spPr>
          <a:xfrm rot="20550147">
            <a:off x="2582951" y="717485"/>
            <a:ext cx="1764953" cy="51497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9" name="Isosceles Triangle 11">
            <a:extLst>
              <a:ext uri="{FF2B5EF4-FFF2-40B4-BE49-F238E27FC236}">
                <a16:creationId xmlns:a16="http://schemas.microsoft.com/office/drawing/2014/main" id="{C8D572C1-D85B-199D-F99D-4579A42D9D5B}"/>
              </a:ext>
            </a:extLst>
          </p:cNvPr>
          <p:cNvSpPr/>
          <p:nvPr/>
        </p:nvSpPr>
        <p:spPr>
          <a:xfrm rot="2530981">
            <a:off x="472519" y="1461690"/>
            <a:ext cx="1215654" cy="1133784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0" name="Isosceles Triangle 12">
            <a:extLst>
              <a:ext uri="{FF2B5EF4-FFF2-40B4-BE49-F238E27FC236}">
                <a16:creationId xmlns:a16="http://schemas.microsoft.com/office/drawing/2014/main" id="{F4088DBB-CD4D-300D-1731-D1BE3A3CCAB1}"/>
              </a:ext>
            </a:extLst>
          </p:cNvPr>
          <p:cNvSpPr/>
          <p:nvPr/>
        </p:nvSpPr>
        <p:spPr>
          <a:xfrm rot="11070198">
            <a:off x="2751131" y="1867589"/>
            <a:ext cx="1421084" cy="1040258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1" name="Isosceles Triangle 13">
            <a:extLst>
              <a:ext uri="{FF2B5EF4-FFF2-40B4-BE49-F238E27FC236}">
                <a16:creationId xmlns:a16="http://schemas.microsoft.com/office/drawing/2014/main" id="{CFB42414-0FCC-6CE8-74F0-DC55E8180FB7}"/>
              </a:ext>
            </a:extLst>
          </p:cNvPr>
          <p:cNvSpPr/>
          <p:nvPr/>
        </p:nvSpPr>
        <p:spPr>
          <a:xfrm rot="13112453">
            <a:off x="615694" y="3498934"/>
            <a:ext cx="1302303" cy="1539240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/>
          </a:p>
        </p:txBody>
      </p:sp>
      <p:sp>
        <p:nvSpPr>
          <p:cNvPr id="52" name="Isosceles Triangle 14">
            <a:extLst>
              <a:ext uri="{FF2B5EF4-FFF2-40B4-BE49-F238E27FC236}">
                <a16:creationId xmlns:a16="http://schemas.microsoft.com/office/drawing/2014/main" id="{014CFEDF-058B-631B-03AB-12ED5A8335D4}"/>
              </a:ext>
            </a:extLst>
          </p:cNvPr>
          <p:cNvSpPr/>
          <p:nvPr/>
        </p:nvSpPr>
        <p:spPr>
          <a:xfrm rot="11544129">
            <a:off x="1934591" y="2769837"/>
            <a:ext cx="1188123" cy="1744994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3" name="Isosceles Triangle 15">
            <a:extLst>
              <a:ext uri="{FF2B5EF4-FFF2-40B4-BE49-F238E27FC236}">
                <a16:creationId xmlns:a16="http://schemas.microsoft.com/office/drawing/2014/main" id="{29706786-B6A2-557A-7A1E-2F276DBF7B1D}"/>
              </a:ext>
            </a:extLst>
          </p:cNvPr>
          <p:cNvSpPr/>
          <p:nvPr/>
        </p:nvSpPr>
        <p:spPr>
          <a:xfrm rot="3189904">
            <a:off x="4129657" y="3156938"/>
            <a:ext cx="977887" cy="1436221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6" name="L-Shape 27">
            <a:extLst>
              <a:ext uri="{FF2B5EF4-FFF2-40B4-BE49-F238E27FC236}">
                <a16:creationId xmlns:a16="http://schemas.microsoft.com/office/drawing/2014/main" id="{444DA970-D029-4E2B-50C0-5400B22D611B}"/>
              </a:ext>
            </a:extLst>
          </p:cNvPr>
          <p:cNvSpPr/>
          <p:nvPr/>
        </p:nvSpPr>
        <p:spPr>
          <a:xfrm rot="9007044">
            <a:off x="934054" y="1280529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7" name="L-Shape 28">
            <a:extLst>
              <a:ext uri="{FF2B5EF4-FFF2-40B4-BE49-F238E27FC236}">
                <a16:creationId xmlns:a16="http://schemas.microsoft.com/office/drawing/2014/main" id="{8A518565-6899-67A4-EB9D-85DD7316D163}"/>
              </a:ext>
            </a:extLst>
          </p:cNvPr>
          <p:cNvSpPr/>
          <p:nvPr/>
        </p:nvSpPr>
        <p:spPr>
          <a:xfrm rot="4249180">
            <a:off x="4211078" y="832218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8" name="L-Shape 29">
            <a:extLst>
              <a:ext uri="{FF2B5EF4-FFF2-40B4-BE49-F238E27FC236}">
                <a16:creationId xmlns:a16="http://schemas.microsoft.com/office/drawing/2014/main" id="{07C4658A-367A-FEC1-C0E1-9F723454008F}"/>
              </a:ext>
            </a:extLst>
          </p:cNvPr>
          <p:cNvSpPr/>
          <p:nvPr/>
        </p:nvSpPr>
        <p:spPr>
          <a:xfrm rot="297287">
            <a:off x="4046824" y="1926324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9" name="L-Shape 30">
            <a:extLst>
              <a:ext uri="{FF2B5EF4-FFF2-40B4-BE49-F238E27FC236}">
                <a16:creationId xmlns:a16="http://schemas.microsoft.com/office/drawing/2014/main" id="{4DD321CB-77A0-BBD2-5146-6962DF8913C9}"/>
              </a:ext>
            </a:extLst>
          </p:cNvPr>
          <p:cNvSpPr/>
          <p:nvPr/>
        </p:nvSpPr>
        <p:spPr>
          <a:xfrm rot="7822542">
            <a:off x="1071214" y="2667369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0" name="L-Shape 31">
            <a:extLst>
              <a:ext uri="{FF2B5EF4-FFF2-40B4-BE49-F238E27FC236}">
                <a16:creationId xmlns:a16="http://schemas.microsoft.com/office/drawing/2014/main" id="{C7294DBB-2584-64CF-E96B-871C7129D118}"/>
              </a:ext>
            </a:extLst>
          </p:cNvPr>
          <p:cNvSpPr/>
          <p:nvPr/>
        </p:nvSpPr>
        <p:spPr>
          <a:xfrm rot="760344">
            <a:off x="3129460" y="2899779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1" name="L-Shape 32">
            <a:extLst>
              <a:ext uri="{FF2B5EF4-FFF2-40B4-BE49-F238E27FC236}">
                <a16:creationId xmlns:a16="http://schemas.microsoft.com/office/drawing/2014/main" id="{A9B7E2F6-4A34-AE32-DDAC-4B2750516EAC}"/>
              </a:ext>
            </a:extLst>
          </p:cNvPr>
          <p:cNvSpPr/>
          <p:nvPr/>
        </p:nvSpPr>
        <p:spPr>
          <a:xfrm rot="18338949">
            <a:off x="1171120" y="3291363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2" name="L-Shape 33">
            <a:extLst>
              <a:ext uri="{FF2B5EF4-FFF2-40B4-BE49-F238E27FC236}">
                <a16:creationId xmlns:a16="http://schemas.microsoft.com/office/drawing/2014/main" id="{972AB0D2-6809-099F-27F7-97D4C8FE10D2}"/>
              </a:ext>
            </a:extLst>
          </p:cNvPr>
          <p:cNvSpPr/>
          <p:nvPr/>
        </p:nvSpPr>
        <p:spPr>
          <a:xfrm rot="14063122">
            <a:off x="3787109" y="3849318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3" name="Block Arc 62">
            <a:extLst>
              <a:ext uri="{FF2B5EF4-FFF2-40B4-BE49-F238E27FC236}">
                <a16:creationId xmlns:a16="http://schemas.microsoft.com/office/drawing/2014/main" id="{5CFBED41-821E-67C3-768B-06099AEEB232}"/>
              </a:ext>
            </a:extLst>
          </p:cNvPr>
          <p:cNvSpPr/>
          <p:nvPr/>
        </p:nvSpPr>
        <p:spPr>
          <a:xfrm>
            <a:off x="2174844" y="418677"/>
            <a:ext cx="461357" cy="461357"/>
          </a:xfrm>
          <a:prstGeom prst="blockArc">
            <a:avLst>
              <a:gd name="adj1" fmla="val 8805251"/>
              <a:gd name="adj2" fmla="val 11170395"/>
              <a:gd name="adj3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4" name="Block Arc 63">
            <a:extLst>
              <a:ext uri="{FF2B5EF4-FFF2-40B4-BE49-F238E27FC236}">
                <a16:creationId xmlns:a16="http://schemas.microsoft.com/office/drawing/2014/main" id="{49224707-572B-46BB-CD92-BAF15E13958F}"/>
              </a:ext>
            </a:extLst>
          </p:cNvPr>
          <p:cNvSpPr/>
          <p:nvPr/>
        </p:nvSpPr>
        <p:spPr>
          <a:xfrm>
            <a:off x="4001104" y="228812"/>
            <a:ext cx="461357" cy="461357"/>
          </a:xfrm>
          <a:prstGeom prst="blockArc">
            <a:avLst>
              <a:gd name="adj1" fmla="val 4550699"/>
              <a:gd name="adj2" fmla="val 8689810"/>
              <a:gd name="adj3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6" name="Block Arc 65">
            <a:extLst>
              <a:ext uri="{FF2B5EF4-FFF2-40B4-BE49-F238E27FC236}">
                <a16:creationId xmlns:a16="http://schemas.microsoft.com/office/drawing/2014/main" id="{3BD93660-4AFB-706F-743C-3B143A79B86D}"/>
              </a:ext>
            </a:extLst>
          </p:cNvPr>
          <p:cNvSpPr/>
          <p:nvPr/>
        </p:nvSpPr>
        <p:spPr>
          <a:xfrm>
            <a:off x="2670779" y="1613747"/>
            <a:ext cx="461357" cy="461357"/>
          </a:xfrm>
          <a:prstGeom prst="blockArc">
            <a:avLst>
              <a:gd name="adj1" fmla="val 21571506"/>
              <a:gd name="adj2" fmla="val 3065826"/>
              <a:gd name="adj3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7" name="Block Arc 66">
            <a:extLst>
              <a:ext uri="{FF2B5EF4-FFF2-40B4-BE49-F238E27FC236}">
                <a16:creationId xmlns:a16="http://schemas.microsoft.com/office/drawing/2014/main" id="{A18BC520-8C3F-CBB1-6E5B-B760B1834AD9}"/>
              </a:ext>
            </a:extLst>
          </p:cNvPr>
          <p:cNvSpPr/>
          <p:nvPr/>
        </p:nvSpPr>
        <p:spPr>
          <a:xfrm>
            <a:off x="1893539" y="3787987"/>
            <a:ext cx="461357" cy="461357"/>
          </a:xfrm>
          <a:prstGeom prst="blockArc">
            <a:avLst>
              <a:gd name="adj1" fmla="val 9040697"/>
              <a:gd name="adj2" fmla="val 13693292"/>
              <a:gd name="adj3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9" name="Block Arc 68">
            <a:extLst>
              <a:ext uri="{FF2B5EF4-FFF2-40B4-BE49-F238E27FC236}">
                <a16:creationId xmlns:a16="http://schemas.microsoft.com/office/drawing/2014/main" id="{0B966184-47DE-E463-8E93-43E8EF6BEEBB}"/>
              </a:ext>
            </a:extLst>
          </p:cNvPr>
          <p:cNvSpPr/>
          <p:nvPr/>
        </p:nvSpPr>
        <p:spPr>
          <a:xfrm>
            <a:off x="4101645" y="4387428"/>
            <a:ext cx="461357" cy="461357"/>
          </a:xfrm>
          <a:prstGeom prst="blockArc">
            <a:avLst>
              <a:gd name="adj1" fmla="val 13416949"/>
              <a:gd name="adj2" fmla="val 17775416"/>
              <a:gd name="adj3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441B7AB-57AD-7F1F-9D02-391F7AE40C55}"/>
                  </a:ext>
                </a:extLst>
              </p:cNvPr>
              <p:cNvSpPr txBox="1"/>
              <p:nvPr/>
            </p:nvSpPr>
            <p:spPr>
              <a:xfrm>
                <a:off x="1927721" y="572277"/>
                <a:ext cx="3209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</m:oMath>
                  </m:oMathPara>
                </a14:m>
                <a:endParaRPr lang="en-GB" sz="1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441B7AB-57AD-7F1F-9D02-391F7AE40C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721" y="572277"/>
                <a:ext cx="32092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58464F11-9D62-297C-A30F-24C6CBB84C89}"/>
                  </a:ext>
                </a:extLst>
              </p:cNvPr>
              <p:cNvSpPr txBox="1"/>
              <p:nvPr/>
            </p:nvSpPr>
            <p:spPr>
              <a:xfrm>
                <a:off x="3926066" y="595137"/>
                <a:ext cx="3209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</m:oMath>
                  </m:oMathPara>
                </a14:m>
                <a:endParaRPr lang="en-GB" sz="1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58464F11-9D62-297C-A30F-24C6CBB84C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066" y="595137"/>
                <a:ext cx="32092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5A1B55A9-166F-87C1-5008-33971F14D530}"/>
                  </a:ext>
                </a:extLst>
              </p:cNvPr>
              <p:cNvSpPr txBox="1"/>
              <p:nvPr/>
            </p:nvSpPr>
            <p:spPr>
              <a:xfrm>
                <a:off x="3055481" y="1821957"/>
                <a:ext cx="3209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</m:oMath>
                  </m:oMathPara>
                </a14:m>
                <a:endParaRPr lang="en-GB" sz="1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5A1B55A9-166F-87C1-5008-33971F14D5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481" y="1821957"/>
                <a:ext cx="320922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8AD117EC-03BA-D290-9577-0C44C8161D69}"/>
                  </a:ext>
                </a:extLst>
              </p:cNvPr>
              <p:cNvSpPr txBox="1"/>
              <p:nvPr/>
            </p:nvSpPr>
            <p:spPr>
              <a:xfrm>
                <a:off x="1634058" y="3811949"/>
                <a:ext cx="3209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</m:oMath>
                  </m:oMathPara>
                </a14:m>
                <a:endParaRPr lang="en-GB" sz="1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8AD117EC-03BA-D290-9577-0C44C8161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058" y="3811949"/>
                <a:ext cx="32092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025AEBD-E9EF-673D-CE4E-21D5D7A35376}"/>
                  </a:ext>
                </a:extLst>
              </p:cNvPr>
              <p:cNvSpPr txBox="1"/>
              <p:nvPr/>
            </p:nvSpPr>
            <p:spPr>
              <a:xfrm>
                <a:off x="4105347" y="4111280"/>
                <a:ext cx="3209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</m:oMath>
                  </m:oMathPara>
                </a14:m>
                <a:endParaRPr lang="en-GB" sz="1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025AEBD-E9EF-673D-CE4E-21D5D7A35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347" y="4111280"/>
                <a:ext cx="32092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oup 82">
            <a:extLst>
              <a:ext uri="{FF2B5EF4-FFF2-40B4-BE49-F238E27FC236}">
                <a16:creationId xmlns:a16="http://schemas.microsoft.com/office/drawing/2014/main" id="{77594BCC-852B-D2F8-EE4C-A0AB5C8D724C}"/>
              </a:ext>
            </a:extLst>
          </p:cNvPr>
          <p:cNvGrpSpPr/>
          <p:nvPr/>
        </p:nvGrpSpPr>
        <p:grpSpPr>
          <a:xfrm rot="9266451">
            <a:off x="4929026" y="726192"/>
            <a:ext cx="1215654" cy="1356230"/>
            <a:chOff x="5242958" y="815797"/>
            <a:chExt cx="1215654" cy="1356230"/>
          </a:xfrm>
        </p:grpSpPr>
        <p:sp>
          <p:nvSpPr>
            <p:cNvPr id="81" name="Isosceles Triangle 11">
              <a:extLst>
                <a:ext uri="{FF2B5EF4-FFF2-40B4-BE49-F238E27FC236}">
                  <a16:creationId xmlns:a16="http://schemas.microsoft.com/office/drawing/2014/main" id="{AB7164F2-93ED-4983-B457-FB2BB8401B3F}"/>
                </a:ext>
              </a:extLst>
            </p:cNvPr>
            <p:cNvSpPr/>
            <p:nvPr/>
          </p:nvSpPr>
          <p:spPr>
            <a:xfrm rot="2530981">
              <a:off x="5242958" y="815797"/>
              <a:ext cx="1215654" cy="1133784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95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82" name="L-Shape 30">
              <a:extLst>
                <a:ext uri="{FF2B5EF4-FFF2-40B4-BE49-F238E27FC236}">
                  <a16:creationId xmlns:a16="http://schemas.microsoft.com/office/drawing/2014/main" id="{1B0D3326-C75E-8829-035E-9221229CE973}"/>
                </a:ext>
              </a:extLst>
            </p:cNvPr>
            <p:cNvSpPr/>
            <p:nvPr/>
          </p:nvSpPr>
          <p:spPr>
            <a:xfrm rot="7822542">
              <a:off x="5841653" y="2021476"/>
              <a:ext cx="150551" cy="150551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95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51195655-7AC2-10FB-4BFD-110E298A6467}"/>
              </a:ext>
            </a:extLst>
          </p:cNvPr>
          <p:cNvGrpSpPr/>
          <p:nvPr/>
        </p:nvGrpSpPr>
        <p:grpSpPr>
          <a:xfrm rot="14228986">
            <a:off x="4841980" y="2498631"/>
            <a:ext cx="1787320" cy="1225822"/>
            <a:chOff x="5068553" y="2238154"/>
            <a:chExt cx="1787320" cy="1225822"/>
          </a:xfrm>
        </p:grpSpPr>
        <p:sp>
          <p:nvSpPr>
            <p:cNvPr id="86" name="Isosceles Triangle 9">
              <a:extLst>
                <a:ext uri="{FF2B5EF4-FFF2-40B4-BE49-F238E27FC236}">
                  <a16:creationId xmlns:a16="http://schemas.microsoft.com/office/drawing/2014/main" id="{EAE89673-4274-AA50-9980-373B7727FB71}"/>
                </a:ext>
              </a:extLst>
            </p:cNvPr>
            <p:cNvSpPr/>
            <p:nvPr/>
          </p:nvSpPr>
          <p:spPr>
            <a:xfrm rot="3667512">
              <a:off x="5518958" y="1787749"/>
              <a:ext cx="886509" cy="1787320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950" b="1"/>
            </a:p>
          </p:txBody>
        </p:sp>
        <p:sp>
          <p:nvSpPr>
            <p:cNvPr id="87" name="L-Shape 27">
              <a:extLst>
                <a:ext uri="{FF2B5EF4-FFF2-40B4-BE49-F238E27FC236}">
                  <a16:creationId xmlns:a16="http://schemas.microsoft.com/office/drawing/2014/main" id="{F715DAD4-E085-D08D-28BD-ABA31340A891}"/>
                </a:ext>
              </a:extLst>
            </p:cNvPr>
            <p:cNvSpPr/>
            <p:nvPr/>
          </p:nvSpPr>
          <p:spPr>
            <a:xfrm rot="9007044">
              <a:off x="5347712" y="3313425"/>
              <a:ext cx="150551" cy="150551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95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F6A0B0B8-1E9E-DA18-EDC0-D730177D2382}"/>
                  </a:ext>
                </a:extLst>
              </p:cNvPr>
              <p:cNvSpPr txBox="1"/>
              <p:nvPr/>
            </p:nvSpPr>
            <p:spPr>
              <a:xfrm>
                <a:off x="5594290" y="632629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𝑨</m:t>
                      </m:r>
                    </m:oMath>
                  </m:oMathPara>
                </a14:m>
                <a:endParaRPr lang="en-GB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F6A0B0B8-1E9E-DA18-EDC0-D730177D2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290" y="632629"/>
                <a:ext cx="38985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D05BBDDE-4A9C-2884-79B2-47979E5255CC}"/>
                  </a:ext>
                </a:extLst>
              </p:cNvPr>
              <p:cNvSpPr txBox="1"/>
              <p:nvPr/>
            </p:nvSpPr>
            <p:spPr>
              <a:xfrm>
                <a:off x="5792231" y="2556111"/>
                <a:ext cx="4058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𝑶</m:t>
                      </m:r>
                    </m:oMath>
                  </m:oMathPara>
                </a14:m>
                <a:endParaRPr lang="en-GB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D05BBDDE-4A9C-2884-79B2-47979E5255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231" y="2556111"/>
                <a:ext cx="40588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A9D3E44A-D65D-52B7-CD86-F82BB7B68F20}"/>
                  </a:ext>
                </a:extLst>
              </p:cNvPr>
              <p:cNvSpPr txBox="1"/>
              <p:nvPr/>
            </p:nvSpPr>
            <p:spPr>
              <a:xfrm>
                <a:off x="3057028" y="3580386"/>
                <a:ext cx="4058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𝑶</m:t>
                      </m:r>
                    </m:oMath>
                  </m:oMathPara>
                </a14:m>
                <a:endParaRPr lang="en-GB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A9D3E44A-D65D-52B7-CD86-F82BB7B68F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7028" y="3580386"/>
                <a:ext cx="40588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4101D74F-5687-0949-693F-C2C56BB89222}"/>
                  </a:ext>
                </a:extLst>
              </p:cNvPr>
              <p:cNvSpPr txBox="1"/>
              <p:nvPr/>
            </p:nvSpPr>
            <p:spPr>
              <a:xfrm>
                <a:off x="391068" y="2341571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𝑨</m:t>
                      </m:r>
                    </m:oMath>
                  </m:oMathPara>
                </a14:m>
                <a:endParaRPr lang="en-GB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4101D74F-5687-0949-693F-C2C56BB892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68" y="2341571"/>
                <a:ext cx="38985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3" name="Table 10">
            <a:extLst>
              <a:ext uri="{FF2B5EF4-FFF2-40B4-BE49-F238E27FC236}">
                <a16:creationId xmlns:a16="http://schemas.microsoft.com/office/drawing/2014/main" id="{C3C5F2EF-6BF8-002D-A819-3A2B35E3B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189797"/>
              </p:ext>
            </p:extLst>
          </p:nvPr>
        </p:nvGraphicFramePr>
        <p:xfrm>
          <a:off x="0" y="4809194"/>
          <a:ext cx="6858000" cy="277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8908909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Task 2:</a:t>
                      </a:r>
                      <a:r>
                        <a: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Defining sine, cosine, and tangent.</a:t>
                      </a:r>
                    </a:p>
                  </a:txBody>
                  <a:tcPr marL="72000" marR="0" marT="7200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9028055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F1D693F9-7D71-351D-289A-C827B8AFF64D}"/>
              </a:ext>
            </a:extLst>
          </p:cNvPr>
          <p:cNvGrpSpPr/>
          <p:nvPr/>
        </p:nvGrpSpPr>
        <p:grpSpPr>
          <a:xfrm>
            <a:off x="4118205" y="4997195"/>
            <a:ext cx="2451461" cy="1387270"/>
            <a:chOff x="147898" y="7503877"/>
            <a:chExt cx="2640787" cy="149440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2A979A2-9A53-7E1D-E470-AF7A915D8BE7}"/>
                </a:ext>
              </a:extLst>
            </p:cNvPr>
            <p:cNvGrpSpPr/>
            <p:nvPr/>
          </p:nvGrpSpPr>
          <p:grpSpPr>
            <a:xfrm rot="918897">
              <a:off x="473221" y="7985368"/>
              <a:ext cx="2315464" cy="765908"/>
              <a:chOff x="594451" y="5491545"/>
              <a:chExt cx="2315464" cy="765908"/>
            </a:xfrm>
          </p:grpSpPr>
          <p:sp>
            <p:nvSpPr>
              <p:cNvPr id="4" name="Right Triangle 3">
                <a:extLst>
                  <a:ext uri="{FF2B5EF4-FFF2-40B4-BE49-F238E27FC236}">
                    <a16:creationId xmlns:a16="http://schemas.microsoft.com/office/drawing/2014/main" id="{CF394E40-4A6A-5D1A-B329-5B1B0298E07C}"/>
                  </a:ext>
                </a:extLst>
              </p:cNvPr>
              <p:cNvSpPr/>
              <p:nvPr/>
            </p:nvSpPr>
            <p:spPr>
              <a:xfrm>
                <a:off x="594451" y="5491545"/>
                <a:ext cx="2315464" cy="765908"/>
              </a:xfrm>
              <a:prstGeom prst="rt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0BD95A5-67E1-FB17-67E8-F93E89028E25}"/>
                  </a:ext>
                </a:extLst>
              </p:cNvPr>
              <p:cNvSpPr/>
              <p:nvPr/>
            </p:nvSpPr>
            <p:spPr>
              <a:xfrm>
                <a:off x="594451" y="6123935"/>
                <a:ext cx="133518" cy="13351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/>
              </a:p>
            </p:txBody>
          </p:sp>
        </p:grpSp>
        <p:sp>
          <p:nvSpPr>
            <p:cNvPr id="7" name="Pie 6">
              <a:extLst>
                <a:ext uri="{FF2B5EF4-FFF2-40B4-BE49-F238E27FC236}">
                  <a16:creationId xmlns:a16="http://schemas.microsoft.com/office/drawing/2014/main" id="{69F1239B-E755-3571-1598-F4F264E72141}"/>
                </a:ext>
              </a:extLst>
            </p:cNvPr>
            <p:cNvSpPr/>
            <p:nvPr/>
          </p:nvSpPr>
          <p:spPr>
            <a:xfrm>
              <a:off x="426309" y="7503877"/>
              <a:ext cx="378608" cy="378608"/>
            </a:xfrm>
            <a:prstGeom prst="pie">
              <a:avLst>
                <a:gd name="adj1" fmla="val 2009271"/>
                <a:gd name="adj2" fmla="val 6340775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EB1DD1D1-DEC5-2F7E-1F60-CC352DD16E0A}"/>
                    </a:ext>
                  </a:extLst>
                </p:cNvPr>
                <p:cNvSpPr txBox="1"/>
                <p:nvPr/>
              </p:nvSpPr>
              <p:spPr>
                <a:xfrm>
                  <a:off x="440992" y="7874938"/>
                  <a:ext cx="675525" cy="3315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67.4°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EB1DD1D1-DEC5-2F7E-1F60-CC352DD16E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0992" y="7874938"/>
                  <a:ext cx="675525" cy="331547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ADFEAEB3-6FE5-8DFB-BAF4-70C6E14B71A7}"/>
                    </a:ext>
                  </a:extLst>
                </p:cNvPr>
                <p:cNvSpPr txBox="1"/>
                <p:nvPr/>
              </p:nvSpPr>
              <p:spPr>
                <a:xfrm>
                  <a:off x="147898" y="7856165"/>
                  <a:ext cx="368154" cy="3315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ADFEAEB3-6FE5-8DFB-BAF4-70C6E14B71A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898" y="7856165"/>
                  <a:ext cx="368154" cy="331547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BF110CEF-732D-5344-6FAE-2B6D17C64D0D}"/>
                    </a:ext>
                  </a:extLst>
                </p:cNvPr>
                <p:cNvSpPr txBox="1"/>
                <p:nvPr/>
              </p:nvSpPr>
              <p:spPr>
                <a:xfrm>
                  <a:off x="1067045" y="8666739"/>
                  <a:ext cx="475216" cy="3315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BF110CEF-732D-5344-6FAE-2B6D17C64D0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7045" y="8666739"/>
                  <a:ext cx="475216" cy="331547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8AD4A93-ED82-6A80-C1BA-19AF444D505E}"/>
                    </a:ext>
                  </a:extLst>
                </p:cNvPr>
                <p:cNvSpPr txBox="1"/>
                <p:nvPr/>
              </p:nvSpPr>
              <p:spPr>
                <a:xfrm>
                  <a:off x="1373510" y="7944425"/>
                  <a:ext cx="475216" cy="3315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8AD4A93-ED82-6A80-C1BA-19AF444D50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3510" y="7944425"/>
                  <a:ext cx="475216" cy="33154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DA7F59E-2462-FD70-AAA7-8F99BA1D32ED}"/>
                  </a:ext>
                </a:extLst>
              </p:cNvPr>
              <p:cNvSpPr txBox="1"/>
              <p:nvPr/>
            </p:nvSpPr>
            <p:spPr>
              <a:xfrm>
                <a:off x="3463857" y="6400122"/>
                <a:ext cx="1228350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67.4°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0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67.4°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5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67.4°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DA7F59E-2462-FD70-AAA7-8F99BA1D3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857" y="6400122"/>
                <a:ext cx="1228350" cy="107721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097FF328-7E16-A5CB-82BD-4B163B1174BE}"/>
              </a:ext>
            </a:extLst>
          </p:cNvPr>
          <p:cNvGrpSpPr/>
          <p:nvPr/>
        </p:nvGrpSpPr>
        <p:grpSpPr>
          <a:xfrm rot="10235586">
            <a:off x="694935" y="7325561"/>
            <a:ext cx="2288690" cy="1410212"/>
            <a:chOff x="24398" y="7979605"/>
            <a:chExt cx="3007357" cy="1259316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81F9D6-A7CA-6E5A-7C30-84BDA56B69A2}"/>
                </a:ext>
              </a:extLst>
            </p:cNvPr>
            <p:cNvGrpSpPr/>
            <p:nvPr/>
          </p:nvGrpSpPr>
          <p:grpSpPr>
            <a:xfrm rot="918897">
              <a:off x="473221" y="7985368"/>
              <a:ext cx="2315464" cy="765908"/>
              <a:chOff x="594451" y="5491545"/>
              <a:chExt cx="2315464" cy="765908"/>
            </a:xfrm>
          </p:grpSpPr>
          <p:sp>
            <p:nvSpPr>
              <p:cNvPr id="26" name="Right Triangle 25">
                <a:extLst>
                  <a:ext uri="{FF2B5EF4-FFF2-40B4-BE49-F238E27FC236}">
                    <a16:creationId xmlns:a16="http://schemas.microsoft.com/office/drawing/2014/main" id="{A5095674-373D-5963-31DC-59B3554199FC}"/>
                  </a:ext>
                </a:extLst>
              </p:cNvPr>
              <p:cNvSpPr/>
              <p:nvPr/>
            </p:nvSpPr>
            <p:spPr>
              <a:xfrm>
                <a:off x="594451" y="5491545"/>
                <a:ext cx="2315464" cy="765908"/>
              </a:xfrm>
              <a:prstGeom prst="rt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B8D80C0-2270-6D35-AF26-0A5BDF1F26CE}"/>
                  </a:ext>
                </a:extLst>
              </p:cNvPr>
              <p:cNvSpPr/>
              <p:nvPr/>
            </p:nvSpPr>
            <p:spPr>
              <a:xfrm>
                <a:off x="595121" y="6128354"/>
                <a:ext cx="189217" cy="1285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/>
              </a:p>
            </p:txBody>
          </p:sp>
        </p:grpSp>
        <p:sp>
          <p:nvSpPr>
            <p:cNvPr id="21" name="Pie 20">
              <a:extLst>
                <a:ext uri="{FF2B5EF4-FFF2-40B4-BE49-F238E27FC236}">
                  <a16:creationId xmlns:a16="http://schemas.microsoft.com/office/drawing/2014/main" id="{D52768E0-B9A5-82F7-F924-CCF1C2E0FBF2}"/>
                </a:ext>
              </a:extLst>
            </p:cNvPr>
            <p:cNvSpPr/>
            <p:nvPr/>
          </p:nvSpPr>
          <p:spPr>
            <a:xfrm>
              <a:off x="2172112" y="8654709"/>
              <a:ext cx="859643" cy="584212"/>
            </a:xfrm>
            <a:prstGeom prst="pie">
              <a:avLst>
                <a:gd name="adj1" fmla="val 11776989"/>
                <a:gd name="adj2" fmla="val 13223430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E790E635-B831-B326-7996-ED43DA6C1BAB}"/>
                    </a:ext>
                  </a:extLst>
                </p:cNvPr>
                <p:cNvSpPr txBox="1"/>
                <p:nvPr/>
              </p:nvSpPr>
              <p:spPr>
                <a:xfrm rot="11364414">
                  <a:off x="1399525" y="8558473"/>
                  <a:ext cx="824008" cy="2748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26.0°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E790E635-B831-B326-7996-ED43DA6C1B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1364414">
                  <a:off x="1399525" y="8558473"/>
                  <a:ext cx="824008" cy="274844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FF82E096-945D-9689-7ADB-9D8BEA82460A}"/>
                    </a:ext>
                  </a:extLst>
                </p:cNvPr>
                <p:cNvSpPr txBox="1"/>
                <p:nvPr/>
              </p:nvSpPr>
              <p:spPr>
                <a:xfrm rot="11364414">
                  <a:off x="24398" y="7979605"/>
                  <a:ext cx="579669" cy="2748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39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FF82E096-945D-9689-7ADB-9D8BEA8246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1364414">
                  <a:off x="24398" y="7979605"/>
                  <a:ext cx="579669" cy="274844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64B911B-974E-29A1-08F0-38EEC0700979}"/>
                    </a:ext>
                  </a:extLst>
                </p:cNvPr>
                <p:cNvSpPr txBox="1"/>
                <p:nvPr/>
              </p:nvSpPr>
              <p:spPr>
                <a:xfrm rot="11364414">
                  <a:off x="1498516" y="8145577"/>
                  <a:ext cx="579669" cy="2748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89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64B911B-974E-29A1-08F0-38EEC07009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1364414">
                  <a:off x="1498516" y="8145577"/>
                  <a:ext cx="579669" cy="274844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64F384D-7B94-72D4-BCAE-832D45C4F3BA}"/>
                  </a:ext>
                </a:extLst>
              </p:cNvPr>
              <p:cNvSpPr txBox="1"/>
              <p:nvPr/>
            </p:nvSpPr>
            <p:spPr>
              <a:xfrm>
                <a:off x="-15299" y="8828782"/>
                <a:ext cx="1228350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26.0°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0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26.0°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5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26.0°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64F384D-7B94-72D4-BCAE-832D45C4F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99" y="8828782"/>
                <a:ext cx="1228350" cy="107721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A49E7953-4EC3-86BF-B69C-13AF907777C1}"/>
              </a:ext>
            </a:extLst>
          </p:cNvPr>
          <p:cNvSpPr/>
          <p:nvPr/>
        </p:nvSpPr>
        <p:spPr>
          <a:xfrm flipH="1">
            <a:off x="780918" y="5221519"/>
            <a:ext cx="1779671" cy="850558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C7F6DD-823B-E89C-11A5-7471C53C6136}"/>
              </a:ext>
            </a:extLst>
          </p:cNvPr>
          <p:cNvSpPr/>
          <p:nvPr/>
        </p:nvSpPr>
        <p:spPr>
          <a:xfrm>
            <a:off x="2436643" y="5946410"/>
            <a:ext cx="123946" cy="12394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31" name="Pie 30">
            <a:extLst>
              <a:ext uri="{FF2B5EF4-FFF2-40B4-BE49-F238E27FC236}">
                <a16:creationId xmlns:a16="http://schemas.microsoft.com/office/drawing/2014/main" id="{49453D83-BEBE-84B8-3E88-CBEBE2EA1CCB}"/>
              </a:ext>
            </a:extLst>
          </p:cNvPr>
          <p:cNvSpPr/>
          <p:nvPr/>
        </p:nvSpPr>
        <p:spPr>
          <a:xfrm>
            <a:off x="440836" y="5743358"/>
            <a:ext cx="657438" cy="657438"/>
          </a:xfrm>
          <a:prstGeom prst="pie">
            <a:avLst>
              <a:gd name="adj1" fmla="val 20112595"/>
              <a:gd name="adj2" fmla="val 2157387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87C8A85-31F0-F369-7691-90ED5776792C}"/>
                  </a:ext>
                </a:extLst>
              </p:cNvPr>
              <p:cNvSpPr txBox="1"/>
              <p:nvPr/>
            </p:nvSpPr>
            <p:spPr>
              <a:xfrm>
                <a:off x="1057539" y="5809151"/>
                <a:ext cx="3486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87C8A85-31F0-F369-7691-90ED57767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539" y="5809151"/>
                <a:ext cx="348622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3A8A155-452D-B8F6-FAF2-EFF52361228C}"/>
                  </a:ext>
                </a:extLst>
              </p:cNvPr>
              <p:cNvSpPr txBox="1"/>
              <p:nvPr/>
            </p:nvSpPr>
            <p:spPr>
              <a:xfrm>
                <a:off x="0" y="6423730"/>
                <a:ext cx="932243" cy="10541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0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5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3A8A155-452D-B8F6-FAF2-EFF5236122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423730"/>
                <a:ext cx="932243" cy="105413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3AFAF442-A5AD-F429-7762-7E89086463AD}"/>
              </a:ext>
            </a:extLst>
          </p:cNvPr>
          <p:cNvGrpSpPr/>
          <p:nvPr/>
        </p:nvGrpSpPr>
        <p:grpSpPr>
          <a:xfrm>
            <a:off x="4464885" y="7730288"/>
            <a:ext cx="1582127" cy="970420"/>
            <a:chOff x="4202883" y="7709180"/>
            <a:chExt cx="1582127" cy="97042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0D9CC4F0-4647-4653-1724-6397EB74C57E}"/>
                </a:ext>
              </a:extLst>
            </p:cNvPr>
            <p:cNvSpPr/>
            <p:nvPr/>
          </p:nvSpPr>
          <p:spPr>
            <a:xfrm rot="563417" flipV="1">
              <a:off x="4202883" y="7816995"/>
              <a:ext cx="1582127" cy="862605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26FAD45-8DC4-B9E5-6FB8-43055E8E4E7F}"/>
                </a:ext>
              </a:extLst>
            </p:cNvPr>
            <p:cNvSpPr/>
            <p:nvPr/>
          </p:nvSpPr>
          <p:spPr>
            <a:xfrm rot="11359261">
              <a:off x="4270636" y="7709180"/>
              <a:ext cx="144000" cy="14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95FA201-58A6-8539-28B0-46FE763C82FB}"/>
                  </a:ext>
                </a:extLst>
              </p:cNvPr>
              <p:cNvSpPr txBox="1"/>
              <p:nvPr/>
            </p:nvSpPr>
            <p:spPr>
              <a:xfrm>
                <a:off x="3461673" y="8790692"/>
                <a:ext cx="1331134" cy="10831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36.9°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600" dirty="0"/>
                  <a:t> </a:t>
                </a:r>
                <a:endParaRPr lang="en-GB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36.9°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5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36.9°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95FA201-58A6-8539-28B0-46FE763C8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1673" y="8790692"/>
                <a:ext cx="1331134" cy="108311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2470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0">
            <a:extLst>
              <a:ext uri="{FF2B5EF4-FFF2-40B4-BE49-F238E27FC236}">
                <a16:creationId xmlns:a16="http://schemas.microsoft.com/office/drawing/2014/main" id="{3695D62A-8536-0366-DB63-419BE9347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854097"/>
              </p:ext>
            </p:extLst>
          </p:nvPr>
        </p:nvGraphicFramePr>
        <p:xfrm>
          <a:off x="0" y="0"/>
          <a:ext cx="6858000" cy="277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8908909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Task 3:</a:t>
                      </a:r>
                      <a:r>
                        <a: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Working backwards – Fully label each triangle.</a:t>
                      </a:r>
                    </a:p>
                  </a:txBody>
                  <a:tcPr marL="72000" marR="0" marT="720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9028055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5C83786-B66C-45D0-D508-B644A8356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166499"/>
              </p:ext>
            </p:extLst>
          </p:nvPr>
        </p:nvGraphicFramePr>
        <p:xfrm>
          <a:off x="97277" y="324255"/>
          <a:ext cx="6673174" cy="3793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6587">
                  <a:extLst>
                    <a:ext uri="{9D8B030D-6E8A-4147-A177-3AD203B41FA5}">
                      <a16:colId xmlns:a16="http://schemas.microsoft.com/office/drawing/2014/main" val="2266819353"/>
                    </a:ext>
                  </a:extLst>
                </a:gridCol>
                <a:gridCol w="3336587">
                  <a:extLst>
                    <a:ext uri="{9D8B030D-6E8A-4147-A177-3AD203B41FA5}">
                      <a16:colId xmlns:a16="http://schemas.microsoft.com/office/drawing/2014/main" val="4283916096"/>
                    </a:ext>
                  </a:extLst>
                </a:gridCol>
              </a:tblGrid>
              <a:tr h="189689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212915"/>
                  </a:ext>
                </a:extLst>
              </a:tr>
              <a:tr h="189689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91949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92DAE88-F6F2-96ED-0D1D-5BE5008A1749}"/>
                  </a:ext>
                </a:extLst>
              </p:cNvPr>
              <p:cNvSpPr txBox="1"/>
              <p:nvPr/>
            </p:nvSpPr>
            <p:spPr>
              <a:xfrm>
                <a:off x="2693329" y="1579623"/>
                <a:ext cx="1471342" cy="1285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36.9°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900" dirty="0"/>
                  <a:t> </a:t>
                </a:r>
                <a:endParaRPr lang="en-GB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36.9°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90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36.9°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92DAE88-F6F2-96ED-0D1D-5BE5008A1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329" y="1579623"/>
                <a:ext cx="1471342" cy="12850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Triangle 4">
            <a:extLst>
              <a:ext uri="{FF2B5EF4-FFF2-40B4-BE49-F238E27FC236}">
                <a16:creationId xmlns:a16="http://schemas.microsoft.com/office/drawing/2014/main" id="{22FBF651-25CC-2A78-6CC4-EF4D163C1C38}"/>
              </a:ext>
            </a:extLst>
          </p:cNvPr>
          <p:cNvSpPr/>
          <p:nvPr/>
        </p:nvSpPr>
        <p:spPr>
          <a:xfrm>
            <a:off x="719847" y="745788"/>
            <a:ext cx="1653702" cy="993739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6279EF-6F6E-3DA0-A6FD-CE33954FC1BF}"/>
              </a:ext>
            </a:extLst>
          </p:cNvPr>
          <p:cNvSpPr/>
          <p:nvPr/>
        </p:nvSpPr>
        <p:spPr>
          <a:xfrm>
            <a:off x="719846" y="1593849"/>
            <a:ext cx="144983" cy="1449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5DD351F-082A-7327-9EFB-285135DCAA03}"/>
                  </a:ext>
                </a:extLst>
              </p:cNvPr>
              <p:cNvSpPr txBox="1"/>
              <p:nvPr/>
            </p:nvSpPr>
            <p:spPr>
              <a:xfrm>
                <a:off x="1433208" y="887060"/>
                <a:ext cx="514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5DD351F-082A-7327-9EFB-285135DCAA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208" y="887060"/>
                <a:ext cx="51488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Triangle 7">
            <a:extLst>
              <a:ext uri="{FF2B5EF4-FFF2-40B4-BE49-F238E27FC236}">
                <a16:creationId xmlns:a16="http://schemas.microsoft.com/office/drawing/2014/main" id="{20C938FA-EF13-7F5B-86B5-64B38C42F762}"/>
              </a:ext>
            </a:extLst>
          </p:cNvPr>
          <p:cNvSpPr/>
          <p:nvPr/>
        </p:nvSpPr>
        <p:spPr>
          <a:xfrm rot="8127167">
            <a:off x="4634612" y="963039"/>
            <a:ext cx="1653702" cy="993739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497BE3-4C61-B9E8-6DA5-E2979D5884E0}"/>
              </a:ext>
            </a:extLst>
          </p:cNvPr>
          <p:cNvSpPr/>
          <p:nvPr/>
        </p:nvSpPr>
        <p:spPr>
          <a:xfrm rot="8127167">
            <a:off x="5629089" y="560089"/>
            <a:ext cx="144983" cy="1449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D31F512-8949-5164-EAC9-F463CE124A8B}"/>
                  </a:ext>
                </a:extLst>
              </p:cNvPr>
              <p:cNvSpPr txBox="1"/>
              <p:nvPr/>
            </p:nvSpPr>
            <p:spPr>
              <a:xfrm>
                <a:off x="4852860" y="780626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D31F512-8949-5164-EAC9-F463CE124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860" y="780626"/>
                <a:ext cx="38664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20321FA7-0652-5545-52FF-5AD8C8555CB9}"/>
              </a:ext>
            </a:extLst>
          </p:cNvPr>
          <p:cNvGrpSpPr/>
          <p:nvPr/>
        </p:nvGrpSpPr>
        <p:grpSpPr>
          <a:xfrm rot="18905687">
            <a:off x="606358" y="2319554"/>
            <a:ext cx="1653703" cy="993739"/>
            <a:chOff x="864828" y="2627782"/>
            <a:chExt cx="1653703" cy="993739"/>
          </a:xfrm>
        </p:grpSpPr>
        <p:sp>
          <p:nvSpPr>
            <p:cNvPr id="11" name="Right Triangle 10">
              <a:extLst>
                <a:ext uri="{FF2B5EF4-FFF2-40B4-BE49-F238E27FC236}">
                  <a16:creationId xmlns:a16="http://schemas.microsoft.com/office/drawing/2014/main" id="{A074F139-05E9-EAA5-2D4A-48001275EF42}"/>
                </a:ext>
              </a:extLst>
            </p:cNvPr>
            <p:cNvSpPr/>
            <p:nvPr/>
          </p:nvSpPr>
          <p:spPr>
            <a:xfrm>
              <a:off x="864829" y="2627782"/>
              <a:ext cx="1653702" cy="993739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5A9D47A-D478-4003-67E6-80CACE5190DF}"/>
                </a:ext>
              </a:extLst>
            </p:cNvPr>
            <p:cNvSpPr/>
            <p:nvPr/>
          </p:nvSpPr>
          <p:spPr>
            <a:xfrm>
              <a:off x="864828" y="3475843"/>
              <a:ext cx="144983" cy="14498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C5B76F8-1293-7BC9-6AE4-1B7519FB2BA2}"/>
                  </a:ext>
                </a:extLst>
              </p:cNvPr>
              <p:cNvSpPr txBox="1"/>
              <p:nvPr/>
            </p:nvSpPr>
            <p:spPr>
              <a:xfrm>
                <a:off x="501313" y="3361853"/>
                <a:ext cx="514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C5B76F8-1293-7BC9-6AE4-1B7519FB2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13" y="3361853"/>
                <a:ext cx="51488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D8ECEE3-CB18-599F-1210-EA5D0C29E585}"/>
                  </a:ext>
                </a:extLst>
              </p:cNvPr>
              <p:cNvSpPr txBox="1"/>
              <p:nvPr/>
            </p:nvSpPr>
            <p:spPr>
              <a:xfrm>
                <a:off x="1664710" y="1501834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36.9°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D8ECEE3-CB18-599F-1210-EA5D0C29E5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710" y="1501834"/>
                <a:ext cx="546945" cy="261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72027F-0E53-F862-70FC-727046CEA0EF}"/>
                  </a:ext>
                </a:extLst>
              </p:cNvPr>
              <p:cNvSpPr txBox="1"/>
              <p:nvPr/>
            </p:nvSpPr>
            <p:spPr>
              <a:xfrm rot="19215084">
                <a:off x="1770782" y="2659949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36.9°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72027F-0E53-F862-70FC-727046CEA0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215084">
                <a:off x="1770782" y="2659949"/>
                <a:ext cx="546945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F0818BA-5FB8-44BD-7BB1-C794C007D273}"/>
                  </a:ext>
                </a:extLst>
              </p:cNvPr>
              <p:cNvSpPr txBox="1"/>
              <p:nvPr/>
            </p:nvSpPr>
            <p:spPr>
              <a:xfrm rot="20552724">
                <a:off x="4634348" y="1359689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36.9°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F0818BA-5FB8-44BD-7BB1-C794C007D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552724">
                <a:off x="4634348" y="1359689"/>
                <a:ext cx="546945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CEB26FA8-6E3B-7524-B55D-0A13BDDB9558}"/>
              </a:ext>
            </a:extLst>
          </p:cNvPr>
          <p:cNvGrpSpPr/>
          <p:nvPr/>
        </p:nvGrpSpPr>
        <p:grpSpPr>
          <a:xfrm rot="10800000" flipH="1">
            <a:off x="4484451" y="2702926"/>
            <a:ext cx="1653703" cy="993739"/>
            <a:chOff x="864828" y="2627782"/>
            <a:chExt cx="1653703" cy="993739"/>
          </a:xfrm>
        </p:grpSpPr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D930877E-D8D1-B410-F228-406CAEE64E3D}"/>
                </a:ext>
              </a:extLst>
            </p:cNvPr>
            <p:cNvSpPr/>
            <p:nvPr/>
          </p:nvSpPr>
          <p:spPr>
            <a:xfrm>
              <a:off x="864829" y="2627782"/>
              <a:ext cx="1653702" cy="993739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CE75576-9F89-F3FD-36E6-54934804002F}"/>
                </a:ext>
              </a:extLst>
            </p:cNvPr>
            <p:cNvSpPr/>
            <p:nvPr/>
          </p:nvSpPr>
          <p:spPr>
            <a:xfrm>
              <a:off x="864828" y="3475843"/>
              <a:ext cx="144983" cy="14498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1F1A8AF-4B7D-AF78-22E5-DEDE01017455}"/>
                  </a:ext>
                </a:extLst>
              </p:cNvPr>
              <p:cNvSpPr txBox="1"/>
              <p:nvPr/>
            </p:nvSpPr>
            <p:spPr>
              <a:xfrm flipH="1">
                <a:off x="5193045" y="3156054"/>
                <a:ext cx="514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1F1A8AF-4B7D-AF78-22E5-DEDE010174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193045" y="3156054"/>
                <a:ext cx="51488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B1E3FAA-563C-68A3-E553-AD72BD9F0C75}"/>
                  </a:ext>
                </a:extLst>
              </p:cNvPr>
              <p:cNvSpPr txBox="1"/>
              <p:nvPr/>
            </p:nvSpPr>
            <p:spPr>
              <a:xfrm flipH="1">
                <a:off x="5454978" y="2687772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36.9°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B1E3FAA-563C-68A3-E553-AD72BD9F0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454978" y="2687772"/>
                <a:ext cx="546945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3" name="Table 3">
            <a:extLst>
              <a:ext uri="{FF2B5EF4-FFF2-40B4-BE49-F238E27FC236}">
                <a16:creationId xmlns:a16="http://schemas.microsoft.com/office/drawing/2014/main" id="{2797B250-7376-F586-41C1-AD50DE8A3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829487"/>
              </p:ext>
            </p:extLst>
          </p:nvPr>
        </p:nvGraphicFramePr>
        <p:xfrm>
          <a:off x="97277" y="4205176"/>
          <a:ext cx="6673174" cy="5624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6587">
                  <a:extLst>
                    <a:ext uri="{9D8B030D-6E8A-4147-A177-3AD203B41FA5}">
                      <a16:colId xmlns:a16="http://schemas.microsoft.com/office/drawing/2014/main" val="2266819353"/>
                    </a:ext>
                  </a:extLst>
                </a:gridCol>
                <a:gridCol w="3336587">
                  <a:extLst>
                    <a:ext uri="{9D8B030D-6E8A-4147-A177-3AD203B41FA5}">
                      <a16:colId xmlns:a16="http://schemas.microsoft.com/office/drawing/2014/main" val="4283916096"/>
                    </a:ext>
                  </a:extLst>
                </a:gridCol>
              </a:tblGrid>
              <a:tr h="187487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212915"/>
                  </a:ext>
                </a:extLst>
              </a:tr>
              <a:tr h="187487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919495"/>
                  </a:ext>
                </a:extLst>
              </a:tr>
              <a:tr h="187487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49758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ED2CAD1-F522-42E3-91BE-E10A143F8DB9}"/>
                  </a:ext>
                </a:extLst>
              </p:cNvPr>
              <p:cNvSpPr txBox="1"/>
              <p:nvPr/>
            </p:nvSpPr>
            <p:spPr>
              <a:xfrm>
                <a:off x="2693329" y="6482880"/>
                <a:ext cx="1471342" cy="110818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61.9°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900" dirty="0"/>
                  <a:t> </a:t>
                </a:r>
                <a:endParaRPr lang="en-GB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61.9°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90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61.9°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ED2CAD1-F522-42E3-91BE-E10A143F8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329" y="6482880"/>
                <a:ext cx="1471342" cy="110818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C067D618-DB14-2947-EC92-1FD4224A4BF7}"/>
              </a:ext>
            </a:extLst>
          </p:cNvPr>
          <p:cNvSpPr/>
          <p:nvPr/>
        </p:nvSpPr>
        <p:spPr>
          <a:xfrm>
            <a:off x="4412653" y="8365341"/>
            <a:ext cx="1653702" cy="993739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5BF629B-1BD9-2E72-0F57-A47EB3D76A4F}"/>
              </a:ext>
            </a:extLst>
          </p:cNvPr>
          <p:cNvSpPr/>
          <p:nvPr/>
        </p:nvSpPr>
        <p:spPr>
          <a:xfrm>
            <a:off x="4412652" y="9213402"/>
            <a:ext cx="144983" cy="1449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8" name="Right Triangle 27">
            <a:extLst>
              <a:ext uri="{FF2B5EF4-FFF2-40B4-BE49-F238E27FC236}">
                <a16:creationId xmlns:a16="http://schemas.microsoft.com/office/drawing/2014/main" id="{09045BF2-4F3F-A55A-EA91-45715BE138F4}"/>
              </a:ext>
            </a:extLst>
          </p:cNvPr>
          <p:cNvSpPr/>
          <p:nvPr/>
        </p:nvSpPr>
        <p:spPr>
          <a:xfrm rot="8127167">
            <a:off x="827320" y="4920406"/>
            <a:ext cx="1653702" cy="993739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F3C5367-369A-992A-A7B5-05CACDDD21A2}"/>
              </a:ext>
            </a:extLst>
          </p:cNvPr>
          <p:cNvSpPr/>
          <p:nvPr/>
        </p:nvSpPr>
        <p:spPr>
          <a:xfrm rot="8127167">
            <a:off x="1821797" y="4514281"/>
            <a:ext cx="144983" cy="1449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8B19584-1ADE-6A08-037E-34626F1E1047}"/>
                  </a:ext>
                </a:extLst>
              </p:cNvPr>
              <p:cNvSpPr txBox="1"/>
              <p:nvPr/>
            </p:nvSpPr>
            <p:spPr>
              <a:xfrm>
                <a:off x="5914136" y="5046259"/>
                <a:ext cx="514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16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8B19584-1ADE-6A08-037E-34626F1E10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4136" y="5046259"/>
                <a:ext cx="51488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E393E22B-0583-DAEE-9B35-D1653543FECE}"/>
              </a:ext>
            </a:extLst>
          </p:cNvPr>
          <p:cNvGrpSpPr/>
          <p:nvPr/>
        </p:nvGrpSpPr>
        <p:grpSpPr>
          <a:xfrm rot="18905687">
            <a:off x="837859" y="8052224"/>
            <a:ext cx="1653703" cy="993739"/>
            <a:chOff x="864828" y="2627782"/>
            <a:chExt cx="1653703" cy="993739"/>
          </a:xfrm>
        </p:grpSpPr>
        <p:sp>
          <p:nvSpPr>
            <p:cNvPr id="32" name="Right Triangle 31">
              <a:extLst>
                <a:ext uri="{FF2B5EF4-FFF2-40B4-BE49-F238E27FC236}">
                  <a16:creationId xmlns:a16="http://schemas.microsoft.com/office/drawing/2014/main" id="{FFFF2729-07A2-9AC3-907B-400F136A444D}"/>
                </a:ext>
              </a:extLst>
            </p:cNvPr>
            <p:cNvSpPr/>
            <p:nvPr/>
          </p:nvSpPr>
          <p:spPr>
            <a:xfrm>
              <a:off x="864829" y="2627782"/>
              <a:ext cx="1653702" cy="993739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B4C8F2C-45C8-712C-04A2-E5E842876949}"/>
                </a:ext>
              </a:extLst>
            </p:cNvPr>
            <p:cNvSpPr/>
            <p:nvPr/>
          </p:nvSpPr>
          <p:spPr>
            <a:xfrm>
              <a:off x="864828" y="3475843"/>
              <a:ext cx="144983" cy="14498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6CC17C1-91C7-4EDF-CCA8-312ED848575F}"/>
                  </a:ext>
                </a:extLst>
              </p:cNvPr>
              <p:cNvSpPr txBox="1"/>
              <p:nvPr/>
            </p:nvSpPr>
            <p:spPr>
              <a:xfrm rot="20902298">
                <a:off x="2037556" y="5023995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61.9°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6CC17C1-91C7-4EDF-CCA8-312ED84857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902298">
                <a:off x="2037556" y="5023995"/>
                <a:ext cx="546945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3AF91D14-8D4A-6D42-7CD5-9F9D7A487652}"/>
              </a:ext>
            </a:extLst>
          </p:cNvPr>
          <p:cNvGrpSpPr/>
          <p:nvPr/>
        </p:nvGrpSpPr>
        <p:grpSpPr>
          <a:xfrm rot="10800000" flipH="1">
            <a:off x="605360" y="6506146"/>
            <a:ext cx="1653703" cy="993739"/>
            <a:chOff x="864828" y="2627782"/>
            <a:chExt cx="1653703" cy="993739"/>
          </a:xfrm>
        </p:grpSpPr>
        <p:sp>
          <p:nvSpPr>
            <p:cNvPr id="39" name="Right Triangle 38">
              <a:extLst>
                <a:ext uri="{FF2B5EF4-FFF2-40B4-BE49-F238E27FC236}">
                  <a16:creationId xmlns:a16="http://schemas.microsoft.com/office/drawing/2014/main" id="{569AE25E-4C96-06D0-AC8B-4EDD6F46158E}"/>
                </a:ext>
              </a:extLst>
            </p:cNvPr>
            <p:cNvSpPr/>
            <p:nvPr/>
          </p:nvSpPr>
          <p:spPr>
            <a:xfrm>
              <a:off x="864829" y="2627782"/>
              <a:ext cx="1653702" cy="993739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1CED2EF-DD65-29C0-DF6C-58859D271956}"/>
                </a:ext>
              </a:extLst>
            </p:cNvPr>
            <p:cNvSpPr/>
            <p:nvPr/>
          </p:nvSpPr>
          <p:spPr>
            <a:xfrm>
              <a:off x="864828" y="3475843"/>
              <a:ext cx="144983" cy="14498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31B4FB9-C9F3-1F42-A26B-CBC0443896C2}"/>
                  </a:ext>
                </a:extLst>
              </p:cNvPr>
              <p:cNvSpPr txBox="1"/>
              <p:nvPr/>
            </p:nvSpPr>
            <p:spPr>
              <a:xfrm flipH="1">
                <a:off x="1313954" y="6959274"/>
                <a:ext cx="5629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1.7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31B4FB9-C9F3-1F42-A26B-CBC044389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313954" y="6959274"/>
                <a:ext cx="562975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id="{8A568613-9F67-1514-3DE5-69C138A106D5}"/>
              </a:ext>
            </a:extLst>
          </p:cNvPr>
          <p:cNvGrpSpPr/>
          <p:nvPr/>
        </p:nvGrpSpPr>
        <p:grpSpPr>
          <a:xfrm rot="11279808">
            <a:off x="4287137" y="4633035"/>
            <a:ext cx="1653703" cy="993739"/>
            <a:chOff x="864828" y="2627782"/>
            <a:chExt cx="1653703" cy="993739"/>
          </a:xfrm>
        </p:grpSpPr>
        <p:sp>
          <p:nvSpPr>
            <p:cNvPr id="47" name="Right Triangle 46">
              <a:extLst>
                <a:ext uri="{FF2B5EF4-FFF2-40B4-BE49-F238E27FC236}">
                  <a16:creationId xmlns:a16="http://schemas.microsoft.com/office/drawing/2014/main" id="{924F16B6-5DD3-A1B2-895D-35155365A46C}"/>
                </a:ext>
              </a:extLst>
            </p:cNvPr>
            <p:cNvSpPr/>
            <p:nvPr/>
          </p:nvSpPr>
          <p:spPr>
            <a:xfrm>
              <a:off x="864829" y="2627782"/>
              <a:ext cx="1653702" cy="993739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3EE1E33-ABC5-3FF7-AB8E-784710B896B0}"/>
                </a:ext>
              </a:extLst>
            </p:cNvPr>
            <p:cNvSpPr/>
            <p:nvPr/>
          </p:nvSpPr>
          <p:spPr>
            <a:xfrm>
              <a:off x="864828" y="3475843"/>
              <a:ext cx="144983" cy="14498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918FD26-91B2-1FB5-2692-3737BEE589E9}"/>
                  </a:ext>
                </a:extLst>
              </p:cNvPr>
              <p:cNvSpPr txBox="1"/>
              <p:nvPr/>
            </p:nvSpPr>
            <p:spPr>
              <a:xfrm rot="2315192">
                <a:off x="5443779" y="5360097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61.9°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918FD26-91B2-1FB5-2692-3737BEE589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315192">
                <a:off x="5443779" y="5360097"/>
                <a:ext cx="546945" cy="2616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AE8A9AE-281F-0612-E77C-F82D3BB00DB0}"/>
                  </a:ext>
                </a:extLst>
              </p:cNvPr>
              <p:cNvSpPr txBox="1"/>
              <p:nvPr/>
            </p:nvSpPr>
            <p:spPr>
              <a:xfrm rot="19958318">
                <a:off x="504904" y="7158358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61.9°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AE8A9AE-281F-0612-E77C-F82D3BB00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958318">
                <a:off x="504904" y="7158358"/>
                <a:ext cx="546945" cy="2616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DA7A368-3505-B4D2-A53C-8E885D4D94A6}"/>
                  </a:ext>
                </a:extLst>
              </p:cNvPr>
              <p:cNvSpPr txBox="1"/>
              <p:nvPr/>
            </p:nvSpPr>
            <p:spPr>
              <a:xfrm rot="20920237">
                <a:off x="731505" y="8680056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61.9°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DA7A368-3505-B4D2-A53C-8E885D4D9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920237">
                <a:off x="731505" y="8680056"/>
                <a:ext cx="546945" cy="26161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A0CA984-046C-8678-5A24-DD311C891B42}"/>
                  </a:ext>
                </a:extLst>
              </p:cNvPr>
              <p:cNvSpPr txBox="1"/>
              <p:nvPr/>
            </p:nvSpPr>
            <p:spPr>
              <a:xfrm rot="1725782">
                <a:off x="4327428" y="8460304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61.9°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A0CA984-046C-8678-5A24-DD311C891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25782">
                <a:off x="4327428" y="8460304"/>
                <a:ext cx="546945" cy="2616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>
            <a:extLst>
              <a:ext uri="{FF2B5EF4-FFF2-40B4-BE49-F238E27FC236}">
                <a16:creationId xmlns:a16="http://schemas.microsoft.com/office/drawing/2014/main" id="{2697EF60-18A7-35CA-DDEB-B8754EEFA727}"/>
              </a:ext>
            </a:extLst>
          </p:cNvPr>
          <p:cNvGrpSpPr/>
          <p:nvPr/>
        </p:nvGrpSpPr>
        <p:grpSpPr>
          <a:xfrm rot="19642218">
            <a:off x="4646794" y="6124890"/>
            <a:ext cx="1653703" cy="993739"/>
            <a:chOff x="864828" y="2627782"/>
            <a:chExt cx="1653703" cy="993739"/>
          </a:xfrm>
        </p:grpSpPr>
        <p:sp>
          <p:nvSpPr>
            <p:cNvPr id="54" name="Right Triangle 53">
              <a:extLst>
                <a:ext uri="{FF2B5EF4-FFF2-40B4-BE49-F238E27FC236}">
                  <a16:creationId xmlns:a16="http://schemas.microsoft.com/office/drawing/2014/main" id="{0F78E86B-0502-C595-3EDB-29F970F3A437}"/>
                </a:ext>
              </a:extLst>
            </p:cNvPr>
            <p:cNvSpPr/>
            <p:nvPr/>
          </p:nvSpPr>
          <p:spPr>
            <a:xfrm>
              <a:off x="864829" y="2627782"/>
              <a:ext cx="1653702" cy="993739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0EDA4A2-A7A8-7069-02D5-19B426CC2597}"/>
                </a:ext>
              </a:extLst>
            </p:cNvPr>
            <p:cNvSpPr/>
            <p:nvPr/>
          </p:nvSpPr>
          <p:spPr>
            <a:xfrm>
              <a:off x="864828" y="3475843"/>
              <a:ext cx="144983" cy="14498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6173E0F-726E-E7CB-F58E-4953DC26ECEA}"/>
                  </a:ext>
                </a:extLst>
              </p:cNvPr>
              <p:cNvSpPr txBox="1"/>
              <p:nvPr/>
            </p:nvSpPr>
            <p:spPr>
              <a:xfrm rot="56768">
                <a:off x="4517728" y="6620758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61.9°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6173E0F-726E-E7CB-F58E-4953DC26E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6768">
                <a:off x="4517728" y="6620758"/>
                <a:ext cx="546945" cy="2616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1A3A5D02-D9D5-5797-B6EC-2E75ECAE312A}"/>
                  </a:ext>
                </a:extLst>
              </p:cNvPr>
              <p:cNvSpPr txBox="1"/>
              <p:nvPr/>
            </p:nvSpPr>
            <p:spPr>
              <a:xfrm>
                <a:off x="931106" y="4714487"/>
                <a:ext cx="514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1A3A5D02-D9D5-5797-B6EC-2E75ECAE3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106" y="4714487"/>
                <a:ext cx="514885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0D56897-5305-3903-1EC3-C2F57AA5C881}"/>
                  </a:ext>
                </a:extLst>
              </p:cNvPr>
              <p:cNvSpPr txBox="1"/>
              <p:nvPr/>
            </p:nvSpPr>
            <p:spPr>
              <a:xfrm flipH="1">
                <a:off x="1697630" y="9477246"/>
                <a:ext cx="17905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Perimeter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=120</m:t>
                    </m:r>
                  </m:oMath>
                </a14:m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0D56897-5305-3903-1EC3-C2F57AA5C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697630" y="9477246"/>
                <a:ext cx="1790555" cy="369332"/>
              </a:xfrm>
              <a:prstGeom prst="rect">
                <a:avLst/>
              </a:prstGeom>
              <a:blipFill>
                <a:blip r:embed="rId23"/>
                <a:stretch>
                  <a:fillRect l="-2817" t="-6667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F5D36B0-1284-21A7-92BF-B65715806674}"/>
                  </a:ext>
                </a:extLst>
              </p:cNvPr>
              <p:cNvSpPr txBox="1"/>
              <p:nvPr/>
            </p:nvSpPr>
            <p:spPr>
              <a:xfrm flipH="1">
                <a:off x="5407483" y="9472332"/>
                <a:ext cx="11674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Area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F5D36B0-1284-21A7-92BF-B65715806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407483" y="9472332"/>
                <a:ext cx="1167499" cy="369332"/>
              </a:xfrm>
              <a:prstGeom prst="rect">
                <a:avLst/>
              </a:prstGeom>
              <a:blipFill>
                <a:blip r:embed="rId24"/>
                <a:stretch>
                  <a:fillRect l="-4301" t="-6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926AC7B-5B9F-E491-62D6-91A1CE5EE8A3}"/>
                  </a:ext>
                </a:extLst>
              </p:cNvPr>
              <p:cNvSpPr txBox="1"/>
              <p:nvPr/>
            </p:nvSpPr>
            <p:spPr>
              <a:xfrm>
                <a:off x="5240295" y="6298214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926AC7B-5B9F-E491-62D6-91A1CE5EE8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295" y="6298214"/>
                <a:ext cx="386644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657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0">
            <a:extLst>
              <a:ext uri="{FF2B5EF4-FFF2-40B4-BE49-F238E27FC236}">
                <a16:creationId xmlns:a16="http://schemas.microsoft.com/office/drawing/2014/main" id="{DE2A85BE-894B-FDF9-EC42-9C8D838AEE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549697"/>
              </p:ext>
            </p:extLst>
          </p:nvPr>
        </p:nvGraphicFramePr>
        <p:xfrm>
          <a:off x="0" y="0"/>
          <a:ext cx="6858000" cy="277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8908909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Task 4:</a:t>
                      </a:r>
                      <a:r>
                        <a: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Bringing it together 1 – Use the triangles to complete the table.</a:t>
                      </a:r>
                    </a:p>
                  </a:txBody>
                  <a:tcPr marL="72000" marR="0" marT="720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902805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94">
                <a:extLst>
                  <a:ext uri="{FF2B5EF4-FFF2-40B4-BE49-F238E27FC236}">
                    <a16:creationId xmlns:a16="http://schemas.microsoft.com/office/drawing/2014/main" id="{ED2BFDEC-2FD3-3962-BFE3-A2F6F161E52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9815739"/>
                  </p:ext>
                </p:extLst>
              </p:nvPr>
            </p:nvGraphicFramePr>
            <p:xfrm>
              <a:off x="1712040" y="2269582"/>
              <a:ext cx="4168801" cy="2824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49311">
                      <a:extLst>
                        <a:ext uri="{9D8B030D-6E8A-4147-A177-3AD203B41FA5}">
                          <a16:colId xmlns:a16="http://schemas.microsoft.com/office/drawing/2014/main" val="2636174100"/>
                        </a:ext>
                      </a:extLst>
                    </a:gridCol>
                    <a:gridCol w="1139830">
                      <a:extLst>
                        <a:ext uri="{9D8B030D-6E8A-4147-A177-3AD203B41FA5}">
                          <a16:colId xmlns:a16="http://schemas.microsoft.com/office/drawing/2014/main" val="2319306528"/>
                        </a:ext>
                      </a:extLst>
                    </a:gridCol>
                    <a:gridCol w="1139830">
                      <a:extLst>
                        <a:ext uri="{9D8B030D-6E8A-4147-A177-3AD203B41FA5}">
                          <a16:colId xmlns:a16="http://schemas.microsoft.com/office/drawing/2014/main" val="2750580970"/>
                        </a:ext>
                      </a:extLst>
                    </a:gridCol>
                    <a:gridCol w="1139830">
                      <a:extLst>
                        <a:ext uri="{9D8B030D-6E8A-4147-A177-3AD203B41FA5}">
                          <a16:colId xmlns:a16="http://schemas.microsoft.com/office/drawing/2014/main" val="2208289260"/>
                        </a:ext>
                      </a:extLst>
                    </a:gridCol>
                  </a:tblGrid>
                  <a:tr h="21412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</m:d>
                                </m:e>
                              </m:func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</m:d>
                                </m:e>
                              </m:func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</m:d>
                                </m:e>
                              </m:func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931339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79.6°</m:t>
                              </m:r>
                            </m:oMath>
                          </a14:m>
                          <a:r>
                            <a:rPr lang="en-GB" sz="1600" b="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966651825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29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25493893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25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904847563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227275181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395605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94">
                <a:extLst>
                  <a:ext uri="{FF2B5EF4-FFF2-40B4-BE49-F238E27FC236}">
                    <a16:creationId xmlns:a16="http://schemas.microsoft.com/office/drawing/2014/main" id="{ED2BFDEC-2FD3-3962-BFE3-A2F6F161E52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9815739"/>
                  </p:ext>
                </p:extLst>
              </p:nvPr>
            </p:nvGraphicFramePr>
            <p:xfrm>
              <a:off x="1712040" y="2269582"/>
              <a:ext cx="4168801" cy="2824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49311">
                      <a:extLst>
                        <a:ext uri="{9D8B030D-6E8A-4147-A177-3AD203B41FA5}">
                          <a16:colId xmlns:a16="http://schemas.microsoft.com/office/drawing/2014/main" val="2636174100"/>
                        </a:ext>
                      </a:extLst>
                    </a:gridCol>
                    <a:gridCol w="1139830">
                      <a:extLst>
                        <a:ext uri="{9D8B030D-6E8A-4147-A177-3AD203B41FA5}">
                          <a16:colId xmlns:a16="http://schemas.microsoft.com/office/drawing/2014/main" val="2319306528"/>
                        </a:ext>
                      </a:extLst>
                    </a:gridCol>
                    <a:gridCol w="1139830">
                      <a:extLst>
                        <a:ext uri="{9D8B030D-6E8A-4147-A177-3AD203B41FA5}">
                          <a16:colId xmlns:a16="http://schemas.microsoft.com/office/drawing/2014/main" val="2750580970"/>
                        </a:ext>
                      </a:extLst>
                    </a:gridCol>
                    <a:gridCol w="1139830">
                      <a:extLst>
                        <a:ext uri="{9D8B030D-6E8A-4147-A177-3AD203B41FA5}">
                          <a16:colId xmlns:a16="http://schemas.microsoft.com/office/drawing/2014/main" val="2208289260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95" t="-4167" r="-462712" b="-84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5934" t="-4167" r="-200000" b="-84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7778" t="-4167" r="-102222" b="-84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7778" t="-4167" r="-2222" b="-84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931339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1695" t="-62500" r="-462712" b="-4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966651825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5934" t="-162500" r="-200000" b="-3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25493893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67778" t="-262500" r="-102222" b="-2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904847563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67778" t="-362500" r="-2222" b="-10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27275181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7778" t="-462500" r="-2222" b="-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13956053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44" name="Group 43">
            <a:extLst>
              <a:ext uri="{FF2B5EF4-FFF2-40B4-BE49-F238E27FC236}">
                <a16:creationId xmlns:a16="http://schemas.microsoft.com/office/drawing/2014/main" id="{7F26D58F-E6C7-E0C3-3EA7-04D0A316695B}"/>
              </a:ext>
            </a:extLst>
          </p:cNvPr>
          <p:cNvGrpSpPr/>
          <p:nvPr/>
        </p:nvGrpSpPr>
        <p:grpSpPr>
          <a:xfrm>
            <a:off x="2889641" y="674315"/>
            <a:ext cx="1806361" cy="1579937"/>
            <a:chOff x="3798527" y="651030"/>
            <a:chExt cx="1806361" cy="1579937"/>
          </a:xfrm>
        </p:grpSpPr>
        <p:sp>
          <p:nvSpPr>
            <p:cNvPr id="13" name="Isosceles Triangle 13">
              <a:extLst>
                <a:ext uri="{FF2B5EF4-FFF2-40B4-BE49-F238E27FC236}">
                  <a16:creationId xmlns:a16="http://schemas.microsoft.com/office/drawing/2014/main" id="{B3F34D20-4788-7B0B-6283-CB6C49CD9B70}"/>
                </a:ext>
              </a:extLst>
            </p:cNvPr>
            <p:cNvSpPr/>
            <p:nvPr/>
          </p:nvSpPr>
          <p:spPr>
            <a:xfrm rot="13112453">
              <a:off x="3798527" y="839807"/>
              <a:ext cx="1177017" cy="1391160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 b="1"/>
            </a:p>
          </p:txBody>
        </p:sp>
        <p:sp>
          <p:nvSpPr>
            <p:cNvPr id="14" name="L-Shape 32">
              <a:extLst>
                <a:ext uri="{FF2B5EF4-FFF2-40B4-BE49-F238E27FC236}">
                  <a16:creationId xmlns:a16="http://schemas.microsoft.com/office/drawing/2014/main" id="{8CC68951-1E32-F2E5-CB37-0E6197F0D47E}"/>
                </a:ext>
              </a:extLst>
            </p:cNvPr>
            <p:cNvSpPr/>
            <p:nvPr/>
          </p:nvSpPr>
          <p:spPr>
            <a:xfrm rot="18338949">
              <a:off x="4301694" y="651030"/>
              <a:ext cx="136068" cy="136068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2AA0AF3-71D1-D56B-0331-0E8B35E1CE87}"/>
                    </a:ext>
                  </a:extLst>
                </p:cNvPr>
                <p:cNvSpPr txBox="1"/>
                <p:nvPr/>
              </p:nvSpPr>
              <p:spPr>
                <a:xfrm>
                  <a:off x="4342793" y="1077827"/>
                  <a:ext cx="689611" cy="338554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6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46</m:t>
                        </m:r>
                        <m:r>
                          <m:rPr>
                            <m:nor/>
                          </m:rPr>
                          <a:rPr lang="en-GB" sz="16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GB" sz="16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2AA0AF3-71D1-D56B-0331-0E8B35E1CE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42793" y="1077827"/>
                  <a:ext cx="689611" cy="33855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B861F8ED-DF0F-B729-AAC9-E1F9F82F3E18}"/>
                    </a:ext>
                  </a:extLst>
                </p:cNvPr>
                <p:cNvSpPr txBox="1"/>
                <p:nvPr/>
              </p:nvSpPr>
              <p:spPr>
                <a:xfrm>
                  <a:off x="4681833" y="690003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B861F8ED-DF0F-B729-AAC9-E1F9F82F3E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81833" y="690003"/>
                  <a:ext cx="457176" cy="33855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CD6A8ED1-7D64-F72D-8E4E-4273D22B6781}"/>
                    </a:ext>
                  </a:extLst>
                </p:cNvPr>
                <p:cNvSpPr txBox="1"/>
                <p:nvPr/>
              </p:nvSpPr>
              <p:spPr>
                <a:xfrm>
                  <a:off x="4210545" y="1512331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29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CD6A8ED1-7D64-F72D-8E4E-4273D22B67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0545" y="1512331"/>
                  <a:ext cx="457176" cy="3385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Pie 18">
              <a:extLst>
                <a:ext uri="{FF2B5EF4-FFF2-40B4-BE49-F238E27FC236}">
                  <a16:creationId xmlns:a16="http://schemas.microsoft.com/office/drawing/2014/main" id="{F08A6419-F5B1-F451-FEA0-BA5B3355EBA7}"/>
                </a:ext>
              </a:extLst>
            </p:cNvPr>
            <p:cNvSpPr/>
            <p:nvPr/>
          </p:nvSpPr>
          <p:spPr>
            <a:xfrm>
              <a:off x="4948578" y="1026245"/>
              <a:ext cx="656310" cy="656310"/>
            </a:xfrm>
            <a:prstGeom prst="pie">
              <a:avLst>
                <a:gd name="adj1" fmla="val 10115729"/>
                <a:gd name="adj2" fmla="val 13061659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1C33C42-FCFD-DFE0-FF9F-3EF58FA07306}"/>
              </a:ext>
            </a:extLst>
          </p:cNvPr>
          <p:cNvGrpSpPr/>
          <p:nvPr/>
        </p:nvGrpSpPr>
        <p:grpSpPr>
          <a:xfrm>
            <a:off x="228517" y="674315"/>
            <a:ext cx="2451330" cy="1346189"/>
            <a:chOff x="228517" y="674315"/>
            <a:chExt cx="2451330" cy="1346189"/>
          </a:xfrm>
        </p:grpSpPr>
        <p:sp>
          <p:nvSpPr>
            <p:cNvPr id="27" name="Isosceles Triangle 10">
              <a:extLst>
                <a:ext uri="{FF2B5EF4-FFF2-40B4-BE49-F238E27FC236}">
                  <a16:creationId xmlns:a16="http://schemas.microsoft.com/office/drawing/2014/main" id="{526D1535-BE27-4DEE-60BF-7BE70245A915}"/>
                </a:ext>
              </a:extLst>
            </p:cNvPr>
            <p:cNvSpPr/>
            <p:nvPr/>
          </p:nvSpPr>
          <p:spPr>
            <a:xfrm rot="10176410">
              <a:off x="369623" y="925455"/>
              <a:ext cx="2310224" cy="674069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28" name="L-Shape 28">
              <a:extLst>
                <a:ext uri="{FF2B5EF4-FFF2-40B4-BE49-F238E27FC236}">
                  <a16:creationId xmlns:a16="http://schemas.microsoft.com/office/drawing/2014/main" id="{0815EA79-CF60-67F1-01B2-5F02A11C4517}"/>
                </a:ext>
              </a:extLst>
            </p:cNvPr>
            <p:cNvSpPr/>
            <p:nvPr/>
          </p:nvSpPr>
          <p:spPr>
            <a:xfrm rot="15475443">
              <a:off x="347503" y="1121116"/>
              <a:ext cx="197063" cy="197063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A6F49343-84CF-B6D2-7237-2412A3B7A751}"/>
                    </a:ext>
                  </a:extLst>
                </p:cNvPr>
                <p:cNvSpPr txBox="1"/>
                <p:nvPr/>
              </p:nvSpPr>
              <p:spPr>
                <a:xfrm>
                  <a:off x="1281578" y="1276181"/>
                  <a:ext cx="309019" cy="2288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61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A6F49343-84CF-B6D2-7237-2412A3B7A75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1578" y="1276181"/>
                  <a:ext cx="309019" cy="228839"/>
                </a:xfrm>
                <a:prstGeom prst="rect">
                  <a:avLst/>
                </a:prstGeom>
                <a:blipFill>
                  <a:blip r:embed="rId6"/>
                  <a:stretch>
                    <a:fillRect r="-23077" b="-3157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50FA6497-83B4-ECAC-1D34-41F14A4C555E}"/>
                    </a:ext>
                  </a:extLst>
                </p:cNvPr>
                <p:cNvSpPr txBox="1"/>
                <p:nvPr/>
              </p:nvSpPr>
              <p:spPr>
                <a:xfrm>
                  <a:off x="1062816" y="674315"/>
                  <a:ext cx="309019" cy="2288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50FA6497-83B4-ECAC-1D34-41F14A4C55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2816" y="674315"/>
                  <a:ext cx="309019" cy="228839"/>
                </a:xfrm>
                <a:prstGeom prst="rect">
                  <a:avLst/>
                </a:prstGeom>
                <a:blipFill>
                  <a:blip r:embed="rId7"/>
                  <a:stretch>
                    <a:fillRect r="-23077" b="-3157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DA50639-1A8D-AF03-E0CE-6B4793830706}"/>
                    </a:ext>
                  </a:extLst>
                </p:cNvPr>
                <p:cNvSpPr txBox="1"/>
                <p:nvPr/>
              </p:nvSpPr>
              <p:spPr>
                <a:xfrm>
                  <a:off x="365254" y="1317744"/>
                  <a:ext cx="62709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79.6</m:t>
                        </m:r>
                        <m:r>
                          <a:rPr lang="en-GB" sz="1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DA50639-1A8D-AF03-E0CE-6B47938307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254" y="1317744"/>
                  <a:ext cx="627095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Pie 29">
              <a:extLst>
                <a:ext uri="{FF2B5EF4-FFF2-40B4-BE49-F238E27FC236}">
                  <a16:creationId xmlns:a16="http://schemas.microsoft.com/office/drawing/2014/main" id="{9F12CD3E-F33E-018B-ADD0-195C05E9A66C}"/>
                </a:ext>
              </a:extLst>
            </p:cNvPr>
            <p:cNvSpPr/>
            <p:nvPr/>
          </p:nvSpPr>
          <p:spPr>
            <a:xfrm>
              <a:off x="228517" y="1576884"/>
              <a:ext cx="443620" cy="443620"/>
            </a:xfrm>
            <a:prstGeom prst="pie">
              <a:avLst>
                <a:gd name="adj1" fmla="val 15569980"/>
                <a:gd name="adj2" fmla="val 20052352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320FA43-DCCA-7D3B-E692-74B79B792F89}"/>
              </a:ext>
            </a:extLst>
          </p:cNvPr>
          <p:cNvGrpSpPr/>
          <p:nvPr/>
        </p:nvGrpSpPr>
        <p:grpSpPr>
          <a:xfrm>
            <a:off x="4990947" y="719196"/>
            <a:ext cx="2089207" cy="1766918"/>
            <a:chOff x="6178268" y="3596543"/>
            <a:chExt cx="2089207" cy="1766918"/>
          </a:xfrm>
        </p:grpSpPr>
        <p:sp>
          <p:nvSpPr>
            <p:cNvPr id="37" name="Isosceles Triangle 9">
              <a:extLst>
                <a:ext uri="{FF2B5EF4-FFF2-40B4-BE49-F238E27FC236}">
                  <a16:creationId xmlns:a16="http://schemas.microsoft.com/office/drawing/2014/main" id="{F0D3488E-10CE-B255-6082-6E43C28F0C6F}"/>
                </a:ext>
              </a:extLst>
            </p:cNvPr>
            <p:cNvSpPr/>
            <p:nvPr/>
          </p:nvSpPr>
          <p:spPr>
            <a:xfrm rot="7039452">
              <a:off x="6716141" y="3130421"/>
              <a:ext cx="917438" cy="1849681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/>
            </a:p>
          </p:txBody>
        </p:sp>
        <p:sp>
          <p:nvSpPr>
            <p:cNvPr id="38" name="L-Shape 27">
              <a:extLst>
                <a:ext uri="{FF2B5EF4-FFF2-40B4-BE49-F238E27FC236}">
                  <a16:creationId xmlns:a16="http://schemas.microsoft.com/office/drawing/2014/main" id="{E4F22AF8-4B1B-F8C8-0977-6C4B06CA5AC6}"/>
                </a:ext>
              </a:extLst>
            </p:cNvPr>
            <p:cNvSpPr/>
            <p:nvPr/>
          </p:nvSpPr>
          <p:spPr>
            <a:xfrm rot="12378984">
              <a:off x="6178268" y="3920844"/>
              <a:ext cx="155804" cy="155804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A94D6D65-D3C3-2F06-7C34-95EC98A96340}"/>
                    </a:ext>
                  </a:extLst>
                </p:cNvPr>
                <p:cNvSpPr txBox="1"/>
                <p:nvPr/>
              </p:nvSpPr>
              <p:spPr>
                <a:xfrm rot="1461123">
                  <a:off x="6902131" y="4233772"/>
                  <a:ext cx="484705" cy="2379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6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16.3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A94D6D65-D3C3-2F06-7C34-95EC98A963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461123">
                  <a:off x="6902131" y="4233772"/>
                  <a:ext cx="484705" cy="237958"/>
                </a:xfrm>
                <a:prstGeom prst="rect">
                  <a:avLst/>
                </a:prstGeom>
                <a:blipFill>
                  <a:blip r:embed="rId9"/>
                  <a:stretch>
                    <a:fillRect l="-2273" r="-18182" b="-294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C7DA7EC7-B11E-92FA-E873-0E730D4E820A}"/>
                    </a:ext>
                  </a:extLst>
                </p:cNvPr>
                <p:cNvSpPr txBox="1"/>
                <p:nvPr/>
              </p:nvSpPr>
              <p:spPr>
                <a:xfrm>
                  <a:off x="7079680" y="3714373"/>
                  <a:ext cx="321333" cy="2379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50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C7DA7EC7-B11E-92FA-E873-0E730D4E82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79680" y="3714373"/>
                  <a:ext cx="321333" cy="237958"/>
                </a:xfrm>
                <a:prstGeom prst="rect">
                  <a:avLst/>
                </a:prstGeom>
                <a:blipFill>
                  <a:blip r:embed="rId10"/>
                  <a:stretch>
                    <a:fillRect r="-19231" b="-30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1D338BAB-854D-1592-D770-0715C8CA5116}"/>
                    </a:ext>
                  </a:extLst>
                </p:cNvPr>
                <p:cNvSpPr txBox="1"/>
                <p:nvPr/>
              </p:nvSpPr>
              <p:spPr>
                <a:xfrm>
                  <a:off x="6545376" y="4364758"/>
                  <a:ext cx="321333" cy="2379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48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1D338BAB-854D-1592-D770-0715C8CA511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5376" y="4364758"/>
                  <a:ext cx="321333" cy="237958"/>
                </a:xfrm>
                <a:prstGeom prst="rect">
                  <a:avLst/>
                </a:prstGeom>
                <a:blipFill>
                  <a:blip r:embed="rId11"/>
                  <a:stretch>
                    <a:fillRect r="-18519" b="-3157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Pie 45">
              <a:extLst>
                <a:ext uri="{FF2B5EF4-FFF2-40B4-BE49-F238E27FC236}">
                  <a16:creationId xmlns:a16="http://schemas.microsoft.com/office/drawing/2014/main" id="{075591ED-8CD9-85B3-AF3D-8153C2530511}"/>
                </a:ext>
              </a:extLst>
            </p:cNvPr>
            <p:cNvSpPr/>
            <p:nvPr/>
          </p:nvSpPr>
          <p:spPr>
            <a:xfrm>
              <a:off x="7315199" y="4411185"/>
              <a:ext cx="952276" cy="952276"/>
            </a:xfrm>
            <a:prstGeom prst="pie">
              <a:avLst>
                <a:gd name="adj1" fmla="val 12401937"/>
                <a:gd name="adj2" fmla="val 1400063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16BEF04-D3B3-6FBE-0802-A6957CE4847B}"/>
              </a:ext>
            </a:extLst>
          </p:cNvPr>
          <p:cNvGrpSpPr/>
          <p:nvPr/>
        </p:nvGrpSpPr>
        <p:grpSpPr>
          <a:xfrm rot="18109268">
            <a:off x="-1036558" y="2519367"/>
            <a:ext cx="2751867" cy="1775799"/>
            <a:chOff x="5221055" y="2436050"/>
            <a:chExt cx="2751867" cy="1775799"/>
          </a:xfrm>
        </p:grpSpPr>
        <p:sp>
          <p:nvSpPr>
            <p:cNvPr id="54" name="Isosceles Triangle 10">
              <a:extLst>
                <a:ext uri="{FF2B5EF4-FFF2-40B4-BE49-F238E27FC236}">
                  <a16:creationId xmlns:a16="http://schemas.microsoft.com/office/drawing/2014/main" id="{67BE2D82-D85A-0F9F-E5D0-007B835591C0}"/>
                </a:ext>
              </a:extLst>
            </p:cNvPr>
            <p:cNvSpPr/>
            <p:nvPr/>
          </p:nvSpPr>
          <p:spPr>
            <a:xfrm rot="20550147">
              <a:off x="5221055" y="3123603"/>
              <a:ext cx="2620287" cy="764539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55" name="L-Shape 28">
              <a:extLst>
                <a:ext uri="{FF2B5EF4-FFF2-40B4-BE49-F238E27FC236}">
                  <a16:creationId xmlns:a16="http://schemas.microsoft.com/office/drawing/2014/main" id="{D4DC36D2-D8C7-3B52-4CB7-9D9B960DCEC4}"/>
                </a:ext>
              </a:extLst>
            </p:cNvPr>
            <p:cNvSpPr/>
            <p:nvPr/>
          </p:nvSpPr>
          <p:spPr>
            <a:xfrm rot="4249180">
              <a:off x="7698417" y="3333612"/>
              <a:ext cx="171660" cy="171660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44DDE2F9-43AC-6BBC-7DB0-3D32CECBB567}"/>
                    </a:ext>
                  </a:extLst>
                </p:cNvPr>
                <p:cNvSpPr txBox="1"/>
                <p:nvPr/>
              </p:nvSpPr>
              <p:spPr>
                <a:xfrm rot="3490732">
                  <a:off x="7157684" y="3035843"/>
                  <a:ext cx="62709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77.3</m:t>
                        </m:r>
                        <m:r>
                          <a:rPr lang="en-GB" sz="1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44DDE2F9-43AC-6BBC-7DB0-3D32CECBB5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3490732">
                  <a:off x="7157684" y="3035843"/>
                  <a:ext cx="627095" cy="307777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45DA8CDB-A02B-818B-F64C-E34600DC814C}"/>
                    </a:ext>
                  </a:extLst>
                </p:cNvPr>
                <p:cNvSpPr txBox="1"/>
                <p:nvPr/>
              </p:nvSpPr>
              <p:spPr>
                <a:xfrm rot="3490732">
                  <a:off x="6625139" y="3813984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45DA8CDB-A02B-818B-F64C-E34600DC81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3490732">
                  <a:off x="6625139" y="3813984"/>
                  <a:ext cx="457176" cy="33855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99F75EDC-195B-037E-67F1-250069575D74}"/>
                    </a:ext>
                  </a:extLst>
                </p:cNvPr>
                <p:cNvSpPr txBox="1"/>
                <p:nvPr/>
              </p:nvSpPr>
              <p:spPr>
                <a:xfrm rot="3490732">
                  <a:off x="6333907" y="3086556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41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99F75EDC-195B-037E-67F1-250069575D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3490732">
                  <a:off x="6333907" y="3086556"/>
                  <a:ext cx="457176" cy="338554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Pie 56">
              <a:extLst>
                <a:ext uri="{FF2B5EF4-FFF2-40B4-BE49-F238E27FC236}">
                  <a16:creationId xmlns:a16="http://schemas.microsoft.com/office/drawing/2014/main" id="{9C6441A0-39B7-7DD9-4226-9B6E46967923}"/>
                </a:ext>
              </a:extLst>
            </p:cNvPr>
            <p:cNvSpPr/>
            <p:nvPr/>
          </p:nvSpPr>
          <p:spPr>
            <a:xfrm>
              <a:off x="7352112" y="2436050"/>
              <a:ext cx="620810" cy="620810"/>
            </a:xfrm>
            <a:prstGeom prst="pie">
              <a:avLst>
                <a:gd name="adj1" fmla="val 4340078"/>
                <a:gd name="adj2" fmla="val 874356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59" name="Table 10">
            <a:extLst>
              <a:ext uri="{FF2B5EF4-FFF2-40B4-BE49-F238E27FC236}">
                <a16:creationId xmlns:a16="http://schemas.microsoft.com/office/drawing/2014/main" id="{8E39C596-A0A9-4388-B6DC-0A2D74D43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311482"/>
              </p:ext>
            </p:extLst>
          </p:nvPr>
        </p:nvGraphicFramePr>
        <p:xfrm>
          <a:off x="0" y="5344673"/>
          <a:ext cx="6858000" cy="277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8908909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Task 5:</a:t>
                      </a:r>
                      <a:r>
                        <a: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Bringing it together 2 – Use the table above to complete the triangles.</a:t>
                      </a:r>
                    </a:p>
                  </a:txBody>
                  <a:tcPr marL="72000" marR="0" marT="7200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9028055"/>
                  </a:ext>
                </a:extLst>
              </a:tr>
            </a:tbl>
          </a:graphicData>
        </a:graphic>
      </p:graphicFrame>
      <p:grpSp>
        <p:nvGrpSpPr>
          <p:cNvPr id="60" name="Group 59">
            <a:extLst>
              <a:ext uri="{FF2B5EF4-FFF2-40B4-BE49-F238E27FC236}">
                <a16:creationId xmlns:a16="http://schemas.microsoft.com/office/drawing/2014/main" id="{FC5C1AA6-34F4-F76B-7F1A-46B041EA799D}"/>
              </a:ext>
            </a:extLst>
          </p:cNvPr>
          <p:cNvGrpSpPr/>
          <p:nvPr/>
        </p:nvGrpSpPr>
        <p:grpSpPr>
          <a:xfrm rot="12767850">
            <a:off x="3658091" y="5697157"/>
            <a:ext cx="2451330" cy="1385808"/>
            <a:chOff x="228517" y="634696"/>
            <a:chExt cx="2451330" cy="1385808"/>
          </a:xfrm>
        </p:grpSpPr>
        <p:sp>
          <p:nvSpPr>
            <p:cNvPr id="61" name="Isosceles Triangle 10">
              <a:extLst>
                <a:ext uri="{FF2B5EF4-FFF2-40B4-BE49-F238E27FC236}">
                  <a16:creationId xmlns:a16="http://schemas.microsoft.com/office/drawing/2014/main" id="{D65BBDAE-A34F-EDBC-32C8-40400ADF2783}"/>
                </a:ext>
              </a:extLst>
            </p:cNvPr>
            <p:cNvSpPr/>
            <p:nvPr/>
          </p:nvSpPr>
          <p:spPr>
            <a:xfrm rot="10176410">
              <a:off x="369623" y="925455"/>
              <a:ext cx="2310224" cy="674069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62" name="L-Shape 28">
              <a:extLst>
                <a:ext uri="{FF2B5EF4-FFF2-40B4-BE49-F238E27FC236}">
                  <a16:creationId xmlns:a16="http://schemas.microsoft.com/office/drawing/2014/main" id="{36CF0098-73D4-675C-49D9-AB2D2A556C31}"/>
                </a:ext>
              </a:extLst>
            </p:cNvPr>
            <p:cNvSpPr/>
            <p:nvPr/>
          </p:nvSpPr>
          <p:spPr>
            <a:xfrm rot="15475443">
              <a:off x="347503" y="1121116"/>
              <a:ext cx="197063" cy="197063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83F4C698-D732-3985-36DC-B59EF5EBA1E2}"/>
                    </a:ext>
                  </a:extLst>
                </p:cNvPr>
                <p:cNvSpPr txBox="1"/>
                <p:nvPr/>
              </p:nvSpPr>
              <p:spPr>
                <a:xfrm rot="8832150">
                  <a:off x="1129537" y="634696"/>
                  <a:ext cx="34336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83F4C698-D732-3985-36DC-B59EF5EBA1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8832150">
                  <a:off x="1129537" y="634696"/>
                  <a:ext cx="343364" cy="338554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90FC0F79-03AF-AB72-C4F5-B91050DFA644}"/>
                    </a:ext>
                  </a:extLst>
                </p:cNvPr>
                <p:cNvSpPr txBox="1"/>
                <p:nvPr/>
              </p:nvSpPr>
              <p:spPr>
                <a:xfrm rot="9142287">
                  <a:off x="435949" y="1310023"/>
                  <a:ext cx="62709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79.6</m:t>
                        </m:r>
                        <m:r>
                          <a:rPr lang="en-GB" sz="1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90FC0F79-03AF-AB72-C4F5-B91050DFA6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9142287">
                  <a:off x="435949" y="1310023"/>
                  <a:ext cx="627095" cy="30777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6" name="Pie 65">
              <a:extLst>
                <a:ext uri="{FF2B5EF4-FFF2-40B4-BE49-F238E27FC236}">
                  <a16:creationId xmlns:a16="http://schemas.microsoft.com/office/drawing/2014/main" id="{29F796C0-3B01-FF6E-2DA5-428944155C3D}"/>
                </a:ext>
              </a:extLst>
            </p:cNvPr>
            <p:cNvSpPr/>
            <p:nvPr/>
          </p:nvSpPr>
          <p:spPr>
            <a:xfrm>
              <a:off x="228517" y="1576884"/>
              <a:ext cx="443620" cy="443620"/>
            </a:xfrm>
            <a:prstGeom prst="pie">
              <a:avLst>
                <a:gd name="adj1" fmla="val 15569980"/>
                <a:gd name="adj2" fmla="val 20052352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A559A67-4576-65F0-B434-C7055FF0A1FE}"/>
              </a:ext>
            </a:extLst>
          </p:cNvPr>
          <p:cNvGrpSpPr/>
          <p:nvPr/>
        </p:nvGrpSpPr>
        <p:grpSpPr>
          <a:xfrm rot="19282603">
            <a:off x="789974" y="5717197"/>
            <a:ext cx="2035092" cy="1579937"/>
            <a:chOff x="3569796" y="651030"/>
            <a:chExt cx="2035092" cy="1579937"/>
          </a:xfrm>
        </p:grpSpPr>
        <p:sp>
          <p:nvSpPr>
            <p:cNvPr id="68" name="Isosceles Triangle 13">
              <a:extLst>
                <a:ext uri="{FF2B5EF4-FFF2-40B4-BE49-F238E27FC236}">
                  <a16:creationId xmlns:a16="http://schemas.microsoft.com/office/drawing/2014/main" id="{F82A29BC-DB02-9383-165D-B849E968088A}"/>
                </a:ext>
              </a:extLst>
            </p:cNvPr>
            <p:cNvSpPr/>
            <p:nvPr/>
          </p:nvSpPr>
          <p:spPr>
            <a:xfrm rot="13112453">
              <a:off x="3798526" y="839807"/>
              <a:ext cx="1177017" cy="1391160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 b="1"/>
            </a:p>
          </p:txBody>
        </p:sp>
        <p:sp>
          <p:nvSpPr>
            <p:cNvPr id="69" name="L-Shape 32">
              <a:extLst>
                <a:ext uri="{FF2B5EF4-FFF2-40B4-BE49-F238E27FC236}">
                  <a16:creationId xmlns:a16="http://schemas.microsoft.com/office/drawing/2014/main" id="{A0EB8156-9B7D-52E2-7FB5-89C48AB7BE83}"/>
                </a:ext>
              </a:extLst>
            </p:cNvPr>
            <p:cNvSpPr/>
            <p:nvPr/>
          </p:nvSpPr>
          <p:spPr>
            <a:xfrm rot="18338949">
              <a:off x="4301694" y="651030"/>
              <a:ext cx="136068" cy="136068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89C0524E-0FA7-0955-98F1-FBE35F437AD2}"/>
                    </a:ext>
                  </a:extLst>
                </p:cNvPr>
                <p:cNvSpPr txBox="1"/>
                <p:nvPr/>
              </p:nvSpPr>
              <p:spPr>
                <a:xfrm rot="2317397">
                  <a:off x="4417029" y="998627"/>
                  <a:ext cx="627095" cy="307777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46</m:t>
                        </m:r>
                        <m:r>
                          <m:rPr>
                            <m:nor/>
                          </m:rPr>
                          <a:rPr lang="en-GB" sz="14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GB" sz="1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GB" sz="1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89C0524E-0FA7-0955-98F1-FBE35F437AD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317397">
                  <a:off x="4417029" y="998627"/>
                  <a:ext cx="627095" cy="307777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5BDD335C-0BD4-1ECE-5A22-D98BDD8B8D21}"/>
                    </a:ext>
                  </a:extLst>
                </p:cNvPr>
                <p:cNvSpPr txBox="1"/>
                <p:nvPr/>
              </p:nvSpPr>
              <p:spPr>
                <a:xfrm rot="2317397">
                  <a:off x="3569796" y="836819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42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5BDD335C-0BD4-1ECE-5A22-D98BDD8B8D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317397">
                  <a:off x="3569796" y="836819"/>
                  <a:ext cx="457176" cy="338554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3" name="Pie 72">
              <a:extLst>
                <a:ext uri="{FF2B5EF4-FFF2-40B4-BE49-F238E27FC236}">
                  <a16:creationId xmlns:a16="http://schemas.microsoft.com/office/drawing/2014/main" id="{BD854D10-F426-3764-07D3-2DECBAE92097}"/>
                </a:ext>
              </a:extLst>
            </p:cNvPr>
            <p:cNvSpPr/>
            <p:nvPr/>
          </p:nvSpPr>
          <p:spPr>
            <a:xfrm>
              <a:off x="4948578" y="1026245"/>
              <a:ext cx="656310" cy="656310"/>
            </a:xfrm>
            <a:prstGeom prst="pie">
              <a:avLst>
                <a:gd name="adj1" fmla="val 10115729"/>
                <a:gd name="adj2" fmla="val 13061659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4407793-0DC8-878E-85BD-004300312420}"/>
              </a:ext>
            </a:extLst>
          </p:cNvPr>
          <p:cNvGrpSpPr/>
          <p:nvPr/>
        </p:nvGrpSpPr>
        <p:grpSpPr>
          <a:xfrm>
            <a:off x="1049682" y="7669103"/>
            <a:ext cx="1843386" cy="1921432"/>
            <a:chOff x="2223184" y="5961161"/>
            <a:chExt cx="1843386" cy="1921432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994F5B18-DE2D-F35F-184B-09896ED01154}"/>
                </a:ext>
              </a:extLst>
            </p:cNvPr>
            <p:cNvGrpSpPr/>
            <p:nvPr/>
          </p:nvGrpSpPr>
          <p:grpSpPr>
            <a:xfrm rot="7395281">
              <a:off x="1870333" y="6314012"/>
              <a:ext cx="1921432" cy="1215730"/>
              <a:chOff x="6178268" y="3596543"/>
              <a:chExt cx="1921432" cy="1215730"/>
            </a:xfrm>
          </p:grpSpPr>
          <p:sp>
            <p:nvSpPr>
              <p:cNvPr id="75" name="Isosceles Triangle 9">
                <a:extLst>
                  <a:ext uri="{FF2B5EF4-FFF2-40B4-BE49-F238E27FC236}">
                    <a16:creationId xmlns:a16="http://schemas.microsoft.com/office/drawing/2014/main" id="{8BE21910-6B5B-5991-D60B-208726CD2CFA}"/>
                  </a:ext>
                </a:extLst>
              </p:cNvPr>
              <p:cNvSpPr/>
              <p:nvPr/>
            </p:nvSpPr>
            <p:spPr>
              <a:xfrm rot="7039452">
                <a:off x="6716141" y="3130421"/>
                <a:ext cx="917438" cy="1849681"/>
              </a:xfrm>
              <a:prstGeom prst="triangle">
                <a:avLst>
                  <a:gd name="adj" fmla="val 10000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2000" b="1"/>
              </a:p>
            </p:txBody>
          </p:sp>
          <p:sp>
            <p:nvSpPr>
              <p:cNvPr id="76" name="L-Shape 27">
                <a:extLst>
                  <a:ext uri="{FF2B5EF4-FFF2-40B4-BE49-F238E27FC236}">
                    <a16:creationId xmlns:a16="http://schemas.microsoft.com/office/drawing/2014/main" id="{6EE92D60-A879-17A5-426D-6EC487BB395D}"/>
                  </a:ext>
                </a:extLst>
              </p:cNvPr>
              <p:cNvSpPr/>
              <p:nvPr/>
            </p:nvSpPr>
            <p:spPr>
              <a:xfrm rot="12378984">
                <a:off x="6178268" y="3920844"/>
                <a:ext cx="155804" cy="155804"/>
              </a:xfrm>
              <a:prstGeom prst="corner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2000" b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A0EC1404-475B-23A9-7329-270617A543D1}"/>
                      </a:ext>
                    </a:extLst>
                  </p:cNvPr>
                  <p:cNvSpPr txBox="1"/>
                  <p:nvPr/>
                </p:nvSpPr>
                <p:spPr>
                  <a:xfrm rot="14204719">
                    <a:off x="6709077" y="4482330"/>
                    <a:ext cx="321333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72</m:t>
                          </m:r>
                        </m:oMath>
                      </m:oMathPara>
                    </a14:m>
                    <a:endParaRPr lang="en-GB" sz="1600" dirty="0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A0EC1404-475B-23A9-7329-270617A543D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4204719">
                    <a:off x="6709077" y="4482330"/>
                    <a:ext cx="321333" cy="338554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r="-18519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9EBF3BB9-845A-1DD7-6A00-FBA6A1B084A3}"/>
                    </a:ext>
                  </a:extLst>
                </p:cNvPr>
                <p:cNvSpPr txBox="1"/>
                <p:nvPr/>
              </p:nvSpPr>
              <p:spPr>
                <a:xfrm>
                  <a:off x="3745237" y="6341363"/>
                  <a:ext cx="32133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21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9EBF3BB9-845A-1DD7-6A00-FBA6A1B084A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5237" y="6341363"/>
                  <a:ext cx="321333" cy="338554"/>
                </a:xfrm>
                <a:prstGeom prst="rect">
                  <a:avLst/>
                </a:prstGeom>
                <a:blipFill>
                  <a:blip r:embed="rId20"/>
                  <a:stretch>
                    <a:fillRect r="-1851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1F96E6D-C133-D165-76D1-28085E91AEC7}"/>
              </a:ext>
            </a:extLst>
          </p:cNvPr>
          <p:cNvGrpSpPr/>
          <p:nvPr/>
        </p:nvGrpSpPr>
        <p:grpSpPr>
          <a:xfrm rot="12217802">
            <a:off x="3771610" y="7303998"/>
            <a:ext cx="3060585" cy="1717153"/>
            <a:chOff x="4809492" y="3123603"/>
            <a:chExt cx="3060585" cy="1717153"/>
          </a:xfrm>
        </p:grpSpPr>
        <p:sp>
          <p:nvSpPr>
            <p:cNvPr id="83" name="Isosceles Triangle 10">
              <a:extLst>
                <a:ext uri="{FF2B5EF4-FFF2-40B4-BE49-F238E27FC236}">
                  <a16:creationId xmlns:a16="http://schemas.microsoft.com/office/drawing/2014/main" id="{E4919075-9B2B-4979-F079-B668BFA543C2}"/>
                </a:ext>
              </a:extLst>
            </p:cNvPr>
            <p:cNvSpPr/>
            <p:nvPr/>
          </p:nvSpPr>
          <p:spPr>
            <a:xfrm rot="20550147">
              <a:off x="5221055" y="3123603"/>
              <a:ext cx="2620287" cy="764539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84" name="L-Shape 28">
              <a:extLst>
                <a:ext uri="{FF2B5EF4-FFF2-40B4-BE49-F238E27FC236}">
                  <a16:creationId xmlns:a16="http://schemas.microsoft.com/office/drawing/2014/main" id="{BFDFFFD2-B0F6-7468-05B1-288C23E072C6}"/>
                </a:ext>
              </a:extLst>
            </p:cNvPr>
            <p:cNvSpPr/>
            <p:nvPr/>
          </p:nvSpPr>
          <p:spPr>
            <a:xfrm rot="4249180">
              <a:off x="7698417" y="3333612"/>
              <a:ext cx="171660" cy="171660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6C753C49-84BD-C28A-DA26-3EE2DA82BF31}"/>
                    </a:ext>
                  </a:extLst>
                </p:cNvPr>
                <p:cNvSpPr txBox="1"/>
                <p:nvPr/>
              </p:nvSpPr>
              <p:spPr>
                <a:xfrm rot="9382198">
                  <a:off x="5814285" y="3762031"/>
                  <a:ext cx="62709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4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GB" sz="1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GB" sz="1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6C753C49-84BD-C28A-DA26-3EE2DA82BF3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9382198">
                  <a:off x="5814285" y="3762031"/>
                  <a:ext cx="627095" cy="307777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7109D301-CC49-DF3F-3E40-580F2D92522D}"/>
                    </a:ext>
                  </a:extLst>
                </p:cNvPr>
                <p:cNvSpPr txBox="1"/>
                <p:nvPr/>
              </p:nvSpPr>
              <p:spPr>
                <a:xfrm rot="9382198">
                  <a:off x="6701879" y="3761126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7109D301-CC49-DF3F-3E40-580F2D9252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9382198">
                  <a:off x="6701879" y="3761126"/>
                  <a:ext cx="457176" cy="338554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8" name="Pie 87">
              <a:extLst>
                <a:ext uri="{FF2B5EF4-FFF2-40B4-BE49-F238E27FC236}">
                  <a16:creationId xmlns:a16="http://schemas.microsoft.com/office/drawing/2014/main" id="{3ACB90CD-B235-743E-B796-BC773306ECFD}"/>
                </a:ext>
              </a:extLst>
            </p:cNvPr>
            <p:cNvSpPr/>
            <p:nvPr/>
          </p:nvSpPr>
          <p:spPr>
            <a:xfrm>
              <a:off x="4809492" y="3712900"/>
              <a:ext cx="1127856" cy="1127856"/>
            </a:xfrm>
            <a:prstGeom prst="pie">
              <a:avLst>
                <a:gd name="adj1" fmla="val 19605230"/>
                <a:gd name="adj2" fmla="val 2048391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1455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088C5154-0110-689B-782B-9FC1A9A7498A}"/>
              </a:ext>
            </a:extLst>
          </p:cNvPr>
          <p:cNvGraphicFramePr>
            <a:graphicFrameLocks noGrp="1"/>
          </p:cNvGraphicFramePr>
          <p:nvPr/>
        </p:nvGraphicFramePr>
        <p:xfrm>
          <a:off x="24109" y="5132819"/>
          <a:ext cx="6799884" cy="4744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942">
                  <a:extLst>
                    <a:ext uri="{9D8B030D-6E8A-4147-A177-3AD203B41FA5}">
                      <a16:colId xmlns:a16="http://schemas.microsoft.com/office/drawing/2014/main" val="2370531564"/>
                    </a:ext>
                  </a:extLst>
                </a:gridCol>
                <a:gridCol w="3399942">
                  <a:extLst>
                    <a:ext uri="{9D8B030D-6E8A-4147-A177-3AD203B41FA5}">
                      <a16:colId xmlns:a16="http://schemas.microsoft.com/office/drawing/2014/main" val="856140762"/>
                    </a:ext>
                  </a:extLst>
                </a:gridCol>
              </a:tblGrid>
              <a:tr h="237210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644738"/>
                  </a:ext>
                </a:extLst>
              </a:tr>
              <a:tr h="237210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31582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able 10">
                <a:extLst>
                  <a:ext uri="{FF2B5EF4-FFF2-40B4-BE49-F238E27FC236}">
                    <a16:creationId xmlns:a16="http://schemas.microsoft.com/office/drawing/2014/main" id="{15A2145B-957C-E46C-05C0-B8495D90ED1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0" y="0"/>
              <a:ext cx="6858000" cy="2777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858000">
                      <a:extLst>
                        <a:ext uri="{9D8B030D-6E8A-4147-A177-3AD203B41FA5}">
                          <a16:colId xmlns:a16="http://schemas.microsoft.com/office/drawing/2014/main" val="890890955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r>
                            <a:rPr lang="en-GB" b="1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Task 1:</a:t>
                          </a:r>
                          <a:r>
                            <a:rPr lang="en-GB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Label each triangle with</a:t>
                          </a:r>
                          <a:r>
                            <a:rPr lang="en-GB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baseline="0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𝑶</m:t>
                              </m:r>
                            </m:oMath>
                          </a14:m>
                          <a:r>
                            <a:rPr lang="en-GB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(opposite),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baseline="0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𝑨</m:t>
                              </m:r>
                            </m:oMath>
                          </a14:m>
                          <a:r>
                            <a:rPr lang="en-GB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(adjacent),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baseline="0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𝑯</m:t>
                              </m:r>
                            </m:oMath>
                          </a14:m>
                          <a:r>
                            <a:rPr lang="en-GB" baseline="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(hypotenuse), and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baseline="0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oMath>
                          </a14:m>
                          <a:r>
                            <a:rPr lang="en-GB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(angle).</a:t>
                          </a:r>
                        </a:p>
                      </a:txBody>
                      <a:tcPr marL="72000" marR="0" marT="7200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18902805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able 10">
                <a:extLst>
                  <a:ext uri="{FF2B5EF4-FFF2-40B4-BE49-F238E27FC236}">
                    <a16:creationId xmlns:a16="http://schemas.microsoft.com/office/drawing/2014/main" id="{15A2145B-957C-E46C-05C0-B8495D90ED1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0" y="0"/>
              <a:ext cx="6858000" cy="2777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858000">
                      <a:extLst>
                        <a:ext uri="{9D8B030D-6E8A-4147-A177-3AD203B41FA5}">
                          <a16:colId xmlns:a16="http://schemas.microsoft.com/office/drawing/2014/main" val="890890955"/>
                        </a:ext>
                      </a:extLst>
                    </a:gridCol>
                  </a:tblGrid>
                  <a:tr h="2777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7200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b="-40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902805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7" name="Isosceles Triangle 9">
            <a:extLst>
              <a:ext uri="{FF2B5EF4-FFF2-40B4-BE49-F238E27FC236}">
                <a16:creationId xmlns:a16="http://schemas.microsoft.com/office/drawing/2014/main" id="{5ECEE118-E19C-52EF-ECC9-E3DA1712DC7A}"/>
              </a:ext>
            </a:extLst>
          </p:cNvPr>
          <p:cNvSpPr/>
          <p:nvPr/>
        </p:nvSpPr>
        <p:spPr>
          <a:xfrm rot="3667512">
            <a:off x="1105300" y="-245147"/>
            <a:ext cx="886509" cy="1787320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/>
          </a:p>
        </p:txBody>
      </p:sp>
      <p:sp>
        <p:nvSpPr>
          <p:cNvPr id="48" name="Isosceles Triangle 10">
            <a:extLst>
              <a:ext uri="{FF2B5EF4-FFF2-40B4-BE49-F238E27FC236}">
                <a16:creationId xmlns:a16="http://schemas.microsoft.com/office/drawing/2014/main" id="{3A0CE9E4-630D-1EE7-FC89-5B30FED13406}"/>
              </a:ext>
            </a:extLst>
          </p:cNvPr>
          <p:cNvSpPr/>
          <p:nvPr/>
        </p:nvSpPr>
        <p:spPr>
          <a:xfrm rot="20550147">
            <a:off x="2582951" y="717485"/>
            <a:ext cx="1764953" cy="51497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9" name="Isosceles Triangle 11">
            <a:extLst>
              <a:ext uri="{FF2B5EF4-FFF2-40B4-BE49-F238E27FC236}">
                <a16:creationId xmlns:a16="http://schemas.microsoft.com/office/drawing/2014/main" id="{C8D572C1-D85B-199D-F99D-4579A42D9D5B}"/>
              </a:ext>
            </a:extLst>
          </p:cNvPr>
          <p:cNvSpPr/>
          <p:nvPr/>
        </p:nvSpPr>
        <p:spPr>
          <a:xfrm rot="2530981">
            <a:off x="472519" y="1461690"/>
            <a:ext cx="1215654" cy="1133784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0" name="Isosceles Triangle 12">
            <a:extLst>
              <a:ext uri="{FF2B5EF4-FFF2-40B4-BE49-F238E27FC236}">
                <a16:creationId xmlns:a16="http://schemas.microsoft.com/office/drawing/2014/main" id="{F4088DBB-CD4D-300D-1731-D1BE3A3CCAB1}"/>
              </a:ext>
            </a:extLst>
          </p:cNvPr>
          <p:cNvSpPr/>
          <p:nvPr/>
        </p:nvSpPr>
        <p:spPr>
          <a:xfrm rot="11070198">
            <a:off x="2751131" y="1867589"/>
            <a:ext cx="1421084" cy="1040258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1" name="Isosceles Triangle 13">
            <a:extLst>
              <a:ext uri="{FF2B5EF4-FFF2-40B4-BE49-F238E27FC236}">
                <a16:creationId xmlns:a16="http://schemas.microsoft.com/office/drawing/2014/main" id="{CFB42414-0FCC-6CE8-74F0-DC55E8180FB7}"/>
              </a:ext>
            </a:extLst>
          </p:cNvPr>
          <p:cNvSpPr/>
          <p:nvPr/>
        </p:nvSpPr>
        <p:spPr>
          <a:xfrm rot="13112453">
            <a:off x="615694" y="3498934"/>
            <a:ext cx="1302303" cy="1539240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/>
          </a:p>
        </p:txBody>
      </p:sp>
      <p:sp>
        <p:nvSpPr>
          <p:cNvPr id="52" name="Isosceles Triangle 14">
            <a:extLst>
              <a:ext uri="{FF2B5EF4-FFF2-40B4-BE49-F238E27FC236}">
                <a16:creationId xmlns:a16="http://schemas.microsoft.com/office/drawing/2014/main" id="{014CFEDF-058B-631B-03AB-12ED5A8335D4}"/>
              </a:ext>
            </a:extLst>
          </p:cNvPr>
          <p:cNvSpPr/>
          <p:nvPr/>
        </p:nvSpPr>
        <p:spPr>
          <a:xfrm rot="11544129">
            <a:off x="1934591" y="2769837"/>
            <a:ext cx="1188123" cy="1744994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3" name="Isosceles Triangle 15">
            <a:extLst>
              <a:ext uri="{FF2B5EF4-FFF2-40B4-BE49-F238E27FC236}">
                <a16:creationId xmlns:a16="http://schemas.microsoft.com/office/drawing/2014/main" id="{29706786-B6A2-557A-7A1E-2F276DBF7B1D}"/>
              </a:ext>
            </a:extLst>
          </p:cNvPr>
          <p:cNvSpPr/>
          <p:nvPr/>
        </p:nvSpPr>
        <p:spPr>
          <a:xfrm rot="3189904">
            <a:off x="4129657" y="3156938"/>
            <a:ext cx="977887" cy="1436221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6" name="L-Shape 27">
            <a:extLst>
              <a:ext uri="{FF2B5EF4-FFF2-40B4-BE49-F238E27FC236}">
                <a16:creationId xmlns:a16="http://schemas.microsoft.com/office/drawing/2014/main" id="{444DA970-D029-4E2B-50C0-5400B22D611B}"/>
              </a:ext>
            </a:extLst>
          </p:cNvPr>
          <p:cNvSpPr/>
          <p:nvPr/>
        </p:nvSpPr>
        <p:spPr>
          <a:xfrm rot="9007044">
            <a:off x="934054" y="1280529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7" name="L-Shape 28">
            <a:extLst>
              <a:ext uri="{FF2B5EF4-FFF2-40B4-BE49-F238E27FC236}">
                <a16:creationId xmlns:a16="http://schemas.microsoft.com/office/drawing/2014/main" id="{8A518565-6899-67A4-EB9D-85DD7316D163}"/>
              </a:ext>
            </a:extLst>
          </p:cNvPr>
          <p:cNvSpPr/>
          <p:nvPr/>
        </p:nvSpPr>
        <p:spPr>
          <a:xfrm rot="4249180">
            <a:off x="4211078" y="832218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8" name="L-Shape 29">
            <a:extLst>
              <a:ext uri="{FF2B5EF4-FFF2-40B4-BE49-F238E27FC236}">
                <a16:creationId xmlns:a16="http://schemas.microsoft.com/office/drawing/2014/main" id="{07C4658A-367A-FEC1-C0E1-9F723454008F}"/>
              </a:ext>
            </a:extLst>
          </p:cNvPr>
          <p:cNvSpPr/>
          <p:nvPr/>
        </p:nvSpPr>
        <p:spPr>
          <a:xfrm rot="297287">
            <a:off x="4046824" y="1926324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9" name="L-Shape 30">
            <a:extLst>
              <a:ext uri="{FF2B5EF4-FFF2-40B4-BE49-F238E27FC236}">
                <a16:creationId xmlns:a16="http://schemas.microsoft.com/office/drawing/2014/main" id="{4DD321CB-77A0-BBD2-5146-6962DF8913C9}"/>
              </a:ext>
            </a:extLst>
          </p:cNvPr>
          <p:cNvSpPr/>
          <p:nvPr/>
        </p:nvSpPr>
        <p:spPr>
          <a:xfrm rot="7822542">
            <a:off x="1071214" y="2667369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0" name="L-Shape 31">
            <a:extLst>
              <a:ext uri="{FF2B5EF4-FFF2-40B4-BE49-F238E27FC236}">
                <a16:creationId xmlns:a16="http://schemas.microsoft.com/office/drawing/2014/main" id="{C7294DBB-2584-64CF-E96B-871C7129D118}"/>
              </a:ext>
            </a:extLst>
          </p:cNvPr>
          <p:cNvSpPr/>
          <p:nvPr/>
        </p:nvSpPr>
        <p:spPr>
          <a:xfrm rot="760344">
            <a:off x="3129460" y="2899779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1" name="L-Shape 32">
            <a:extLst>
              <a:ext uri="{FF2B5EF4-FFF2-40B4-BE49-F238E27FC236}">
                <a16:creationId xmlns:a16="http://schemas.microsoft.com/office/drawing/2014/main" id="{A9B7E2F6-4A34-AE32-DDAC-4B2750516EAC}"/>
              </a:ext>
            </a:extLst>
          </p:cNvPr>
          <p:cNvSpPr/>
          <p:nvPr/>
        </p:nvSpPr>
        <p:spPr>
          <a:xfrm rot="18338949">
            <a:off x="1171120" y="3291363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2" name="L-Shape 33">
            <a:extLst>
              <a:ext uri="{FF2B5EF4-FFF2-40B4-BE49-F238E27FC236}">
                <a16:creationId xmlns:a16="http://schemas.microsoft.com/office/drawing/2014/main" id="{972AB0D2-6809-099F-27F7-97D4C8FE10D2}"/>
              </a:ext>
            </a:extLst>
          </p:cNvPr>
          <p:cNvSpPr/>
          <p:nvPr/>
        </p:nvSpPr>
        <p:spPr>
          <a:xfrm rot="14063122">
            <a:off x="3787109" y="3849318"/>
            <a:ext cx="150551" cy="150551"/>
          </a:xfrm>
          <a:prstGeom prst="corner">
            <a:avLst>
              <a:gd name="adj1" fmla="val 0"/>
              <a:gd name="adj2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3" name="Block Arc 62">
            <a:extLst>
              <a:ext uri="{FF2B5EF4-FFF2-40B4-BE49-F238E27FC236}">
                <a16:creationId xmlns:a16="http://schemas.microsoft.com/office/drawing/2014/main" id="{5CFBED41-821E-67C3-768B-06099AEEB232}"/>
              </a:ext>
            </a:extLst>
          </p:cNvPr>
          <p:cNvSpPr/>
          <p:nvPr/>
        </p:nvSpPr>
        <p:spPr>
          <a:xfrm>
            <a:off x="2174844" y="418677"/>
            <a:ext cx="461357" cy="461357"/>
          </a:xfrm>
          <a:prstGeom prst="blockArc">
            <a:avLst>
              <a:gd name="adj1" fmla="val 8805251"/>
              <a:gd name="adj2" fmla="val 11170395"/>
              <a:gd name="adj3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4" name="Block Arc 63">
            <a:extLst>
              <a:ext uri="{FF2B5EF4-FFF2-40B4-BE49-F238E27FC236}">
                <a16:creationId xmlns:a16="http://schemas.microsoft.com/office/drawing/2014/main" id="{49224707-572B-46BB-CD92-BAF15E13958F}"/>
              </a:ext>
            </a:extLst>
          </p:cNvPr>
          <p:cNvSpPr/>
          <p:nvPr/>
        </p:nvSpPr>
        <p:spPr>
          <a:xfrm>
            <a:off x="4001104" y="228812"/>
            <a:ext cx="461357" cy="461357"/>
          </a:xfrm>
          <a:prstGeom prst="blockArc">
            <a:avLst>
              <a:gd name="adj1" fmla="val 4403515"/>
              <a:gd name="adj2" fmla="val 8689810"/>
              <a:gd name="adj3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6" name="Block Arc 65">
            <a:extLst>
              <a:ext uri="{FF2B5EF4-FFF2-40B4-BE49-F238E27FC236}">
                <a16:creationId xmlns:a16="http://schemas.microsoft.com/office/drawing/2014/main" id="{3BD93660-4AFB-706F-743C-3B143A79B86D}"/>
              </a:ext>
            </a:extLst>
          </p:cNvPr>
          <p:cNvSpPr/>
          <p:nvPr/>
        </p:nvSpPr>
        <p:spPr>
          <a:xfrm>
            <a:off x="2670779" y="1613747"/>
            <a:ext cx="461357" cy="461357"/>
          </a:xfrm>
          <a:prstGeom prst="blockArc">
            <a:avLst>
              <a:gd name="adj1" fmla="val 21571506"/>
              <a:gd name="adj2" fmla="val 3065826"/>
              <a:gd name="adj3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7" name="Block Arc 66">
            <a:extLst>
              <a:ext uri="{FF2B5EF4-FFF2-40B4-BE49-F238E27FC236}">
                <a16:creationId xmlns:a16="http://schemas.microsoft.com/office/drawing/2014/main" id="{A18BC520-8C3F-CBB1-6E5B-B760B1834AD9}"/>
              </a:ext>
            </a:extLst>
          </p:cNvPr>
          <p:cNvSpPr/>
          <p:nvPr/>
        </p:nvSpPr>
        <p:spPr>
          <a:xfrm>
            <a:off x="1893539" y="3787987"/>
            <a:ext cx="461357" cy="461357"/>
          </a:xfrm>
          <a:prstGeom prst="blockArc">
            <a:avLst>
              <a:gd name="adj1" fmla="val 9040697"/>
              <a:gd name="adj2" fmla="val 13693292"/>
              <a:gd name="adj3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9" name="Block Arc 68">
            <a:extLst>
              <a:ext uri="{FF2B5EF4-FFF2-40B4-BE49-F238E27FC236}">
                <a16:creationId xmlns:a16="http://schemas.microsoft.com/office/drawing/2014/main" id="{0B966184-47DE-E463-8E93-43E8EF6BEEBB}"/>
              </a:ext>
            </a:extLst>
          </p:cNvPr>
          <p:cNvSpPr/>
          <p:nvPr/>
        </p:nvSpPr>
        <p:spPr>
          <a:xfrm>
            <a:off x="4101645" y="4387428"/>
            <a:ext cx="461357" cy="461357"/>
          </a:xfrm>
          <a:prstGeom prst="blockArc">
            <a:avLst>
              <a:gd name="adj1" fmla="val 13416949"/>
              <a:gd name="adj2" fmla="val 17775416"/>
              <a:gd name="adj3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950" b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441B7AB-57AD-7F1F-9D02-391F7AE40C55}"/>
                  </a:ext>
                </a:extLst>
              </p:cNvPr>
              <p:cNvSpPr txBox="1"/>
              <p:nvPr/>
            </p:nvSpPr>
            <p:spPr>
              <a:xfrm>
                <a:off x="1927721" y="572277"/>
                <a:ext cx="3209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</m:oMath>
                  </m:oMathPara>
                </a14:m>
                <a:endParaRPr lang="en-GB" sz="1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441B7AB-57AD-7F1F-9D02-391F7AE40C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721" y="572277"/>
                <a:ext cx="32092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58464F11-9D62-297C-A30F-24C6CBB84C89}"/>
                  </a:ext>
                </a:extLst>
              </p:cNvPr>
              <p:cNvSpPr txBox="1"/>
              <p:nvPr/>
            </p:nvSpPr>
            <p:spPr>
              <a:xfrm>
                <a:off x="3926066" y="595137"/>
                <a:ext cx="3209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</m:oMath>
                  </m:oMathPara>
                </a14:m>
                <a:endParaRPr lang="en-GB" sz="1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58464F11-9D62-297C-A30F-24C6CBB84C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066" y="595137"/>
                <a:ext cx="32092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5A1B55A9-166F-87C1-5008-33971F14D530}"/>
                  </a:ext>
                </a:extLst>
              </p:cNvPr>
              <p:cNvSpPr txBox="1"/>
              <p:nvPr/>
            </p:nvSpPr>
            <p:spPr>
              <a:xfrm>
                <a:off x="3055481" y="1821957"/>
                <a:ext cx="3209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</m:oMath>
                  </m:oMathPara>
                </a14:m>
                <a:endParaRPr lang="en-GB" sz="1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5A1B55A9-166F-87C1-5008-33971F14D5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481" y="1821957"/>
                <a:ext cx="320922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8AD117EC-03BA-D290-9577-0C44C8161D69}"/>
                  </a:ext>
                </a:extLst>
              </p:cNvPr>
              <p:cNvSpPr txBox="1"/>
              <p:nvPr/>
            </p:nvSpPr>
            <p:spPr>
              <a:xfrm>
                <a:off x="1634058" y="3811949"/>
                <a:ext cx="3209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</m:oMath>
                  </m:oMathPara>
                </a14:m>
                <a:endParaRPr lang="en-GB" sz="1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8AD117EC-03BA-D290-9577-0C44C8161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058" y="3811949"/>
                <a:ext cx="32092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025AEBD-E9EF-673D-CE4E-21D5D7A35376}"/>
                  </a:ext>
                </a:extLst>
              </p:cNvPr>
              <p:cNvSpPr txBox="1"/>
              <p:nvPr/>
            </p:nvSpPr>
            <p:spPr>
              <a:xfrm>
                <a:off x="4105347" y="4111280"/>
                <a:ext cx="3209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</m:oMath>
                  </m:oMathPara>
                </a14:m>
                <a:endParaRPr lang="en-GB" sz="1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025AEBD-E9EF-673D-CE4E-21D5D7A35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347" y="4111280"/>
                <a:ext cx="32092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oup 82">
            <a:extLst>
              <a:ext uri="{FF2B5EF4-FFF2-40B4-BE49-F238E27FC236}">
                <a16:creationId xmlns:a16="http://schemas.microsoft.com/office/drawing/2014/main" id="{77594BCC-852B-D2F8-EE4C-A0AB5C8D724C}"/>
              </a:ext>
            </a:extLst>
          </p:cNvPr>
          <p:cNvGrpSpPr/>
          <p:nvPr/>
        </p:nvGrpSpPr>
        <p:grpSpPr>
          <a:xfrm rot="9266451">
            <a:off x="4929026" y="726192"/>
            <a:ext cx="1215654" cy="1356230"/>
            <a:chOff x="5242958" y="815797"/>
            <a:chExt cx="1215654" cy="1356230"/>
          </a:xfrm>
        </p:grpSpPr>
        <p:sp>
          <p:nvSpPr>
            <p:cNvPr id="81" name="Isosceles Triangle 11">
              <a:extLst>
                <a:ext uri="{FF2B5EF4-FFF2-40B4-BE49-F238E27FC236}">
                  <a16:creationId xmlns:a16="http://schemas.microsoft.com/office/drawing/2014/main" id="{AB7164F2-93ED-4983-B457-FB2BB8401B3F}"/>
                </a:ext>
              </a:extLst>
            </p:cNvPr>
            <p:cNvSpPr/>
            <p:nvPr/>
          </p:nvSpPr>
          <p:spPr>
            <a:xfrm rot="2530981">
              <a:off x="5242958" y="815797"/>
              <a:ext cx="1215654" cy="1133784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95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82" name="L-Shape 30">
              <a:extLst>
                <a:ext uri="{FF2B5EF4-FFF2-40B4-BE49-F238E27FC236}">
                  <a16:creationId xmlns:a16="http://schemas.microsoft.com/office/drawing/2014/main" id="{1B0D3326-C75E-8829-035E-9221229CE973}"/>
                </a:ext>
              </a:extLst>
            </p:cNvPr>
            <p:cNvSpPr/>
            <p:nvPr/>
          </p:nvSpPr>
          <p:spPr>
            <a:xfrm rot="7822542">
              <a:off x="5841653" y="2021476"/>
              <a:ext cx="150551" cy="150551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95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51195655-7AC2-10FB-4BFD-110E298A6467}"/>
              </a:ext>
            </a:extLst>
          </p:cNvPr>
          <p:cNvGrpSpPr/>
          <p:nvPr/>
        </p:nvGrpSpPr>
        <p:grpSpPr>
          <a:xfrm rot="14228986">
            <a:off x="4841980" y="2498631"/>
            <a:ext cx="1787320" cy="1225822"/>
            <a:chOff x="5068553" y="2238154"/>
            <a:chExt cx="1787320" cy="1225822"/>
          </a:xfrm>
        </p:grpSpPr>
        <p:sp>
          <p:nvSpPr>
            <p:cNvPr id="86" name="Isosceles Triangle 9">
              <a:extLst>
                <a:ext uri="{FF2B5EF4-FFF2-40B4-BE49-F238E27FC236}">
                  <a16:creationId xmlns:a16="http://schemas.microsoft.com/office/drawing/2014/main" id="{EAE89673-4274-AA50-9980-373B7727FB71}"/>
                </a:ext>
              </a:extLst>
            </p:cNvPr>
            <p:cNvSpPr/>
            <p:nvPr/>
          </p:nvSpPr>
          <p:spPr>
            <a:xfrm rot="3667512">
              <a:off x="5518958" y="1787749"/>
              <a:ext cx="886509" cy="1787320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950" b="1"/>
            </a:p>
          </p:txBody>
        </p:sp>
        <p:sp>
          <p:nvSpPr>
            <p:cNvPr id="87" name="L-Shape 27">
              <a:extLst>
                <a:ext uri="{FF2B5EF4-FFF2-40B4-BE49-F238E27FC236}">
                  <a16:creationId xmlns:a16="http://schemas.microsoft.com/office/drawing/2014/main" id="{F715DAD4-E085-D08D-28BD-ABA31340A891}"/>
                </a:ext>
              </a:extLst>
            </p:cNvPr>
            <p:cNvSpPr/>
            <p:nvPr/>
          </p:nvSpPr>
          <p:spPr>
            <a:xfrm rot="9007044">
              <a:off x="5347712" y="3313425"/>
              <a:ext cx="150551" cy="150551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95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F6A0B0B8-1E9E-DA18-EDC0-D730177D2382}"/>
                  </a:ext>
                </a:extLst>
              </p:cNvPr>
              <p:cNvSpPr txBox="1"/>
              <p:nvPr/>
            </p:nvSpPr>
            <p:spPr>
              <a:xfrm>
                <a:off x="5594290" y="632629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𝑨</m:t>
                      </m:r>
                    </m:oMath>
                  </m:oMathPara>
                </a14:m>
                <a:endParaRPr lang="en-GB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F6A0B0B8-1E9E-DA18-EDC0-D730177D2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290" y="632629"/>
                <a:ext cx="38985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D05BBDDE-4A9C-2884-79B2-47979E5255CC}"/>
                  </a:ext>
                </a:extLst>
              </p:cNvPr>
              <p:cNvSpPr txBox="1"/>
              <p:nvPr/>
            </p:nvSpPr>
            <p:spPr>
              <a:xfrm>
                <a:off x="5792231" y="2556111"/>
                <a:ext cx="4058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𝑶</m:t>
                      </m:r>
                    </m:oMath>
                  </m:oMathPara>
                </a14:m>
                <a:endParaRPr lang="en-GB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D05BBDDE-4A9C-2884-79B2-47979E5255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231" y="2556111"/>
                <a:ext cx="40588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A9D3E44A-D65D-52B7-CD86-F82BB7B68F20}"/>
                  </a:ext>
                </a:extLst>
              </p:cNvPr>
              <p:cNvSpPr txBox="1"/>
              <p:nvPr/>
            </p:nvSpPr>
            <p:spPr>
              <a:xfrm>
                <a:off x="3057028" y="3580386"/>
                <a:ext cx="4058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𝑶</m:t>
                      </m:r>
                    </m:oMath>
                  </m:oMathPara>
                </a14:m>
                <a:endParaRPr lang="en-GB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A9D3E44A-D65D-52B7-CD86-F82BB7B68F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7028" y="3580386"/>
                <a:ext cx="40588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4101D74F-5687-0949-693F-C2C56BB89222}"/>
                  </a:ext>
                </a:extLst>
              </p:cNvPr>
              <p:cNvSpPr txBox="1"/>
              <p:nvPr/>
            </p:nvSpPr>
            <p:spPr>
              <a:xfrm>
                <a:off x="391068" y="2341571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𝑨</m:t>
                      </m:r>
                    </m:oMath>
                  </m:oMathPara>
                </a14:m>
                <a:endParaRPr lang="en-GB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4101D74F-5687-0949-693F-C2C56BB892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68" y="2341571"/>
                <a:ext cx="38985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3" name="Table 10">
            <a:extLst>
              <a:ext uri="{FF2B5EF4-FFF2-40B4-BE49-F238E27FC236}">
                <a16:creationId xmlns:a16="http://schemas.microsoft.com/office/drawing/2014/main" id="{C3C5F2EF-6BF8-002D-A819-3A2B35E3BFE2}"/>
              </a:ext>
            </a:extLst>
          </p:cNvPr>
          <p:cNvGraphicFramePr>
            <a:graphicFrameLocks noGrp="1"/>
          </p:cNvGraphicFramePr>
          <p:nvPr/>
        </p:nvGraphicFramePr>
        <p:xfrm>
          <a:off x="0" y="4809194"/>
          <a:ext cx="6858000" cy="277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8908909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Task 2:</a:t>
                      </a:r>
                      <a:r>
                        <a: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Defining sine, cosine, and tangent.</a:t>
                      </a:r>
                    </a:p>
                  </a:txBody>
                  <a:tcPr marL="72000" marR="0" marT="7200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9028055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F1D693F9-7D71-351D-289A-C827B8AFF64D}"/>
              </a:ext>
            </a:extLst>
          </p:cNvPr>
          <p:cNvGrpSpPr/>
          <p:nvPr/>
        </p:nvGrpSpPr>
        <p:grpSpPr>
          <a:xfrm>
            <a:off x="4118205" y="4997195"/>
            <a:ext cx="2451461" cy="1387270"/>
            <a:chOff x="147898" y="7503877"/>
            <a:chExt cx="2640787" cy="149440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2A979A2-9A53-7E1D-E470-AF7A915D8BE7}"/>
                </a:ext>
              </a:extLst>
            </p:cNvPr>
            <p:cNvGrpSpPr/>
            <p:nvPr/>
          </p:nvGrpSpPr>
          <p:grpSpPr>
            <a:xfrm rot="918897">
              <a:off x="473221" y="7985368"/>
              <a:ext cx="2315464" cy="765908"/>
              <a:chOff x="594451" y="5491545"/>
              <a:chExt cx="2315464" cy="765908"/>
            </a:xfrm>
          </p:grpSpPr>
          <p:sp>
            <p:nvSpPr>
              <p:cNvPr id="4" name="Right Triangle 3">
                <a:extLst>
                  <a:ext uri="{FF2B5EF4-FFF2-40B4-BE49-F238E27FC236}">
                    <a16:creationId xmlns:a16="http://schemas.microsoft.com/office/drawing/2014/main" id="{CF394E40-4A6A-5D1A-B329-5B1B0298E07C}"/>
                  </a:ext>
                </a:extLst>
              </p:cNvPr>
              <p:cNvSpPr/>
              <p:nvPr/>
            </p:nvSpPr>
            <p:spPr>
              <a:xfrm>
                <a:off x="594451" y="5491545"/>
                <a:ext cx="2315464" cy="765908"/>
              </a:xfrm>
              <a:prstGeom prst="rt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0BD95A5-67E1-FB17-67E8-F93E89028E25}"/>
                  </a:ext>
                </a:extLst>
              </p:cNvPr>
              <p:cNvSpPr/>
              <p:nvPr/>
            </p:nvSpPr>
            <p:spPr>
              <a:xfrm>
                <a:off x="594451" y="6123935"/>
                <a:ext cx="133518" cy="13351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/>
              </a:p>
            </p:txBody>
          </p:sp>
        </p:grpSp>
        <p:sp>
          <p:nvSpPr>
            <p:cNvPr id="7" name="Pie 6">
              <a:extLst>
                <a:ext uri="{FF2B5EF4-FFF2-40B4-BE49-F238E27FC236}">
                  <a16:creationId xmlns:a16="http://schemas.microsoft.com/office/drawing/2014/main" id="{69F1239B-E755-3571-1598-F4F264E72141}"/>
                </a:ext>
              </a:extLst>
            </p:cNvPr>
            <p:cNvSpPr/>
            <p:nvPr/>
          </p:nvSpPr>
          <p:spPr>
            <a:xfrm>
              <a:off x="426309" y="7503877"/>
              <a:ext cx="378608" cy="378608"/>
            </a:xfrm>
            <a:prstGeom prst="pie">
              <a:avLst>
                <a:gd name="adj1" fmla="val 2009271"/>
                <a:gd name="adj2" fmla="val 6340775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EB1DD1D1-DEC5-2F7E-1F60-CC352DD16E0A}"/>
                    </a:ext>
                  </a:extLst>
                </p:cNvPr>
                <p:cNvSpPr txBox="1"/>
                <p:nvPr/>
              </p:nvSpPr>
              <p:spPr>
                <a:xfrm>
                  <a:off x="440992" y="7874938"/>
                  <a:ext cx="675525" cy="3315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67.4°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EB1DD1D1-DEC5-2F7E-1F60-CC352DD16E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0992" y="7874938"/>
                  <a:ext cx="675525" cy="331547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ADFEAEB3-6FE5-8DFB-BAF4-70C6E14B71A7}"/>
                    </a:ext>
                  </a:extLst>
                </p:cNvPr>
                <p:cNvSpPr txBox="1"/>
                <p:nvPr/>
              </p:nvSpPr>
              <p:spPr>
                <a:xfrm>
                  <a:off x="147898" y="7856165"/>
                  <a:ext cx="368154" cy="3315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ADFEAEB3-6FE5-8DFB-BAF4-70C6E14B71A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898" y="7856165"/>
                  <a:ext cx="368154" cy="331547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BF110CEF-732D-5344-6FAE-2B6D17C64D0D}"/>
                    </a:ext>
                  </a:extLst>
                </p:cNvPr>
                <p:cNvSpPr txBox="1"/>
                <p:nvPr/>
              </p:nvSpPr>
              <p:spPr>
                <a:xfrm>
                  <a:off x="1067045" y="8666739"/>
                  <a:ext cx="475216" cy="3315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BF110CEF-732D-5344-6FAE-2B6D17C64D0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7045" y="8666739"/>
                  <a:ext cx="475216" cy="331547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8AD4A93-ED82-6A80-C1BA-19AF444D505E}"/>
                    </a:ext>
                  </a:extLst>
                </p:cNvPr>
                <p:cNvSpPr txBox="1"/>
                <p:nvPr/>
              </p:nvSpPr>
              <p:spPr>
                <a:xfrm>
                  <a:off x="1373510" y="7944425"/>
                  <a:ext cx="475216" cy="3315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8AD4A93-ED82-6A80-C1BA-19AF444D50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3510" y="7944425"/>
                  <a:ext cx="475216" cy="33154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DA7F59E-2462-FD70-AAA7-8F99BA1D32ED}"/>
                  </a:ext>
                </a:extLst>
              </p:cNvPr>
              <p:cNvSpPr txBox="1"/>
              <p:nvPr/>
            </p:nvSpPr>
            <p:spPr>
              <a:xfrm>
                <a:off x="3463857" y="6400122"/>
                <a:ext cx="1228350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67.4°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0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67.4°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5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67.4°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DA7F59E-2462-FD70-AAA7-8F99BA1D3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857" y="6400122"/>
                <a:ext cx="1228350" cy="107721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097FF328-7E16-A5CB-82BD-4B163B1174BE}"/>
              </a:ext>
            </a:extLst>
          </p:cNvPr>
          <p:cNvGrpSpPr/>
          <p:nvPr/>
        </p:nvGrpSpPr>
        <p:grpSpPr>
          <a:xfrm rot="10235586">
            <a:off x="694935" y="7325561"/>
            <a:ext cx="2288690" cy="1410212"/>
            <a:chOff x="24398" y="7979605"/>
            <a:chExt cx="3007357" cy="1259316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81F9D6-A7CA-6E5A-7C30-84BDA56B69A2}"/>
                </a:ext>
              </a:extLst>
            </p:cNvPr>
            <p:cNvGrpSpPr/>
            <p:nvPr/>
          </p:nvGrpSpPr>
          <p:grpSpPr>
            <a:xfrm rot="918897">
              <a:off x="473221" y="7985368"/>
              <a:ext cx="2315464" cy="765908"/>
              <a:chOff x="594451" y="5491545"/>
              <a:chExt cx="2315464" cy="765908"/>
            </a:xfrm>
          </p:grpSpPr>
          <p:sp>
            <p:nvSpPr>
              <p:cNvPr id="26" name="Right Triangle 25">
                <a:extLst>
                  <a:ext uri="{FF2B5EF4-FFF2-40B4-BE49-F238E27FC236}">
                    <a16:creationId xmlns:a16="http://schemas.microsoft.com/office/drawing/2014/main" id="{A5095674-373D-5963-31DC-59B3554199FC}"/>
                  </a:ext>
                </a:extLst>
              </p:cNvPr>
              <p:cNvSpPr/>
              <p:nvPr/>
            </p:nvSpPr>
            <p:spPr>
              <a:xfrm>
                <a:off x="594451" y="5491545"/>
                <a:ext cx="2315464" cy="765908"/>
              </a:xfrm>
              <a:prstGeom prst="rt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B8D80C0-2270-6D35-AF26-0A5BDF1F26CE}"/>
                  </a:ext>
                </a:extLst>
              </p:cNvPr>
              <p:cNvSpPr/>
              <p:nvPr/>
            </p:nvSpPr>
            <p:spPr>
              <a:xfrm>
                <a:off x="595121" y="6128354"/>
                <a:ext cx="189217" cy="1285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/>
              </a:p>
            </p:txBody>
          </p:sp>
        </p:grpSp>
        <p:sp>
          <p:nvSpPr>
            <p:cNvPr id="21" name="Pie 20">
              <a:extLst>
                <a:ext uri="{FF2B5EF4-FFF2-40B4-BE49-F238E27FC236}">
                  <a16:creationId xmlns:a16="http://schemas.microsoft.com/office/drawing/2014/main" id="{D52768E0-B9A5-82F7-F924-CCF1C2E0FBF2}"/>
                </a:ext>
              </a:extLst>
            </p:cNvPr>
            <p:cNvSpPr/>
            <p:nvPr/>
          </p:nvSpPr>
          <p:spPr>
            <a:xfrm>
              <a:off x="2172112" y="8654709"/>
              <a:ext cx="859643" cy="584212"/>
            </a:xfrm>
            <a:prstGeom prst="pie">
              <a:avLst>
                <a:gd name="adj1" fmla="val 11776989"/>
                <a:gd name="adj2" fmla="val 13223430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E790E635-B831-B326-7996-ED43DA6C1BAB}"/>
                    </a:ext>
                  </a:extLst>
                </p:cNvPr>
                <p:cNvSpPr txBox="1"/>
                <p:nvPr/>
              </p:nvSpPr>
              <p:spPr>
                <a:xfrm rot="11364414">
                  <a:off x="1399525" y="8558473"/>
                  <a:ext cx="824008" cy="2748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26.0°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E790E635-B831-B326-7996-ED43DA6C1B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1364414">
                  <a:off x="1399525" y="8558473"/>
                  <a:ext cx="824008" cy="274844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FF82E096-945D-9689-7ADB-9D8BEA82460A}"/>
                    </a:ext>
                  </a:extLst>
                </p:cNvPr>
                <p:cNvSpPr txBox="1"/>
                <p:nvPr/>
              </p:nvSpPr>
              <p:spPr>
                <a:xfrm rot="11364414">
                  <a:off x="24398" y="7979605"/>
                  <a:ext cx="579669" cy="2748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39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FF82E096-945D-9689-7ADB-9D8BEA8246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1364414">
                  <a:off x="24398" y="7979605"/>
                  <a:ext cx="579669" cy="274844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64B911B-974E-29A1-08F0-38EEC0700979}"/>
                    </a:ext>
                  </a:extLst>
                </p:cNvPr>
                <p:cNvSpPr txBox="1"/>
                <p:nvPr/>
              </p:nvSpPr>
              <p:spPr>
                <a:xfrm rot="11364414">
                  <a:off x="1498516" y="8145577"/>
                  <a:ext cx="579669" cy="2748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89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64B911B-974E-29A1-08F0-38EEC07009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1364414">
                  <a:off x="1498516" y="8145577"/>
                  <a:ext cx="579669" cy="274844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64F384D-7B94-72D4-BCAE-832D45C4F3BA}"/>
                  </a:ext>
                </a:extLst>
              </p:cNvPr>
              <p:cNvSpPr txBox="1"/>
              <p:nvPr/>
            </p:nvSpPr>
            <p:spPr>
              <a:xfrm>
                <a:off x="-15299" y="8828782"/>
                <a:ext cx="1228350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26.0°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0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26.0°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5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26.0°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64F384D-7B94-72D4-BCAE-832D45C4F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99" y="8828782"/>
                <a:ext cx="1228350" cy="107721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A49E7953-4EC3-86BF-B69C-13AF907777C1}"/>
              </a:ext>
            </a:extLst>
          </p:cNvPr>
          <p:cNvSpPr/>
          <p:nvPr/>
        </p:nvSpPr>
        <p:spPr>
          <a:xfrm flipH="1">
            <a:off x="780918" y="5221519"/>
            <a:ext cx="1779671" cy="850558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C7F6DD-823B-E89C-11A5-7471C53C6136}"/>
              </a:ext>
            </a:extLst>
          </p:cNvPr>
          <p:cNvSpPr/>
          <p:nvPr/>
        </p:nvSpPr>
        <p:spPr>
          <a:xfrm>
            <a:off x="2436643" y="5946410"/>
            <a:ext cx="123946" cy="12394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31" name="Pie 30">
            <a:extLst>
              <a:ext uri="{FF2B5EF4-FFF2-40B4-BE49-F238E27FC236}">
                <a16:creationId xmlns:a16="http://schemas.microsoft.com/office/drawing/2014/main" id="{49453D83-BEBE-84B8-3E88-CBEBE2EA1CCB}"/>
              </a:ext>
            </a:extLst>
          </p:cNvPr>
          <p:cNvSpPr/>
          <p:nvPr/>
        </p:nvSpPr>
        <p:spPr>
          <a:xfrm>
            <a:off x="440836" y="5743358"/>
            <a:ext cx="657438" cy="657438"/>
          </a:xfrm>
          <a:prstGeom prst="pie">
            <a:avLst>
              <a:gd name="adj1" fmla="val 20112595"/>
              <a:gd name="adj2" fmla="val 2157387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87C8A85-31F0-F369-7691-90ED5776792C}"/>
                  </a:ext>
                </a:extLst>
              </p:cNvPr>
              <p:cNvSpPr txBox="1"/>
              <p:nvPr/>
            </p:nvSpPr>
            <p:spPr>
              <a:xfrm>
                <a:off x="1057539" y="5809151"/>
                <a:ext cx="3486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87C8A85-31F0-F369-7691-90ED57767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539" y="5809151"/>
                <a:ext cx="348622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3A8A155-452D-B8F6-FAF2-EFF52361228C}"/>
                  </a:ext>
                </a:extLst>
              </p:cNvPr>
              <p:cNvSpPr txBox="1"/>
              <p:nvPr/>
            </p:nvSpPr>
            <p:spPr>
              <a:xfrm>
                <a:off x="0" y="6423730"/>
                <a:ext cx="932243" cy="10541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0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5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3A8A155-452D-B8F6-FAF2-EFF5236122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423730"/>
                <a:ext cx="932243" cy="105413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3AFAF442-A5AD-F429-7762-7E89086463AD}"/>
              </a:ext>
            </a:extLst>
          </p:cNvPr>
          <p:cNvGrpSpPr/>
          <p:nvPr/>
        </p:nvGrpSpPr>
        <p:grpSpPr>
          <a:xfrm>
            <a:off x="4464885" y="7730288"/>
            <a:ext cx="1582127" cy="970420"/>
            <a:chOff x="4202883" y="7709180"/>
            <a:chExt cx="1582127" cy="970420"/>
          </a:xfrm>
        </p:grpSpPr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0D9CC4F0-4647-4653-1724-6397EB74C57E}"/>
                </a:ext>
              </a:extLst>
            </p:cNvPr>
            <p:cNvSpPr/>
            <p:nvPr/>
          </p:nvSpPr>
          <p:spPr>
            <a:xfrm rot="563417" flipV="1">
              <a:off x="4202883" y="7816995"/>
              <a:ext cx="1582127" cy="862605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26FAD45-8DC4-B9E5-6FB8-43055E8E4E7F}"/>
                </a:ext>
              </a:extLst>
            </p:cNvPr>
            <p:cNvSpPr/>
            <p:nvPr/>
          </p:nvSpPr>
          <p:spPr>
            <a:xfrm rot="11359261">
              <a:off x="4270636" y="7709180"/>
              <a:ext cx="144000" cy="14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95FA201-58A6-8539-28B0-46FE763C82FB}"/>
                  </a:ext>
                </a:extLst>
              </p:cNvPr>
              <p:cNvSpPr txBox="1"/>
              <p:nvPr/>
            </p:nvSpPr>
            <p:spPr>
              <a:xfrm>
                <a:off x="3461673" y="8790692"/>
                <a:ext cx="1331134" cy="10831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36.9°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600" dirty="0"/>
                  <a:t> </a:t>
                </a:r>
                <a:endParaRPr lang="en-GB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36.9°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05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36.9°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95FA201-58A6-8539-28B0-46FE763C8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1673" y="8790692"/>
                <a:ext cx="1331134" cy="108311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1E92F9E-8B83-4DCE-2ABB-27BE0AD0909D}"/>
                  </a:ext>
                </a:extLst>
              </p14:cNvPr>
              <p14:cNvContentPartPr/>
              <p14:nvPr/>
            </p14:nvContentPartPr>
            <p14:xfrm>
              <a:off x="75960" y="322560"/>
              <a:ext cx="6517080" cy="9540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1E92F9E-8B83-4DCE-2ABB-27BE0AD0909D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9480" y="316080"/>
                <a:ext cx="6529320" cy="955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16308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0">
            <a:extLst>
              <a:ext uri="{FF2B5EF4-FFF2-40B4-BE49-F238E27FC236}">
                <a16:creationId xmlns:a16="http://schemas.microsoft.com/office/drawing/2014/main" id="{3695D62A-8536-0366-DB63-419BE934723D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6858000" cy="277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8908909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Task 3:</a:t>
                      </a:r>
                      <a:r>
                        <a: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Working backwards – Fully label each triangle.</a:t>
                      </a:r>
                    </a:p>
                  </a:txBody>
                  <a:tcPr marL="72000" marR="0" marT="720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9028055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5C83786-B66C-45D0-D508-B644A8356D1C}"/>
              </a:ext>
            </a:extLst>
          </p:cNvPr>
          <p:cNvGraphicFramePr>
            <a:graphicFrameLocks noGrp="1"/>
          </p:cNvGraphicFramePr>
          <p:nvPr/>
        </p:nvGraphicFramePr>
        <p:xfrm>
          <a:off x="97277" y="324255"/>
          <a:ext cx="6673174" cy="3793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6587">
                  <a:extLst>
                    <a:ext uri="{9D8B030D-6E8A-4147-A177-3AD203B41FA5}">
                      <a16:colId xmlns:a16="http://schemas.microsoft.com/office/drawing/2014/main" val="2266819353"/>
                    </a:ext>
                  </a:extLst>
                </a:gridCol>
                <a:gridCol w="3336587">
                  <a:extLst>
                    <a:ext uri="{9D8B030D-6E8A-4147-A177-3AD203B41FA5}">
                      <a16:colId xmlns:a16="http://schemas.microsoft.com/office/drawing/2014/main" val="4283916096"/>
                    </a:ext>
                  </a:extLst>
                </a:gridCol>
              </a:tblGrid>
              <a:tr h="189689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212915"/>
                  </a:ext>
                </a:extLst>
              </a:tr>
              <a:tr h="189689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91949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92DAE88-F6F2-96ED-0D1D-5BE5008A1749}"/>
                  </a:ext>
                </a:extLst>
              </p:cNvPr>
              <p:cNvSpPr txBox="1"/>
              <p:nvPr/>
            </p:nvSpPr>
            <p:spPr>
              <a:xfrm>
                <a:off x="2693329" y="1579623"/>
                <a:ext cx="1471342" cy="1285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36.9°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900" dirty="0"/>
                  <a:t> </a:t>
                </a:r>
                <a:endParaRPr lang="en-GB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36.9°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90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36.9°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92DAE88-F6F2-96ED-0D1D-5BE5008A1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329" y="1579623"/>
                <a:ext cx="1471342" cy="12850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Triangle 4">
            <a:extLst>
              <a:ext uri="{FF2B5EF4-FFF2-40B4-BE49-F238E27FC236}">
                <a16:creationId xmlns:a16="http://schemas.microsoft.com/office/drawing/2014/main" id="{22FBF651-25CC-2A78-6CC4-EF4D163C1C38}"/>
              </a:ext>
            </a:extLst>
          </p:cNvPr>
          <p:cNvSpPr/>
          <p:nvPr/>
        </p:nvSpPr>
        <p:spPr>
          <a:xfrm>
            <a:off x="719847" y="745788"/>
            <a:ext cx="1653702" cy="993739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6279EF-6F6E-3DA0-A6FD-CE33954FC1BF}"/>
              </a:ext>
            </a:extLst>
          </p:cNvPr>
          <p:cNvSpPr/>
          <p:nvPr/>
        </p:nvSpPr>
        <p:spPr>
          <a:xfrm>
            <a:off x="719846" y="1593849"/>
            <a:ext cx="144983" cy="1449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5DD351F-082A-7327-9EFB-285135DCAA03}"/>
                  </a:ext>
                </a:extLst>
              </p:cNvPr>
              <p:cNvSpPr txBox="1"/>
              <p:nvPr/>
            </p:nvSpPr>
            <p:spPr>
              <a:xfrm>
                <a:off x="1433208" y="887060"/>
                <a:ext cx="514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5DD351F-082A-7327-9EFB-285135DCAA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208" y="887060"/>
                <a:ext cx="51488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Triangle 7">
            <a:extLst>
              <a:ext uri="{FF2B5EF4-FFF2-40B4-BE49-F238E27FC236}">
                <a16:creationId xmlns:a16="http://schemas.microsoft.com/office/drawing/2014/main" id="{20C938FA-EF13-7F5B-86B5-64B38C42F762}"/>
              </a:ext>
            </a:extLst>
          </p:cNvPr>
          <p:cNvSpPr/>
          <p:nvPr/>
        </p:nvSpPr>
        <p:spPr>
          <a:xfrm rot="8127167">
            <a:off x="4634612" y="963039"/>
            <a:ext cx="1653702" cy="993739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497BE3-4C61-B9E8-6DA5-E2979D5884E0}"/>
              </a:ext>
            </a:extLst>
          </p:cNvPr>
          <p:cNvSpPr/>
          <p:nvPr/>
        </p:nvSpPr>
        <p:spPr>
          <a:xfrm rot="8127167">
            <a:off x="5629089" y="560089"/>
            <a:ext cx="144983" cy="1449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D31F512-8949-5164-EAC9-F463CE124A8B}"/>
                  </a:ext>
                </a:extLst>
              </p:cNvPr>
              <p:cNvSpPr txBox="1"/>
              <p:nvPr/>
            </p:nvSpPr>
            <p:spPr>
              <a:xfrm>
                <a:off x="4852860" y="780626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D31F512-8949-5164-EAC9-F463CE124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860" y="780626"/>
                <a:ext cx="38664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20321FA7-0652-5545-52FF-5AD8C8555CB9}"/>
              </a:ext>
            </a:extLst>
          </p:cNvPr>
          <p:cNvGrpSpPr/>
          <p:nvPr/>
        </p:nvGrpSpPr>
        <p:grpSpPr>
          <a:xfrm rot="18905687">
            <a:off x="606358" y="2319554"/>
            <a:ext cx="1653703" cy="993739"/>
            <a:chOff x="864828" y="2627782"/>
            <a:chExt cx="1653703" cy="993739"/>
          </a:xfrm>
        </p:grpSpPr>
        <p:sp>
          <p:nvSpPr>
            <p:cNvPr id="11" name="Right Triangle 10">
              <a:extLst>
                <a:ext uri="{FF2B5EF4-FFF2-40B4-BE49-F238E27FC236}">
                  <a16:creationId xmlns:a16="http://schemas.microsoft.com/office/drawing/2014/main" id="{A074F139-05E9-EAA5-2D4A-48001275EF42}"/>
                </a:ext>
              </a:extLst>
            </p:cNvPr>
            <p:cNvSpPr/>
            <p:nvPr/>
          </p:nvSpPr>
          <p:spPr>
            <a:xfrm>
              <a:off x="864829" y="2627782"/>
              <a:ext cx="1653702" cy="993739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5A9D47A-D478-4003-67E6-80CACE5190DF}"/>
                </a:ext>
              </a:extLst>
            </p:cNvPr>
            <p:cNvSpPr/>
            <p:nvPr/>
          </p:nvSpPr>
          <p:spPr>
            <a:xfrm>
              <a:off x="864828" y="3475843"/>
              <a:ext cx="144983" cy="14498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C5B76F8-1293-7BC9-6AE4-1B7519FB2BA2}"/>
                  </a:ext>
                </a:extLst>
              </p:cNvPr>
              <p:cNvSpPr txBox="1"/>
              <p:nvPr/>
            </p:nvSpPr>
            <p:spPr>
              <a:xfrm>
                <a:off x="501313" y="3361853"/>
                <a:ext cx="514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C5B76F8-1293-7BC9-6AE4-1B7519FB2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13" y="3361853"/>
                <a:ext cx="51488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D8ECEE3-CB18-599F-1210-EA5D0C29E585}"/>
                  </a:ext>
                </a:extLst>
              </p:cNvPr>
              <p:cNvSpPr txBox="1"/>
              <p:nvPr/>
            </p:nvSpPr>
            <p:spPr>
              <a:xfrm>
                <a:off x="1664710" y="1501834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36.9°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D8ECEE3-CB18-599F-1210-EA5D0C29E5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710" y="1501834"/>
                <a:ext cx="546945" cy="261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72027F-0E53-F862-70FC-727046CEA0EF}"/>
                  </a:ext>
                </a:extLst>
              </p:cNvPr>
              <p:cNvSpPr txBox="1"/>
              <p:nvPr/>
            </p:nvSpPr>
            <p:spPr>
              <a:xfrm rot="19215084">
                <a:off x="1770782" y="2659949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36.9°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72027F-0E53-F862-70FC-727046CEA0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215084">
                <a:off x="1770782" y="2659949"/>
                <a:ext cx="546945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F0818BA-5FB8-44BD-7BB1-C794C007D273}"/>
                  </a:ext>
                </a:extLst>
              </p:cNvPr>
              <p:cNvSpPr txBox="1"/>
              <p:nvPr/>
            </p:nvSpPr>
            <p:spPr>
              <a:xfrm rot="20552724">
                <a:off x="4634348" y="1359689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36.9°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F0818BA-5FB8-44BD-7BB1-C794C007D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552724">
                <a:off x="4634348" y="1359689"/>
                <a:ext cx="546945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CEB26FA8-6E3B-7524-B55D-0A13BDDB9558}"/>
              </a:ext>
            </a:extLst>
          </p:cNvPr>
          <p:cNvGrpSpPr/>
          <p:nvPr/>
        </p:nvGrpSpPr>
        <p:grpSpPr>
          <a:xfrm rot="10800000" flipH="1">
            <a:off x="4484451" y="2702926"/>
            <a:ext cx="1653703" cy="993739"/>
            <a:chOff x="864828" y="2627782"/>
            <a:chExt cx="1653703" cy="993739"/>
          </a:xfrm>
        </p:grpSpPr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D930877E-D8D1-B410-F228-406CAEE64E3D}"/>
                </a:ext>
              </a:extLst>
            </p:cNvPr>
            <p:cNvSpPr/>
            <p:nvPr/>
          </p:nvSpPr>
          <p:spPr>
            <a:xfrm>
              <a:off x="864829" y="2627782"/>
              <a:ext cx="1653702" cy="993739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CE75576-9F89-F3FD-36E6-54934804002F}"/>
                </a:ext>
              </a:extLst>
            </p:cNvPr>
            <p:cNvSpPr/>
            <p:nvPr/>
          </p:nvSpPr>
          <p:spPr>
            <a:xfrm>
              <a:off x="864828" y="3475843"/>
              <a:ext cx="144983" cy="14498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1F1A8AF-4B7D-AF78-22E5-DEDE01017455}"/>
                  </a:ext>
                </a:extLst>
              </p:cNvPr>
              <p:cNvSpPr txBox="1"/>
              <p:nvPr/>
            </p:nvSpPr>
            <p:spPr>
              <a:xfrm flipH="1">
                <a:off x="5193045" y="3156054"/>
                <a:ext cx="514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1F1A8AF-4B7D-AF78-22E5-DEDE010174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193045" y="3156054"/>
                <a:ext cx="51488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B1E3FAA-563C-68A3-E553-AD72BD9F0C75}"/>
                  </a:ext>
                </a:extLst>
              </p:cNvPr>
              <p:cNvSpPr txBox="1"/>
              <p:nvPr/>
            </p:nvSpPr>
            <p:spPr>
              <a:xfrm flipH="1">
                <a:off x="5454978" y="2687772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36.9°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B1E3FAA-563C-68A3-E553-AD72BD9F0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454978" y="2687772"/>
                <a:ext cx="546945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3" name="Table 3">
            <a:extLst>
              <a:ext uri="{FF2B5EF4-FFF2-40B4-BE49-F238E27FC236}">
                <a16:creationId xmlns:a16="http://schemas.microsoft.com/office/drawing/2014/main" id="{2797B250-7376-F586-41C1-AD50DE8A3C6D}"/>
              </a:ext>
            </a:extLst>
          </p:cNvPr>
          <p:cNvGraphicFramePr>
            <a:graphicFrameLocks noGrp="1"/>
          </p:cNvGraphicFramePr>
          <p:nvPr/>
        </p:nvGraphicFramePr>
        <p:xfrm>
          <a:off x="97277" y="4205176"/>
          <a:ext cx="6673174" cy="5624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6587">
                  <a:extLst>
                    <a:ext uri="{9D8B030D-6E8A-4147-A177-3AD203B41FA5}">
                      <a16:colId xmlns:a16="http://schemas.microsoft.com/office/drawing/2014/main" val="2266819353"/>
                    </a:ext>
                  </a:extLst>
                </a:gridCol>
                <a:gridCol w="3336587">
                  <a:extLst>
                    <a:ext uri="{9D8B030D-6E8A-4147-A177-3AD203B41FA5}">
                      <a16:colId xmlns:a16="http://schemas.microsoft.com/office/drawing/2014/main" val="4283916096"/>
                    </a:ext>
                  </a:extLst>
                </a:gridCol>
              </a:tblGrid>
              <a:tr h="187487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212915"/>
                  </a:ext>
                </a:extLst>
              </a:tr>
              <a:tr h="187487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919495"/>
                  </a:ext>
                </a:extLst>
              </a:tr>
              <a:tr h="187487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49758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ED2CAD1-F522-42E3-91BE-E10A143F8DB9}"/>
                  </a:ext>
                </a:extLst>
              </p:cNvPr>
              <p:cNvSpPr txBox="1"/>
              <p:nvPr/>
            </p:nvSpPr>
            <p:spPr>
              <a:xfrm>
                <a:off x="2693329" y="6482880"/>
                <a:ext cx="1471342" cy="110818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61.9°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900" dirty="0"/>
                  <a:t> </a:t>
                </a:r>
                <a:endParaRPr lang="en-GB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61.9°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900" dirty="0"/>
                  <a:t> </a:t>
                </a:r>
                <a:endParaRPr lang="en-GB" sz="1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61.9°</m:t>
                            </m:r>
                          </m:e>
                        </m:d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ED2CAD1-F522-42E3-91BE-E10A143F8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329" y="6482880"/>
                <a:ext cx="1471342" cy="110818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C067D618-DB14-2947-EC92-1FD4224A4BF7}"/>
              </a:ext>
            </a:extLst>
          </p:cNvPr>
          <p:cNvSpPr/>
          <p:nvPr/>
        </p:nvSpPr>
        <p:spPr>
          <a:xfrm>
            <a:off x="4412653" y="8365341"/>
            <a:ext cx="1653702" cy="993739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5BF629B-1BD9-2E72-0F57-A47EB3D76A4F}"/>
              </a:ext>
            </a:extLst>
          </p:cNvPr>
          <p:cNvSpPr/>
          <p:nvPr/>
        </p:nvSpPr>
        <p:spPr>
          <a:xfrm>
            <a:off x="4412652" y="9213402"/>
            <a:ext cx="144983" cy="1449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8" name="Right Triangle 27">
            <a:extLst>
              <a:ext uri="{FF2B5EF4-FFF2-40B4-BE49-F238E27FC236}">
                <a16:creationId xmlns:a16="http://schemas.microsoft.com/office/drawing/2014/main" id="{09045BF2-4F3F-A55A-EA91-45715BE138F4}"/>
              </a:ext>
            </a:extLst>
          </p:cNvPr>
          <p:cNvSpPr/>
          <p:nvPr/>
        </p:nvSpPr>
        <p:spPr>
          <a:xfrm rot="8127167">
            <a:off x="827320" y="4920406"/>
            <a:ext cx="1653702" cy="993739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F3C5367-369A-992A-A7B5-05CACDDD21A2}"/>
              </a:ext>
            </a:extLst>
          </p:cNvPr>
          <p:cNvSpPr/>
          <p:nvPr/>
        </p:nvSpPr>
        <p:spPr>
          <a:xfrm rot="8127167">
            <a:off x="1821797" y="4514281"/>
            <a:ext cx="144983" cy="1449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8B19584-1ADE-6A08-037E-34626F1E1047}"/>
                  </a:ext>
                </a:extLst>
              </p:cNvPr>
              <p:cNvSpPr txBox="1"/>
              <p:nvPr/>
            </p:nvSpPr>
            <p:spPr>
              <a:xfrm>
                <a:off x="5914136" y="5046259"/>
                <a:ext cx="514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16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8B19584-1ADE-6A08-037E-34626F1E10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4136" y="5046259"/>
                <a:ext cx="51488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E393E22B-0583-DAEE-9B35-D1653543FECE}"/>
              </a:ext>
            </a:extLst>
          </p:cNvPr>
          <p:cNvGrpSpPr/>
          <p:nvPr/>
        </p:nvGrpSpPr>
        <p:grpSpPr>
          <a:xfrm rot="18905687">
            <a:off x="837859" y="8052224"/>
            <a:ext cx="1653703" cy="993739"/>
            <a:chOff x="864828" y="2627782"/>
            <a:chExt cx="1653703" cy="993739"/>
          </a:xfrm>
        </p:grpSpPr>
        <p:sp>
          <p:nvSpPr>
            <p:cNvPr id="32" name="Right Triangle 31">
              <a:extLst>
                <a:ext uri="{FF2B5EF4-FFF2-40B4-BE49-F238E27FC236}">
                  <a16:creationId xmlns:a16="http://schemas.microsoft.com/office/drawing/2014/main" id="{FFFF2729-07A2-9AC3-907B-400F136A444D}"/>
                </a:ext>
              </a:extLst>
            </p:cNvPr>
            <p:cNvSpPr/>
            <p:nvPr/>
          </p:nvSpPr>
          <p:spPr>
            <a:xfrm>
              <a:off x="864829" y="2627782"/>
              <a:ext cx="1653702" cy="993739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B4C8F2C-45C8-712C-04A2-E5E842876949}"/>
                </a:ext>
              </a:extLst>
            </p:cNvPr>
            <p:cNvSpPr/>
            <p:nvPr/>
          </p:nvSpPr>
          <p:spPr>
            <a:xfrm>
              <a:off x="864828" y="3475843"/>
              <a:ext cx="144983" cy="14498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6CC17C1-91C7-4EDF-CCA8-312ED848575F}"/>
                  </a:ext>
                </a:extLst>
              </p:cNvPr>
              <p:cNvSpPr txBox="1"/>
              <p:nvPr/>
            </p:nvSpPr>
            <p:spPr>
              <a:xfrm rot="20902298">
                <a:off x="2037556" y="5023995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61.9°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6CC17C1-91C7-4EDF-CCA8-312ED84857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902298">
                <a:off x="2037556" y="5023995"/>
                <a:ext cx="546945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3AF91D14-8D4A-6D42-7CD5-9F9D7A487652}"/>
              </a:ext>
            </a:extLst>
          </p:cNvPr>
          <p:cNvGrpSpPr/>
          <p:nvPr/>
        </p:nvGrpSpPr>
        <p:grpSpPr>
          <a:xfrm rot="10800000" flipH="1">
            <a:off x="605360" y="6506146"/>
            <a:ext cx="1653703" cy="993739"/>
            <a:chOff x="864828" y="2627782"/>
            <a:chExt cx="1653703" cy="993739"/>
          </a:xfrm>
        </p:grpSpPr>
        <p:sp>
          <p:nvSpPr>
            <p:cNvPr id="39" name="Right Triangle 38">
              <a:extLst>
                <a:ext uri="{FF2B5EF4-FFF2-40B4-BE49-F238E27FC236}">
                  <a16:creationId xmlns:a16="http://schemas.microsoft.com/office/drawing/2014/main" id="{569AE25E-4C96-06D0-AC8B-4EDD6F46158E}"/>
                </a:ext>
              </a:extLst>
            </p:cNvPr>
            <p:cNvSpPr/>
            <p:nvPr/>
          </p:nvSpPr>
          <p:spPr>
            <a:xfrm>
              <a:off x="864829" y="2627782"/>
              <a:ext cx="1653702" cy="993739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1CED2EF-DD65-29C0-DF6C-58859D271956}"/>
                </a:ext>
              </a:extLst>
            </p:cNvPr>
            <p:cNvSpPr/>
            <p:nvPr/>
          </p:nvSpPr>
          <p:spPr>
            <a:xfrm>
              <a:off x="864828" y="3475843"/>
              <a:ext cx="144983" cy="14498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31B4FB9-C9F3-1F42-A26B-CBC0443896C2}"/>
                  </a:ext>
                </a:extLst>
              </p:cNvPr>
              <p:cNvSpPr txBox="1"/>
              <p:nvPr/>
            </p:nvSpPr>
            <p:spPr>
              <a:xfrm flipH="1">
                <a:off x="1313954" y="6959274"/>
                <a:ext cx="5629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1.7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31B4FB9-C9F3-1F42-A26B-CBC044389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313954" y="6959274"/>
                <a:ext cx="562975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id="{8A568613-9F67-1514-3DE5-69C138A106D5}"/>
              </a:ext>
            </a:extLst>
          </p:cNvPr>
          <p:cNvGrpSpPr/>
          <p:nvPr/>
        </p:nvGrpSpPr>
        <p:grpSpPr>
          <a:xfrm rot="11279808">
            <a:off x="4287137" y="4633035"/>
            <a:ext cx="1653703" cy="993739"/>
            <a:chOff x="864828" y="2627782"/>
            <a:chExt cx="1653703" cy="993739"/>
          </a:xfrm>
        </p:grpSpPr>
        <p:sp>
          <p:nvSpPr>
            <p:cNvPr id="47" name="Right Triangle 46">
              <a:extLst>
                <a:ext uri="{FF2B5EF4-FFF2-40B4-BE49-F238E27FC236}">
                  <a16:creationId xmlns:a16="http://schemas.microsoft.com/office/drawing/2014/main" id="{924F16B6-5DD3-A1B2-895D-35155365A46C}"/>
                </a:ext>
              </a:extLst>
            </p:cNvPr>
            <p:cNvSpPr/>
            <p:nvPr/>
          </p:nvSpPr>
          <p:spPr>
            <a:xfrm>
              <a:off x="864829" y="2627782"/>
              <a:ext cx="1653702" cy="993739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3EE1E33-ABC5-3FF7-AB8E-784710B896B0}"/>
                </a:ext>
              </a:extLst>
            </p:cNvPr>
            <p:cNvSpPr/>
            <p:nvPr/>
          </p:nvSpPr>
          <p:spPr>
            <a:xfrm>
              <a:off x="864828" y="3475843"/>
              <a:ext cx="144983" cy="14498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918FD26-91B2-1FB5-2692-3737BEE589E9}"/>
                  </a:ext>
                </a:extLst>
              </p:cNvPr>
              <p:cNvSpPr txBox="1"/>
              <p:nvPr/>
            </p:nvSpPr>
            <p:spPr>
              <a:xfrm rot="2315192">
                <a:off x="5443779" y="5360097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61.9°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918FD26-91B2-1FB5-2692-3737BEE589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315192">
                <a:off x="5443779" y="5360097"/>
                <a:ext cx="546945" cy="2616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AE8A9AE-281F-0612-E77C-F82D3BB00DB0}"/>
                  </a:ext>
                </a:extLst>
              </p:cNvPr>
              <p:cNvSpPr txBox="1"/>
              <p:nvPr/>
            </p:nvSpPr>
            <p:spPr>
              <a:xfrm rot="19958318">
                <a:off x="504904" y="7158358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61.9°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AE8A9AE-281F-0612-E77C-F82D3BB00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958318">
                <a:off x="504904" y="7158358"/>
                <a:ext cx="546945" cy="2616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DA7A368-3505-B4D2-A53C-8E885D4D94A6}"/>
                  </a:ext>
                </a:extLst>
              </p:cNvPr>
              <p:cNvSpPr txBox="1"/>
              <p:nvPr/>
            </p:nvSpPr>
            <p:spPr>
              <a:xfrm rot="20920237">
                <a:off x="731505" y="8680056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61.9°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DA7A368-3505-B4D2-A53C-8E885D4D9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920237">
                <a:off x="731505" y="8680056"/>
                <a:ext cx="546945" cy="26161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A0CA984-046C-8678-5A24-DD311C891B42}"/>
                  </a:ext>
                </a:extLst>
              </p:cNvPr>
              <p:cNvSpPr txBox="1"/>
              <p:nvPr/>
            </p:nvSpPr>
            <p:spPr>
              <a:xfrm rot="1725782">
                <a:off x="4327428" y="8460304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61.9°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A0CA984-046C-8678-5A24-DD311C891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25782">
                <a:off x="4327428" y="8460304"/>
                <a:ext cx="546945" cy="2616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>
            <a:extLst>
              <a:ext uri="{FF2B5EF4-FFF2-40B4-BE49-F238E27FC236}">
                <a16:creationId xmlns:a16="http://schemas.microsoft.com/office/drawing/2014/main" id="{2697EF60-18A7-35CA-DDEB-B8754EEFA727}"/>
              </a:ext>
            </a:extLst>
          </p:cNvPr>
          <p:cNvGrpSpPr/>
          <p:nvPr/>
        </p:nvGrpSpPr>
        <p:grpSpPr>
          <a:xfrm rot="19642218">
            <a:off x="4646794" y="6124890"/>
            <a:ext cx="1653703" cy="993739"/>
            <a:chOff x="864828" y="2627782"/>
            <a:chExt cx="1653703" cy="993739"/>
          </a:xfrm>
        </p:grpSpPr>
        <p:sp>
          <p:nvSpPr>
            <p:cNvPr id="54" name="Right Triangle 53">
              <a:extLst>
                <a:ext uri="{FF2B5EF4-FFF2-40B4-BE49-F238E27FC236}">
                  <a16:creationId xmlns:a16="http://schemas.microsoft.com/office/drawing/2014/main" id="{0F78E86B-0502-C595-3EDB-29F970F3A437}"/>
                </a:ext>
              </a:extLst>
            </p:cNvPr>
            <p:cNvSpPr/>
            <p:nvPr/>
          </p:nvSpPr>
          <p:spPr>
            <a:xfrm>
              <a:off x="864829" y="2627782"/>
              <a:ext cx="1653702" cy="993739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0EDA4A2-A7A8-7069-02D5-19B426CC2597}"/>
                </a:ext>
              </a:extLst>
            </p:cNvPr>
            <p:cNvSpPr/>
            <p:nvPr/>
          </p:nvSpPr>
          <p:spPr>
            <a:xfrm>
              <a:off x="864828" y="3475843"/>
              <a:ext cx="144983" cy="14498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6173E0F-726E-E7CB-F58E-4953DC26ECEA}"/>
                  </a:ext>
                </a:extLst>
              </p:cNvPr>
              <p:cNvSpPr txBox="1"/>
              <p:nvPr/>
            </p:nvSpPr>
            <p:spPr>
              <a:xfrm rot="56768">
                <a:off x="4517728" y="6620758"/>
                <a:ext cx="5469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61.9°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6173E0F-726E-E7CB-F58E-4953DC26E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6768">
                <a:off x="4517728" y="6620758"/>
                <a:ext cx="546945" cy="2616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1A3A5D02-D9D5-5797-B6EC-2E75ECAE312A}"/>
                  </a:ext>
                </a:extLst>
              </p:cNvPr>
              <p:cNvSpPr txBox="1"/>
              <p:nvPr/>
            </p:nvSpPr>
            <p:spPr>
              <a:xfrm>
                <a:off x="931106" y="4714487"/>
                <a:ext cx="514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1A3A5D02-D9D5-5797-B6EC-2E75ECAE3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106" y="4714487"/>
                <a:ext cx="514885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0D56897-5305-3903-1EC3-C2F57AA5C881}"/>
                  </a:ext>
                </a:extLst>
              </p:cNvPr>
              <p:cNvSpPr txBox="1"/>
              <p:nvPr/>
            </p:nvSpPr>
            <p:spPr>
              <a:xfrm flipH="1">
                <a:off x="1697630" y="9477246"/>
                <a:ext cx="17905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Perimeter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=120</m:t>
                    </m:r>
                  </m:oMath>
                </a14:m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0D56897-5305-3903-1EC3-C2F57AA5C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697630" y="9477246"/>
                <a:ext cx="1790555" cy="369332"/>
              </a:xfrm>
              <a:prstGeom prst="rect">
                <a:avLst/>
              </a:prstGeom>
              <a:blipFill>
                <a:blip r:embed="rId23"/>
                <a:stretch>
                  <a:fillRect l="-2817" t="-6667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F5D36B0-1284-21A7-92BF-B65715806674}"/>
                  </a:ext>
                </a:extLst>
              </p:cNvPr>
              <p:cNvSpPr txBox="1"/>
              <p:nvPr/>
            </p:nvSpPr>
            <p:spPr>
              <a:xfrm flipH="1">
                <a:off x="5407483" y="9472332"/>
                <a:ext cx="11674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Area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F5D36B0-1284-21A7-92BF-B65715806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407483" y="9472332"/>
                <a:ext cx="1167499" cy="369332"/>
              </a:xfrm>
              <a:prstGeom prst="rect">
                <a:avLst/>
              </a:prstGeom>
              <a:blipFill>
                <a:blip r:embed="rId24"/>
                <a:stretch>
                  <a:fillRect l="-4301" t="-6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926AC7B-5B9F-E491-62D6-91A1CE5EE8A3}"/>
                  </a:ext>
                </a:extLst>
              </p:cNvPr>
              <p:cNvSpPr txBox="1"/>
              <p:nvPr/>
            </p:nvSpPr>
            <p:spPr>
              <a:xfrm>
                <a:off x="5240295" y="6298214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926AC7B-5B9F-E491-62D6-91A1CE5EE8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295" y="6298214"/>
                <a:ext cx="386644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236DEE05-6348-7925-D9FD-66A850752AF8}"/>
                  </a:ext>
                </a:extLst>
              </p14:cNvPr>
              <p14:cNvContentPartPr/>
              <p14:nvPr/>
            </p14:nvContentPartPr>
            <p14:xfrm>
              <a:off x="149400" y="488520"/>
              <a:ext cx="6526800" cy="928188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236DEE05-6348-7925-D9FD-66A850752AF8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42920" y="482040"/>
                <a:ext cx="6539040" cy="929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44610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0">
            <a:extLst>
              <a:ext uri="{FF2B5EF4-FFF2-40B4-BE49-F238E27FC236}">
                <a16:creationId xmlns:a16="http://schemas.microsoft.com/office/drawing/2014/main" id="{DE2A85BE-894B-FDF9-EC42-9C8D838AEE3F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6858000" cy="277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8908909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Task 4:</a:t>
                      </a:r>
                      <a:r>
                        <a: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Bringing it together 1 – Use the triangles to complete the table.</a:t>
                      </a:r>
                    </a:p>
                  </a:txBody>
                  <a:tcPr marL="72000" marR="0" marT="720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902805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94">
                <a:extLst>
                  <a:ext uri="{FF2B5EF4-FFF2-40B4-BE49-F238E27FC236}">
                    <a16:creationId xmlns:a16="http://schemas.microsoft.com/office/drawing/2014/main" id="{ED2BFDEC-2FD3-3962-BFE3-A2F6F161E52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712040" y="2269582"/>
              <a:ext cx="4168801" cy="2824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49311">
                      <a:extLst>
                        <a:ext uri="{9D8B030D-6E8A-4147-A177-3AD203B41FA5}">
                          <a16:colId xmlns:a16="http://schemas.microsoft.com/office/drawing/2014/main" val="2636174100"/>
                        </a:ext>
                      </a:extLst>
                    </a:gridCol>
                    <a:gridCol w="1139830">
                      <a:extLst>
                        <a:ext uri="{9D8B030D-6E8A-4147-A177-3AD203B41FA5}">
                          <a16:colId xmlns:a16="http://schemas.microsoft.com/office/drawing/2014/main" val="2319306528"/>
                        </a:ext>
                      </a:extLst>
                    </a:gridCol>
                    <a:gridCol w="1139830">
                      <a:extLst>
                        <a:ext uri="{9D8B030D-6E8A-4147-A177-3AD203B41FA5}">
                          <a16:colId xmlns:a16="http://schemas.microsoft.com/office/drawing/2014/main" val="2750580970"/>
                        </a:ext>
                      </a:extLst>
                    </a:gridCol>
                    <a:gridCol w="1139830">
                      <a:extLst>
                        <a:ext uri="{9D8B030D-6E8A-4147-A177-3AD203B41FA5}">
                          <a16:colId xmlns:a16="http://schemas.microsoft.com/office/drawing/2014/main" val="2208289260"/>
                        </a:ext>
                      </a:extLst>
                    </a:gridCol>
                  </a:tblGrid>
                  <a:tr h="21412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</m:d>
                                </m:e>
                              </m:func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</m:d>
                                </m:e>
                              </m:func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</m:d>
                                </m:e>
                              </m:func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931339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79.6°</m:t>
                              </m:r>
                            </m:oMath>
                          </a14:m>
                          <a:r>
                            <a:rPr lang="en-GB" sz="1600" b="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966651825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29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25493893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25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904847563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227275181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395605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94">
                <a:extLst>
                  <a:ext uri="{FF2B5EF4-FFF2-40B4-BE49-F238E27FC236}">
                    <a16:creationId xmlns:a16="http://schemas.microsoft.com/office/drawing/2014/main" id="{ED2BFDEC-2FD3-3962-BFE3-A2F6F161E52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712040" y="2269582"/>
              <a:ext cx="4168801" cy="2824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49311">
                      <a:extLst>
                        <a:ext uri="{9D8B030D-6E8A-4147-A177-3AD203B41FA5}">
                          <a16:colId xmlns:a16="http://schemas.microsoft.com/office/drawing/2014/main" val="2636174100"/>
                        </a:ext>
                      </a:extLst>
                    </a:gridCol>
                    <a:gridCol w="1139830">
                      <a:extLst>
                        <a:ext uri="{9D8B030D-6E8A-4147-A177-3AD203B41FA5}">
                          <a16:colId xmlns:a16="http://schemas.microsoft.com/office/drawing/2014/main" val="2319306528"/>
                        </a:ext>
                      </a:extLst>
                    </a:gridCol>
                    <a:gridCol w="1139830">
                      <a:extLst>
                        <a:ext uri="{9D8B030D-6E8A-4147-A177-3AD203B41FA5}">
                          <a16:colId xmlns:a16="http://schemas.microsoft.com/office/drawing/2014/main" val="2750580970"/>
                        </a:ext>
                      </a:extLst>
                    </a:gridCol>
                    <a:gridCol w="1139830">
                      <a:extLst>
                        <a:ext uri="{9D8B030D-6E8A-4147-A177-3AD203B41FA5}">
                          <a16:colId xmlns:a16="http://schemas.microsoft.com/office/drawing/2014/main" val="2208289260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95" t="-4167" r="-462712" b="-84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5934" t="-4167" r="-200000" b="-84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7778" t="-4167" r="-102222" b="-84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7778" t="-4167" r="-2222" b="-84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931339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1695" t="-62500" r="-462712" b="-4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966651825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5934" t="-162500" r="-200000" b="-3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254938930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67778" t="-262500" r="-102222" b="-2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904847563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267778" t="-362500" r="-2222" b="-10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27275181"/>
                      </a:ext>
                    </a:extLst>
                  </a:tr>
                  <a:tr h="504000">
                    <a:tc>
                      <a:txBody>
                        <a:bodyPr/>
                        <a:lstStyle/>
                        <a:p>
                          <a:pPr algn="ctr"/>
                          <a:endParaRPr lang="en-GB" sz="1600" b="0" dirty="0"/>
                        </a:p>
                      </a:txBody>
                      <a:tcPr marL="82988" marR="82988" marT="41494" marB="41494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b="0" dirty="0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7778" t="-462500" r="-2222" b="-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13956053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44" name="Group 43">
            <a:extLst>
              <a:ext uri="{FF2B5EF4-FFF2-40B4-BE49-F238E27FC236}">
                <a16:creationId xmlns:a16="http://schemas.microsoft.com/office/drawing/2014/main" id="{7F26D58F-E6C7-E0C3-3EA7-04D0A316695B}"/>
              </a:ext>
            </a:extLst>
          </p:cNvPr>
          <p:cNvGrpSpPr/>
          <p:nvPr/>
        </p:nvGrpSpPr>
        <p:grpSpPr>
          <a:xfrm>
            <a:off x="2889641" y="674315"/>
            <a:ext cx="1806361" cy="1579937"/>
            <a:chOff x="3798527" y="651030"/>
            <a:chExt cx="1806361" cy="1579937"/>
          </a:xfrm>
        </p:grpSpPr>
        <p:sp>
          <p:nvSpPr>
            <p:cNvPr id="13" name="Isosceles Triangle 13">
              <a:extLst>
                <a:ext uri="{FF2B5EF4-FFF2-40B4-BE49-F238E27FC236}">
                  <a16:creationId xmlns:a16="http://schemas.microsoft.com/office/drawing/2014/main" id="{B3F34D20-4788-7B0B-6283-CB6C49CD9B70}"/>
                </a:ext>
              </a:extLst>
            </p:cNvPr>
            <p:cNvSpPr/>
            <p:nvPr/>
          </p:nvSpPr>
          <p:spPr>
            <a:xfrm rot="13112453">
              <a:off x="3798527" y="839807"/>
              <a:ext cx="1177017" cy="1391160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 b="1"/>
            </a:p>
          </p:txBody>
        </p:sp>
        <p:sp>
          <p:nvSpPr>
            <p:cNvPr id="14" name="L-Shape 32">
              <a:extLst>
                <a:ext uri="{FF2B5EF4-FFF2-40B4-BE49-F238E27FC236}">
                  <a16:creationId xmlns:a16="http://schemas.microsoft.com/office/drawing/2014/main" id="{8CC68951-1E32-F2E5-CB37-0E6197F0D47E}"/>
                </a:ext>
              </a:extLst>
            </p:cNvPr>
            <p:cNvSpPr/>
            <p:nvPr/>
          </p:nvSpPr>
          <p:spPr>
            <a:xfrm rot="18338949">
              <a:off x="4301694" y="651030"/>
              <a:ext cx="136068" cy="136068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2AA0AF3-71D1-D56B-0331-0E8B35E1CE87}"/>
                    </a:ext>
                  </a:extLst>
                </p:cNvPr>
                <p:cNvSpPr txBox="1"/>
                <p:nvPr/>
              </p:nvSpPr>
              <p:spPr>
                <a:xfrm>
                  <a:off x="4342793" y="1077827"/>
                  <a:ext cx="689611" cy="338554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6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46</m:t>
                        </m:r>
                        <m:r>
                          <m:rPr>
                            <m:nor/>
                          </m:rPr>
                          <a:rPr lang="en-GB" sz="16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GB" sz="16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2AA0AF3-71D1-D56B-0331-0E8B35E1CE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42793" y="1077827"/>
                  <a:ext cx="689611" cy="33855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B861F8ED-DF0F-B729-AAC9-E1F9F82F3E18}"/>
                    </a:ext>
                  </a:extLst>
                </p:cNvPr>
                <p:cNvSpPr txBox="1"/>
                <p:nvPr/>
              </p:nvSpPr>
              <p:spPr>
                <a:xfrm>
                  <a:off x="4681833" y="690003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B861F8ED-DF0F-B729-AAC9-E1F9F82F3E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81833" y="690003"/>
                  <a:ext cx="457176" cy="33855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CD6A8ED1-7D64-F72D-8E4E-4273D22B6781}"/>
                    </a:ext>
                  </a:extLst>
                </p:cNvPr>
                <p:cNvSpPr txBox="1"/>
                <p:nvPr/>
              </p:nvSpPr>
              <p:spPr>
                <a:xfrm>
                  <a:off x="4210545" y="1512331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29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CD6A8ED1-7D64-F72D-8E4E-4273D22B67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0545" y="1512331"/>
                  <a:ext cx="457176" cy="3385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Pie 18">
              <a:extLst>
                <a:ext uri="{FF2B5EF4-FFF2-40B4-BE49-F238E27FC236}">
                  <a16:creationId xmlns:a16="http://schemas.microsoft.com/office/drawing/2014/main" id="{F08A6419-F5B1-F451-FEA0-BA5B3355EBA7}"/>
                </a:ext>
              </a:extLst>
            </p:cNvPr>
            <p:cNvSpPr/>
            <p:nvPr/>
          </p:nvSpPr>
          <p:spPr>
            <a:xfrm>
              <a:off x="4948578" y="1026245"/>
              <a:ext cx="656310" cy="656310"/>
            </a:xfrm>
            <a:prstGeom prst="pie">
              <a:avLst>
                <a:gd name="adj1" fmla="val 10115729"/>
                <a:gd name="adj2" fmla="val 13061659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1C33C42-FCFD-DFE0-FF9F-3EF58FA07306}"/>
              </a:ext>
            </a:extLst>
          </p:cNvPr>
          <p:cNvGrpSpPr/>
          <p:nvPr/>
        </p:nvGrpSpPr>
        <p:grpSpPr>
          <a:xfrm>
            <a:off x="228517" y="674315"/>
            <a:ext cx="2451330" cy="1346189"/>
            <a:chOff x="228517" y="674315"/>
            <a:chExt cx="2451330" cy="1346189"/>
          </a:xfrm>
        </p:grpSpPr>
        <p:sp>
          <p:nvSpPr>
            <p:cNvPr id="27" name="Isosceles Triangle 10">
              <a:extLst>
                <a:ext uri="{FF2B5EF4-FFF2-40B4-BE49-F238E27FC236}">
                  <a16:creationId xmlns:a16="http://schemas.microsoft.com/office/drawing/2014/main" id="{526D1535-BE27-4DEE-60BF-7BE70245A915}"/>
                </a:ext>
              </a:extLst>
            </p:cNvPr>
            <p:cNvSpPr/>
            <p:nvPr/>
          </p:nvSpPr>
          <p:spPr>
            <a:xfrm rot="10176410">
              <a:off x="369623" y="925455"/>
              <a:ext cx="2310224" cy="674069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28" name="L-Shape 28">
              <a:extLst>
                <a:ext uri="{FF2B5EF4-FFF2-40B4-BE49-F238E27FC236}">
                  <a16:creationId xmlns:a16="http://schemas.microsoft.com/office/drawing/2014/main" id="{0815EA79-CF60-67F1-01B2-5F02A11C4517}"/>
                </a:ext>
              </a:extLst>
            </p:cNvPr>
            <p:cNvSpPr/>
            <p:nvPr/>
          </p:nvSpPr>
          <p:spPr>
            <a:xfrm rot="15475443">
              <a:off x="347503" y="1121116"/>
              <a:ext cx="197063" cy="197063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A6F49343-84CF-B6D2-7237-2412A3B7A751}"/>
                    </a:ext>
                  </a:extLst>
                </p:cNvPr>
                <p:cNvSpPr txBox="1"/>
                <p:nvPr/>
              </p:nvSpPr>
              <p:spPr>
                <a:xfrm>
                  <a:off x="1281578" y="1276181"/>
                  <a:ext cx="309019" cy="2288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61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A6F49343-84CF-B6D2-7237-2412A3B7A75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1578" y="1276181"/>
                  <a:ext cx="309019" cy="228839"/>
                </a:xfrm>
                <a:prstGeom prst="rect">
                  <a:avLst/>
                </a:prstGeom>
                <a:blipFill>
                  <a:blip r:embed="rId6"/>
                  <a:stretch>
                    <a:fillRect r="-23077" b="-3157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50FA6497-83B4-ECAC-1D34-41F14A4C555E}"/>
                    </a:ext>
                  </a:extLst>
                </p:cNvPr>
                <p:cNvSpPr txBox="1"/>
                <p:nvPr/>
              </p:nvSpPr>
              <p:spPr>
                <a:xfrm>
                  <a:off x="1062816" y="674315"/>
                  <a:ext cx="309019" cy="2288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50FA6497-83B4-ECAC-1D34-41F14A4C55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2816" y="674315"/>
                  <a:ext cx="309019" cy="228839"/>
                </a:xfrm>
                <a:prstGeom prst="rect">
                  <a:avLst/>
                </a:prstGeom>
                <a:blipFill>
                  <a:blip r:embed="rId7"/>
                  <a:stretch>
                    <a:fillRect r="-23077" b="-3157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DA50639-1A8D-AF03-E0CE-6B4793830706}"/>
                    </a:ext>
                  </a:extLst>
                </p:cNvPr>
                <p:cNvSpPr txBox="1"/>
                <p:nvPr/>
              </p:nvSpPr>
              <p:spPr>
                <a:xfrm>
                  <a:off x="365254" y="1317744"/>
                  <a:ext cx="62709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79.6</m:t>
                        </m:r>
                        <m:r>
                          <a:rPr lang="en-GB" sz="1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DA50639-1A8D-AF03-E0CE-6B47938307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254" y="1317744"/>
                  <a:ext cx="627095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Pie 29">
              <a:extLst>
                <a:ext uri="{FF2B5EF4-FFF2-40B4-BE49-F238E27FC236}">
                  <a16:creationId xmlns:a16="http://schemas.microsoft.com/office/drawing/2014/main" id="{9F12CD3E-F33E-018B-ADD0-195C05E9A66C}"/>
                </a:ext>
              </a:extLst>
            </p:cNvPr>
            <p:cNvSpPr/>
            <p:nvPr/>
          </p:nvSpPr>
          <p:spPr>
            <a:xfrm>
              <a:off x="228517" y="1576884"/>
              <a:ext cx="443620" cy="443620"/>
            </a:xfrm>
            <a:prstGeom prst="pie">
              <a:avLst>
                <a:gd name="adj1" fmla="val 15569980"/>
                <a:gd name="adj2" fmla="val 20052352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320FA43-DCCA-7D3B-E692-74B79B792F89}"/>
              </a:ext>
            </a:extLst>
          </p:cNvPr>
          <p:cNvGrpSpPr/>
          <p:nvPr/>
        </p:nvGrpSpPr>
        <p:grpSpPr>
          <a:xfrm>
            <a:off x="4990947" y="719196"/>
            <a:ext cx="2089207" cy="1766918"/>
            <a:chOff x="6178268" y="3596543"/>
            <a:chExt cx="2089207" cy="1766918"/>
          </a:xfrm>
        </p:grpSpPr>
        <p:sp>
          <p:nvSpPr>
            <p:cNvPr id="37" name="Isosceles Triangle 9">
              <a:extLst>
                <a:ext uri="{FF2B5EF4-FFF2-40B4-BE49-F238E27FC236}">
                  <a16:creationId xmlns:a16="http://schemas.microsoft.com/office/drawing/2014/main" id="{F0D3488E-10CE-B255-6082-6E43C28F0C6F}"/>
                </a:ext>
              </a:extLst>
            </p:cNvPr>
            <p:cNvSpPr/>
            <p:nvPr/>
          </p:nvSpPr>
          <p:spPr>
            <a:xfrm rot="7039452">
              <a:off x="6716141" y="3130421"/>
              <a:ext cx="917438" cy="1849681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/>
            </a:p>
          </p:txBody>
        </p:sp>
        <p:sp>
          <p:nvSpPr>
            <p:cNvPr id="38" name="L-Shape 27">
              <a:extLst>
                <a:ext uri="{FF2B5EF4-FFF2-40B4-BE49-F238E27FC236}">
                  <a16:creationId xmlns:a16="http://schemas.microsoft.com/office/drawing/2014/main" id="{E4F22AF8-4B1B-F8C8-0977-6C4B06CA5AC6}"/>
                </a:ext>
              </a:extLst>
            </p:cNvPr>
            <p:cNvSpPr/>
            <p:nvPr/>
          </p:nvSpPr>
          <p:spPr>
            <a:xfrm rot="12378984">
              <a:off x="6178268" y="3920844"/>
              <a:ext cx="155804" cy="155804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A94D6D65-D3C3-2F06-7C34-95EC98A96340}"/>
                    </a:ext>
                  </a:extLst>
                </p:cNvPr>
                <p:cNvSpPr txBox="1"/>
                <p:nvPr/>
              </p:nvSpPr>
              <p:spPr>
                <a:xfrm rot="1461123">
                  <a:off x="6902131" y="4233772"/>
                  <a:ext cx="484705" cy="2379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6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16.3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A94D6D65-D3C3-2F06-7C34-95EC98A963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461123">
                  <a:off x="6902131" y="4233772"/>
                  <a:ext cx="484705" cy="237958"/>
                </a:xfrm>
                <a:prstGeom prst="rect">
                  <a:avLst/>
                </a:prstGeom>
                <a:blipFill>
                  <a:blip r:embed="rId9"/>
                  <a:stretch>
                    <a:fillRect l="-2273" r="-18182" b="-294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C7DA7EC7-B11E-92FA-E873-0E730D4E820A}"/>
                    </a:ext>
                  </a:extLst>
                </p:cNvPr>
                <p:cNvSpPr txBox="1"/>
                <p:nvPr/>
              </p:nvSpPr>
              <p:spPr>
                <a:xfrm>
                  <a:off x="7079680" y="3714373"/>
                  <a:ext cx="321333" cy="2379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50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C7DA7EC7-B11E-92FA-E873-0E730D4E82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79680" y="3714373"/>
                  <a:ext cx="321333" cy="237958"/>
                </a:xfrm>
                <a:prstGeom prst="rect">
                  <a:avLst/>
                </a:prstGeom>
                <a:blipFill>
                  <a:blip r:embed="rId10"/>
                  <a:stretch>
                    <a:fillRect r="-19231" b="-30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1D338BAB-854D-1592-D770-0715C8CA5116}"/>
                    </a:ext>
                  </a:extLst>
                </p:cNvPr>
                <p:cNvSpPr txBox="1"/>
                <p:nvPr/>
              </p:nvSpPr>
              <p:spPr>
                <a:xfrm>
                  <a:off x="6545376" y="4364758"/>
                  <a:ext cx="321333" cy="2379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48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1D338BAB-854D-1592-D770-0715C8CA511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5376" y="4364758"/>
                  <a:ext cx="321333" cy="237958"/>
                </a:xfrm>
                <a:prstGeom prst="rect">
                  <a:avLst/>
                </a:prstGeom>
                <a:blipFill>
                  <a:blip r:embed="rId11"/>
                  <a:stretch>
                    <a:fillRect r="-18519" b="-3157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Pie 45">
              <a:extLst>
                <a:ext uri="{FF2B5EF4-FFF2-40B4-BE49-F238E27FC236}">
                  <a16:creationId xmlns:a16="http://schemas.microsoft.com/office/drawing/2014/main" id="{075591ED-8CD9-85B3-AF3D-8153C2530511}"/>
                </a:ext>
              </a:extLst>
            </p:cNvPr>
            <p:cNvSpPr/>
            <p:nvPr/>
          </p:nvSpPr>
          <p:spPr>
            <a:xfrm>
              <a:off x="7315199" y="4411185"/>
              <a:ext cx="952276" cy="952276"/>
            </a:xfrm>
            <a:prstGeom prst="pie">
              <a:avLst>
                <a:gd name="adj1" fmla="val 12401937"/>
                <a:gd name="adj2" fmla="val 1400063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16BEF04-D3B3-6FBE-0802-A6957CE4847B}"/>
              </a:ext>
            </a:extLst>
          </p:cNvPr>
          <p:cNvGrpSpPr/>
          <p:nvPr/>
        </p:nvGrpSpPr>
        <p:grpSpPr>
          <a:xfrm rot="18109268">
            <a:off x="-1036558" y="2519367"/>
            <a:ext cx="2751867" cy="1775799"/>
            <a:chOff x="5221055" y="2436050"/>
            <a:chExt cx="2751867" cy="1775799"/>
          </a:xfrm>
        </p:grpSpPr>
        <p:sp>
          <p:nvSpPr>
            <p:cNvPr id="54" name="Isosceles Triangle 10">
              <a:extLst>
                <a:ext uri="{FF2B5EF4-FFF2-40B4-BE49-F238E27FC236}">
                  <a16:creationId xmlns:a16="http://schemas.microsoft.com/office/drawing/2014/main" id="{67BE2D82-D85A-0F9F-E5D0-007B835591C0}"/>
                </a:ext>
              </a:extLst>
            </p:cNvPr>
            <p:cNvSpPr/>
            <p:nvPr/>
          </p:nvSpPr>
          <p:spPr>
            <a:xfrm rot="20550147">
              <a:off x="5221055" y="3123603"/>
              <a:ext cx="2620287" cy="764539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55" name="L-Shape 28">
              <a:extLst>
                <a:ext uri="{FF2B5EF4-FFF2-40B4-BE49-F238E27FC236}">
                  <a16:creationId xmlns:a16="http://schemas.microsoft.com/office/drawing/2014/main" id="{D4DC36D2-D8C7-3B52-4CB7-9D9B960DCEC4}"/>
                </a:ext>
              </a:extLst>
            </p:cNvPr>
            <p:cNvSpPr/>
            <p:nvPr/>
          </p:nvSpPr>
          <p:spPr>
            <a:xfrm rot="4249180">
              <a:off x="7698417" y="3333612"/>
              <a:ext cx="171660" cy="171660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44DDE2F9-43AC-6BBC-7DB0-3D32CECBB567}"/>
                    </a:ext>
                  </a:extLst>
                </p:cNvPr>
                <p:cNvSpPr txBox="1"/>
                <p:nvPr/>
              </p:nvSpPr>
              <p:spPr>
                <a:xfrm rot="3490732">
                  <a:off x="7157684" y="3035843"/>
                  <a:ext cx="62709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77.3</m:t>
                        </m:r>
                        <m:r>
                          <a:rPr lang="en-GB" sz="1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44DDE2F9-43AC-6BBC-7DB0-3D32CECBB5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3490732">
                  <a:off x="7157684" y="3035843"/>
                  <a:ext cx="627095" cy="307777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45DA8CDB-A02B-818B-F64C-E34600DC814C}"/>
                    </a:ext>
                  </a:extLst>
                </p:cNvPr>
                <p:cNvSpPr txBox="1"/>
                <p:nvPr/>
              </p:nvSpPr>
              <p:spPr>
                <a:xfrm rot="3490732">
                  <a:off x="6625139" y="3813984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45DA8CDB-A02B-818B-F64C-E34600DC81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3490732">
                  <a:off x="6625139" y="3813984"/>
                  <a:ext cx="457176" cy="33855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99F75EDC-195B-037E-67F1-250069575D74}"/>
                    </a:ext>
                  </a:extLst>
                </p:cNvPr>
                <p:cNvSpPr txBox="1"/>
                <p:nvPr/>
              </p:nvSpPr>
              <p:spPr>
                <a:xfrm rot="3490732">
                  <a:off x="6333907" y="3086556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41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99F75EDC-195B-037E-67F1-250069575D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3490732">
                  <a:off x="6333907" y="3086556"/>
                  <a:ext cx="457176" cy="338554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Pie 56">
              <a:extLst>
                <a:ext uri="{FF2B5EF4-FFF2-40B4-BE49-F238E27FC236}">
                  <a16:creationId xmlns:a16="http://schemas.microsoft.com/office/drawing/2014/main" id="{9C6441A0-39B7-7DD9-4226-9B6E46967923}"/>
                </a:ext>
              </a:extLst>
            </p:cNvPr>
            <p:cNvSpPr/>
            <p:nvPr/>
          </p:nvSpPr>
          <p:spPr>
            <a:xfrm>
              <a:off x="7352112" y="2436050"/>
              <a:ext cx="620810" cy="620810"/>
            </a:xfrm>
            <a:prstGeom prst="pie">
              <a:avLst>
                <a:gd name="adj1" fmla="val 4340078"/>
                <a:gd name="adj2" fmla="val 874356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59" name="Table 10">
            <a:extLst>
              <a:ext uri="{FF2B5EF4-FFF2-40B4-BE49-F238E27FC236}">
                <a16:creationId xmlns:a16="http://schemas.microsoft.com/office/drawing/2014/main" id="{8E39C596-A0A9-4388-B6DC-0A2D74D43ABC}"/>
              </a:ext>
            </a:extLst>
          </p:cNvPr>
          <p:cNvGraphicFramePr>
            <a:graphicFrameLocks noGrp="1"/>
          </p:cNvGraphicFramePr>
          <p:nvPr/>
        </p:nvGraphicFramePr>
        <p:xfrm>
          <a:off x="0" y="5344673"/>
          <a:ext cx="6858000" cy="277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8908909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Task 5:</a:t>
                      </a:r>
                      <a:r>
                        <a:rPr lang="en-GB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Bringing it together 2 – Use the table above to complete the triangles.</a:t>
                      </a:r>
                    </a:p>
                  </a:txBody>
                  <a:tcPr marL="72000" marR="0" marT="7200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9028055"/>
                  </a:ext>
                </a:extLst>
              </a:tr>
            </a:tbl>
          </a:graphicData>
        </a:graphic>
      </p:graphicFrame>
      <p:grpSp>
        <p:nvGrpSpPr>
          <p:cNvPr id="60" name="Group 59">
            <a:extLst>
              <a:ext uri="{FF2B5EF4-FFF2-40B4-BE49-F238E27FC236}">
                <a16:creationId xmlns:a16="http://schemas.microsoft.com/office/drawing/2014/main" id="{FC5C1AA6-34F4-F76B-7F1A-46B041EA799D}"/>
              </a:ext>
            </a:extLst>
          </p:cNvPr>
          <p:cNvGrpSpPr/>
          <p:nvPr/>
        </p:nvGrpSpPr>
        <p:grpSpPr>
          <a:xfrm rot="12767850">
            <a:off x="3658091" y="5697157"/>
            <a:ext cx="2451330" cy="1385808"/>
            <a:chOff x="228517" y="634696"/>
            <a:chExt cx="2451330" cy="1385808"/>
          </a:xfrm>
        </p:grpSpPr>
        <p:sp>
          <p:nvSpPr>
            <p:cNvPr id="61" name="Isosceles Triangle 10">
              <a:extLst>
                <a:ext uri="{FF2B5EF4-FFF2-40B4-BE49-F238E27FC236}">
                  <a16:creationId xmlns:a16="http://schemas.microsoft.com/office/drawing/2014/main" id="{D65BBDAE-A34F-EDBC-32C8-40400ADF2783}"/>
                </a:ext>
              </a:extLst>
            </p:cNvPr>
            <p:cNvSpPr/>
            <p:nvPr/>
          </p:nvSpPr>
          <p:spPr>
            <a:xfrm rot="10176410">
              <a:off x="369623" y="925455"/>
              <a:ext cx="2310224" cy="674069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62" name="L-Shape 28">
              <a:extLst>
                <a:ext uri="{FF2B5EF4-FFF2-40B4-BE49-F238E27FC236}">
                  <a16:creationId xmlns:a16="http://schemas.microsoft.com/office/drawing/2014/main" id="{36CF0098-73D4-675C-49D9-AB2D2A556C31}"/>
                </a:ext>
              </a:extLst>
            </p:cNvPr>
            <p:cNvSpPr/>
            <p:nvPr/>
          </p:nvSpPr>
          <p:spPr>
            <a:xfrm rot="15475443">
              <a:off x="347503" y="1121116"/>
              <a:ext cx="197063" cy="197063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83F4C698-D732-3985-36DC-B59EF5EBA1E2}"/>
                    </a:ext>
                  </a:extLst>
                </p:cNvPr>
                <p:cNvSpPr txBox="1"/>
                <p:nvPr/>
              </p:nvSpPr>
              <p:spPr>
                <a:xfrm rot="8832150">
                  <a:off x="1129537" y="634696"/>
                  <a:ext cx="34336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83F4C698-D732-3985-36DC-B59EF5EBA1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8832150">
                  <a:off x="1129537" y="634696"/>
                  <a:ext cx="343364" cy="338554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90FC0F79-03AF-AB72-C4F5-B91050DFA644}"/>
                    </a:ext>
                  </a:extLst>
                </p:cNvPr>
                <p:cNvSpPr txBox="1"/>
                <p:nvPr/>
              </p:nvSpPr>
              <p:spPr>
                <a:xfrm rot="9142287">
                  <a:off x="435949" y="1310023"/>
                  <a:ext cx="62709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79.6</m:t>
                        </m:r>
                        <m:r>
                          <a:rPr lang="en-GB" sz="1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90FC0F79-03AF-AB72-C4F5-B91050DFA6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9142287">
                  <a:off x="435949" y="1310023"/>
                  <a:ext cx="627095" cy="30777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6" name="Pie 65">
              <a:extLst>
                <a:ext uri="{FF2B5EF4-FFF2-40B4-BE49-F238E27FC236}">
                  <a16:creationId xmlns:a16="http://schemas.microsoft.com/office/drawing/2014/main" id="{29F796C0-3B01-FF6E-2DA5-428944155C3D}"/>
                </a:ext>
              </a:extLst>
            </p:cNvPr>
            <p:cNvSpPr/>
            <p:nvPr/>
          </p:nvSpPr>
          <p:spPr>
            <a:xfrm>
              <a:off x="228517" y="1576884"/>
              <a:ext cx="443620" cy="443620"/>
            </a:xfrm>
            <a:prstGeom prst="pie">
              <a:avLst>
                <a:gd name="adj1" fmla="val 15569980"/>
                <a:gd name="adj2" fmla="val 20052352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A559A67-4576-65F0-B434-C7055FF0A1FE}"/>
              </a:ext>
            </a:extLst>
          </p:cNvPr>
          <p:cNvGrpSpPr/>
          <p:nvPr/>
        </p:nvGrpSpPr>
        <p:grpSpPr>
          <a:xfrm rot="19282603">
            <a:off x="789974" y="5717197"/>
            <a:ext cx="2035092" cy="1579937"/>
            <a:chOff x="3569796" y="651030"/>
            <a:chExt cx="2035092" cy="1579937"/>
          </a:xfrm>
        </p:grpSpPr>
        <p:sp>
          <p:nvSpPr>
            <p:cNvPr id="68" name="Isosceles Triangle 13">
              <a:extLst>
                <a:ext uri="{FF2B5EF4-FFF2-40B4-BE49-F238E27FC236}">
                  <a16:creationId xmlns:a16="http://schemas.microsoft.com/office/drawing/2014/main" id="{F82A29BC-DB02-9383-165D-B849E968088A}"/>
                </a:ext>
              </a:extLst>
            </p:cNvPr>
            <p:cNvSpPr/>
            <p:nvPr/>
          </p:nvSpPr>
          <p:spPr>
            <a:xfrm rot="13112453">
              <a:off x="3798526" y="839807"/>
              <a:ext cx="1177017" cy="1391160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 b="1"/>
            </a:p>
          </p:txBody>
        </p:sp>
        <p:sp>
          <p:nvSpPr>
            <p:cNvPr id="69" name="L-Shape 32">
              <a:extLst>
                <a:ext uri="{FF2B5EF4-FFF2-40B4-BE49-F238E27FC236}">
                  <a16:creationId xmlns:a16="http://schemas.microsoft.com/office/drawing/2014/main" id="{A0EB8156-9B7D-52E2-7FB5-89C48AB7BE83}"/>
                </a:ext>
              </a:extLst>
            </p:cNvPr>
            <p:cNvSpPr/>
            <p:nvPr/>
          </p:nvSpPr>
          <p:spPr>
            <a:xfrm rot="18338949">
              <a:off x="4301694" y="651030"/>
              <a:ext cx="136068" cy="136068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89C0524E-0FA7-0955-98F1-FBE35F437AD2}"/>
                    </a:ext>
                  </a:extLst>
                </p:cNvPr>
                <p:cNvSpPr txBox="1"/>
                <p:nvPr/>
              </p:nvSpPr>
              <p:spPr>
                <a:xfrm rot="2317397">
                  <a:off x="4417029" y="998627"/>
                  <a:ext cx="627095" cy="307777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46</m:t>
                        </m:r>
                        <m:r>
                          <m:rPr>
                            <m:nor/>
                          </m:rPr>
                          <a:rPr lang="en-GB" sz="14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GB" sz="1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GB" sz="1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89C0524E-0FA7-0955-98F1-FBE35F437AD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317397">
                  <a:off x="4417029" y="998627"/>
                  <a:ext cx="627095" cy="307777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5BDD335C-0BD4-1ECE-5A22-D98BDD8B8D21}"/>
                    </a:ext>
                  </a:extLst>
                </p:cNvPr>
                <p:cNvSpPr txBox="1"/>
                <p:nvPr/>
              </p:nvSpPr>
              <p:spPr>
                <a:xfrm rot="2317397">
                  <a:off x="3569796" y="836819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42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5BDD335C-0BD4-1ECE-5A22-D98BDD8B8D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317397">
                  <a:off x="3569796" y="836819"/>
                  <a:ext cx="457176" cy="338554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3" name="Pie 72">
              <a:extLst>
                <a:ext uri="{FF2B5EF4-FFF2-40B4-BE49-F238E27FC236}">
                  <a16:creationId xmlns:a16="http://schemas.microsoft.com/office/drawing/2014/main" id="{BD854D10-F426-3764-07D3-2DECBAE92097}"/>
                </a:ext>
              </a:extLst>
            </p:cNvPr>
            <p:cNvSpPr/>
            <p:nvPr/>
          </p:nvSpPr>
          <p:spPr>
            <a:xfrm>
              <a:off x="4948578" y="1026245"/>
              <a:ext cx="656310" cy="656310"/>
            </a:xfrm>
            <a:prstGeom prst="pie">
              <a:avLst>
                <a:gd name="adj1" fmla="val 10115729"/>
                <a:gd name="adj2" fmla="val 13061659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4407793-0DC8-878E-85BD-004300312420}"/>
              </a:ext>
            </a:extLst>
          </p:cNvPr>
          <p:cNvGrpSpPr/>
          <p:nvPr/>
        </p:nvGrpSpPr>
        <p:grpSpPr>
          <a:xfrm>
            <a:off x="1049682" y="7669103"/>
            <a:ext cx="1843386" cy="1921432"/>
            <a:chOff x="2223184" y="5961161"/>
            <a:chExt cx="1843386" cy="1921432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994F5B18-DE2D-F35F-184B-09896ED01154}"/>
                </a:ext>
              </a:extLst>
            </p:cNvPr>
            <p:cNvGrpSpPr/>
            <p:nvPr/>
          </p:nvGrpSpPr>
          <p:grpSpPr>
            <a:xfrm rot="7395281">
              <a:off x="1870333" y="6314012"/>
              <a:ext cx="1921432" cy="1215730"/>
              <a:chOff x="6178268" y="3596543"/>
              <a:chExt cx="1921432" cy="1215730"/>
            </a:xfrm>
          </p:grpSpPr>
          <p:sp>
            <p:nvSpPr>
              <p:cNvPr id="75" name="Isosceles Triangle 9">
                <a:extLst>
                  <a:ext uri="{FF2B5EF4-FFF2-40B4-BE49-F238E27FC236}">
                    <a16:creationId xmlns:a16="http://schemas.microsoft.com/office/drawing/2014/main" id="{8BE21910-6B5B-5991-D60B-208726CD2CFA}"/>
                  </a:ext>
                </a:extLst>
              </p:cNvPr>
              <p:cNvSpPr/>
              <p:nvPr/>
            </p:nvSpPr>
            <p:spPr>
              <a:xfrm rot="7039452">
                <a:off x="6716141" y="3130421"/>
                <a:ext cx="917438" cy="1849681"/>
              </a:xfrm>
              <a:prstGeom prst="triangle">
                <a:avLst>
                  <a:gd name="adj" fmla="val 10000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2000" b="1"/>
              </a:p>
            </p:txBody>
          </p:sp>
          <p:sp>
            <p:nvSpPr>
              <p:cNvPr id="76" name="L-Shape 27">
                <a:extLst>
                  <a:ext uri="{FF2B5EF4-FFF2-40B4-BE49-F238E27FC236}">
                    <a16:creationId xmlns:a16="http://schemas.microsoft.com/office/drawing/2014/main" id="{6EE92D60-A879-17A5-426D-6EC487BB395D}"/>
                  </a:ext>
                </a:extLst>
              </p:cNvPr>
              <p:cNvSpPr/>
              <p:nvPr/>
            </p:nvSpPr>
            <p:spPr>
              <a:xfrm rot="12378984">
                <a:off x="6178268" y="3920844"/>
                <a:ext cx="155804" cy="155804"/>
              </a:xfrm>
              <a:prstGeom prst="corner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2000" b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A0EC1404-475B-23A9-7329-270617A543D1}"/>
                      </a:ext>
                    </a:extLst>
                  </p:cNvPr>
                  <p:cNvSpPr txBox="1"/>
                  <p:nvPr/>
                </p:nvSpPr>
                <p:spPr>
                  <a:xfrm rot="14204719">
                    <a:off x="6709077" y="4482330"/>
                    <a:ext cx="321333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72</m:t>
                          </m:r>
                        </m:oMath>
                      </m:oMathPara>
                    </a14:m>
                    <a:endParaRPr lang="en-GB" sz="1600" dirty="0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A0EC1404-475B-23A9-7329-270617A543D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4204719">
                    <a:off x="6709077" y="4482330"/>
                    <a:ext cx="321333" cy="338554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r="-18519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9EBF3BB9-845A-1DD7-6A00-FBA6A1B084A3}"/>
                    </a:ext>
                  </a:extLst>
                </p:cNvPr>
                <p:cNvSpPr txBox="1"/>
                <p:nvPr/>
              </p:nvSpPr>
              <p:spPr>
                <a:xfrm>
                  <a:off x="3745237" y="6341363"/>
                  <a:ext cx="32133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21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9EBF3BB9-845A-1DD7-6A00-FBA6A1B084A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45237" y="6341363"/>
                  <a:ext cx="321333" cy="338554"/>
                </a:xfrm>
                <a:prstGeom prst="rect">
                  <a:avLst/>
                </a:prstGeom>
                <a:blipFill>
                  <a:blip r:embed="rId20"/>
                  <a:stretch>
                    <a:fillRect r="-1851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1F96E6D-C133-D165-76D1-28085E91AEC7}"/>
              </a:ext>
            </a:extLst>
          </p:cNvPr>
          <p:cNvGrpSpPr/>
          <p:nvPr/>
        </p:nvGrpSpPr>
        <p:grpSpPr>
          <a:xfrm rot="12217802">
            <a:off x="3771610" y="7303998"/>
            <a:ext cx="3060585" cy="1717153"/>
            <a:chOff x="4809492" y="3123603"/>
            <a:chExt cx="3060585" cy="1717153"/>
          </a:xfrm>
        </p:grpSpPr>
        <p:sp>
          <p:nvSpPr>
            <p:cNvPr id="83" name="Isosceles Triangle 10">
              <a:extLst>
                <a:ext uri="{FF2B5EF4-FFF2-40B4-BE49-F238E27FC236}">
                  <a16:creationId xmlns:a16="http://schemas.microsoft.com/office/drawing/2014/main" id="{E4919075-9B2B-4979-F079-B668BFA543C2}"/>
                </a:ext>
              </a:extLst>
            </p:cNvPr>
            <p:cNvSpPr/>
            <p:nvPr/>
          </p:nvSpPr>
          <p:spPr>
            <a:xfrm rot="20550147">
              <a:off x="5221055" y="3123603"/>
              <a:ext cx="2620287" cy="764539"/>
            </a:xfrm>
            <a:prstGeom prst="triangle">
              <a:avLst>
                <a:gd name="adj" fmla="val 10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84" name="L-Shape 28">
              <a:extLst>
                <a:ext uri="{FF2B5EF4-FFF2-40B4-BE49-F238E27FC236}">
                  <a16:creationId xmlns:a16="http://schemas.microsoft.com/office/drawing/2014/main" id="{BFDFFFD2-B0F6-7468-05B1-288C23E072C6}"/>
                </a:ext>
              </a:extLst>
            </p:cNvPr>
            <p:cNvSpPr/>
            <p:nvPr/>
          </p:nvSpPr>
          <p:spPr>
            <a:xfrm rot="4249180">
              <a:off x="7698417" y="3333612"/>
              <a:ext cx="171660" cy="171660"/>
            </a:xfrm>
            <a:prstGeom prst="corner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000" b="1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6C753C49-84BD-C28A-DA26-3EE2DA82BF31}"/>
                    </a:ext>
                  </a:extLst>
                </p:cNvPr>
                <p:cNvSpPr txBox="1"/>
                <p:nvPr/>
              </p:nvSpPr>
              <p:spPr>
                <a:xfrm rot="9382198">
                  <a:off x="5814285" y="3762031"/>
                  <a:ext cx="62709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sz="14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GB" sz="1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GB" sz="1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GB" sz="1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6C753C49-84BD-C28A-DA26-3EE2DA82BF3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9382198">
                  <a:off x="5814285" y="3762031"/>
                  <a:ext cx="627095" cy="307777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7109D301-CC49-DF3F-3E40-580F2D92522D}"/>
                    </a:ext>
                  </a:extLst>
                </p:cNvPr>
                <p:cNvSpPr txBox="1"/>
                <p:nvPr/>
              </p:nvSpPr>
              <p:spPr>
                <a:xfrm rot="9382198">
                  <a:off x="6701879" y="3761126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oMath>
                    </m:oMathPara>
                  </a14:m>
                  <a:endPara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7109D301-CC49-DF3F-3E40-580F2D9252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9382198">
                  <a:off x="6701879" y="3761126"/>
                  <a:ext cx="457176" cy="338554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8" name="Pie 87">
              <a:extLst>
                <a:ext uri="{FF2B5EF4-FFF2-40B4-BE49-F238E27FC236}">
                  <a16:creationId xmlns:a16="http://schemas.microsoft.com/office/drawing/2014/main" id="{3ACB90CD-B235-743E-B796-BC773306ECFD}"/>
                </a:ext>
              </a:extLst>
            </p:cNvPr>
            <p:cNvSpPr/>
            <p:nvPr/>
          </p:nvSpPr>
          <p:spPr>
            <a:xfrm>
              <a:off x="4809492" y="3712900"/>
              <a:ext cx="1127856" cy="1127856"/>
            </a:xfrm>
            <a:prstGeom prst="pie">
              <a:avLst>
                <a:gd name="adj1" fmla="val 19605230"/>
                <a:gd name="adj2" fmla="val 2048391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E4E1012-DB17-6515-6E3F-3AF5AF9C1294}"/>
                  </a:ext>
                </a:extLst>
              </p14:cNvPr>
              <p14:cNvContentPartPr/>
              <p14:nvPr/>
            </p14:nvContentPartPr>
            <p14:xfrm>
              <a:off x="120960" y="498960"/>
              <a:ext cx="6060960" cy="8740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E4E1012-DB17-6515-6E3F-3AF5AF9C1294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14480" y="492480"/>
                <a:ext cx="6073200" cy="875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6834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orbel">
      <a:majorFont>
        <a:latin typeface="DejaVu Sans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DejaVu Sans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34b11e3-52eb-4ffe-b789-f4b8a0ab034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FD2D7AE384A04085A5ED607C4990F6" ma:contentTypeVersion="14" ma:contentTypeDescription="Create a new document." ma:contentTypeScope="" ma:versionID="74594942e4c226a9dfd4d10d1efafba6">
  <xsd:schema xmlns:xsd="http://www.w3.org/2001/XMLSchema" xmlns:xs="http://www.w3.org/2001/XMLSchema" xmlns:p="http://schemas.microsoft.com/office/2006/metadata/properties" xmlns:ns3="3fd95729-3133-40de-9ebf-eb215d92e632" xmlns:ns4="834b11e3-52eb-4ffe-b789-f4b8a0ab034a" targetNamespace="http://schemas.microsoft.com/office/2006/metadata/properties" ma:root="true" ma:fieldsID="a40f936abeb816dc27df42a68f1f6719" ns3:_="" ns4:_="">
    <xsd:import namespace="3fd95729-3133-40de-9ebf-eb215d92e632"/>
    <xsd:import namespace="834b11e3-52eb-4ffe-b789-f4b8a0ab034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95729-3133-40de-9ebf-eb215d92e63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b11e3-52eb-4ffe-b789-f4b8a0ab0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7E40D0-7318-468B-94F6-CCC6D0C697AC}">
  <ds:schemaRefs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834b11e3-52eb-4ffe-b789-f4b8a0ab034a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3fd95729-3133-40de-9ebf-eb215d92e632"/>
  </ds:schemaRefs>
</ds:datastoreItem>
</file>

<file path=customXml/itemProps2.xml><?xml version="1.0" encoding="utf-8"?>
<ds:datastoreItem xmlns:ds="http://schemas.openxmlformats.org/officeDocument/2006/customXml" ds:itemID="{FBDCF31C-2E0F-458B-B436-EB21962E59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d95729-3133-40de-9ebf-eb215d92e632"/>
    <ds:schemaRef ds:uri="834b11e3-52eb-4ffe-b789-f4b8a0ab03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B8FDB0-4754-4134-BA05-A7D34FCB34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42540</TotalTime>
  <Words>448</Words>
  <Application>Microsoft Macintosh PowerPoint</Application>
  <PresentationFormat>A4 Paper (210x297 mm)</PresentationFormat>
  <Paragraphs>206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DejaVu Sans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14</cp:revision>
  <dcterms:created xsi:type="dcterms:W3CDTF">2022-02-18T01:25:33Z</dcterms:created>
  <dcterms:modified xsi:type="dcterms:W3CDTF">2023-06-04T14:40:44Z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0x0101007CFD2D7AE384A04085A5ED607C4990F6</vt:lpwstr>
  </property>
</Properties>
</file>