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85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19" dt="2021-12-01T20:19:45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355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2486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3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A2A776-5379-49F1-B1DF-422A6E16A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CF13693-ED62-43E5-A3DF-9DE89FBB73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7808" y="1254950"/>
              <a:ext cx="11564999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85000">
                      <a:extLst>
                        <a:ext uri="{9D8B030D-6E8A-4147-A177-3AD203B41FA5}">
                          <a16:colId xmlns:a16="http://schemas.microsoft.com/office/drawing/2014/main" val="2188069656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483471333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2925858976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528148663"/>
                        </a:ext>
                      </a:extLst>
                    </a:gridCol>
                    <a:gridCol w="964355">
                      <a:extLst>
                        <a:ext uri="{9D8B030D-6E8A-4147-A177-3AD203B41FA5}">
                          <a16:colId xmlns:a16="http://schemas.microsoft.com/office/drawing/2014/main" val="2174280365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2676367615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2690176864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1784641597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938107984"/>
                        </a:ext>
                      </a:extLst>
                    </a:gridCol>
                  </a:tblGrid>
                  <a:tr h="720000">
                    <a:tc gridSpan="9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For each set of numbers find: (</a:t>
                          </a:r>
                          <a:r>
                            <a:rPr lang="en-GB" sz="2400" b="0" dirty="0" err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the mean, (ii) the median, (iii) the range.</a:t>
                          </a: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Leave your answers in their simplest form.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204837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8565671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35298018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5904140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1851061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049174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2829514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CF13693-ED62-43E5-A3DF-9DE89FBB73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7808" y="1254950"/>
              <a:ext cx="11564999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85000">
                      <a:extLst>
                        <a:ext uri="{9D8B030D-6E8A-4147-A177-3AD203B41FA5}">
                          <a16:colId xmlns:a16="http://schemas.microsoft.com/office/drawing/2014/main" val="2188069656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483471333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2925858976"/>
                        </a:ext>
                      </a:extLst>
                    </a:gridCol>
                    <a:gridCol w="1285000">
                      <a:extLst>
                        <a:ext uri="{9D8B030D-6E8A-4147-A177-3AD203B41FA5}">
                          <a16:colId xmlns:a16="http://schemas.microsoft.com/office/drawing/2014/main" val="528148663"/>
                        </a:ext>
                      </a:extLst>
                    </a:gridCol>
                    <a:gridCol w="964355">
                      <a:extLst>
                        <a:ext uri="{9D8B030D-6E8A-4147-A177-3AD203B41FA5}">
                          <a16:colId xmlns:a16="http://schemas.microsoft.com/office/drawing/2014/main" val="2174280365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2676367615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2690176864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1784641597"/>
                        </a:ext>
                      </a:extLst>
                    </a:gridCol>
                    <a:gridCol w="1365161">
                      <a:extLst>
                        <a:ext uri="{9D8B030D-6E8A-4147-A177-3AD203B41FA5}">
                          <a16:colId xmlns:a16="http://schemas.microsoft.com/office/drawing/2014/main" val="938107984"/>
                        </a:ext>
                      </a:extLst>
                    </a:gridCol>
                  </a:tblGrid>
                  <a:tr h="720000">
                    <a:tc gridSpan="9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For each set of numbers find: (</a:t>
                          </a:r>
                          <a:r>
                            <a:rPr lang="en-GB" sz="2400" b="0" dirty="0" err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the mean, (ii) the median, (iii) the range.</a:t>
                          </a: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Leave your answers in their simplest form.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204837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07018" r="-702970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107018" r="-596078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107018" r="-501980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107018" r="-302804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107018" r="-200000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107018" r="-101869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107018" r="-926" b="-5070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565671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207018" r="-702970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207018" r="-596078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207018" r="-501980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207018" r="-302804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207018" r="-200000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207018" r="-101869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207018" r="-926" b="-4070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35298018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312500" r="-702970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312500" r="-596078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312500" r="-501980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312500" r="-302804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312500" r="-200000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312500" r="-101869" b="-3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312500" r="-926" b="-3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904140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405263" r="-70297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405263" r="-596078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405263" r="-50198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405263" r="-302804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405263" r="-20000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405263" r="-101869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405263" r="-926" b="-2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51061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505263" r="-702970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505263" r="-596078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505263" r="-501980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505263" r="-302804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505263" r="-200000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505263" r="-101869" b="-1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505263" r="-926" b="-1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049174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605263" r="-702970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8039" t="-605263" r="-596078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90" t="-605263" r="-501980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9533" t="-605263" r="-302804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4444" t="-605263" r="-200000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0467" t="-605263" r="-101869" b="-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18000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43519" t="-605263" r="-926" b="-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829514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741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264E-4464-44CB-9F6D-3933EBC2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103571" r="-64386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103571" r="-549558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103571" r="-444737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103571" r="-20000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103571" r="-10000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103571" b="-5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200000" r="-64386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200000" r="-549558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200000" r="-444737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200000" r="-20000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200000" r="-10000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200000" b="-4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300000" r="-64386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300000" r="-549558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300000" r="-444737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300000" r="-20000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300000" r="-10000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300000" b="-3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400000" r="-64386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400000" r="-549558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400000" r="-444737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400000" r="-20000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400000" r="-10000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400000" b="-2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508929" r="-64386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508929" r="-549558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508929" r="-444737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508929" r="-20000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508929" r="-10000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508929" b="-1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598246" r="-64386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598246" r="-549558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598246" r="-444737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598246" r="-2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598246" r="-1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598246" b="-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967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264E-4464-44CB-9F6D-3933EBC2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AF8E08B-69AD-2B46-95B6-4E16750E73A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403796"/>
              <a:ext cx="11445307" cy="488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592729060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697468"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99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2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150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AF8E08B-69AD-2B46-95B6-4E16750E73A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403796"/>
              <a:ext cx="11445307" cy="488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592729060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697468"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100000" r="-66909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100000" r="-56909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100000" r="-46909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100000" r="-36909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100000" r="-20074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100000" r="-100741" b="-5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100000" r="-741" b="-5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200000" r="-66909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200000" r="-56909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200000" r="-46909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200000" r="-36909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200000" r="-20074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200000" r="-100741" b="-4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200000" r="-741" b="-4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300000" r="-66909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300000" r="-56909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300000" r="-46909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300000" r="-36909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300000" r="-20074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300000" r="-100741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300000" r="-741" b="-3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400000" r="-66909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400000" r="-56909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400000" r="-46909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400000" r="-36909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400000" r="-20074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400000" r="-100741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400000" r="-741" b="-2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500000" r="-66909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500000" r="-56909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500000" r="-46909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500000" r="-36909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500000" r="-20074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500000" r="-100741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500000" r="-741" b="-1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818" t="-600000" r="-66909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818" t="-600000" r="-56909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1818" t="-600000" r="-46909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818" t="-600000" r="-36909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148" t="-600000" r="-20074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148" t="-600000" r="-100741" b="-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148" t="-600000" r="-741" b="-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27489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12708</TotalTime>
  <Words>325</Words>
  <Application>Microsoft Macintosh PowerPoint</Application>
  <PresentationFormat>Widescreen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Office Theme</vt:lpstr>
      <vt:lpstr>Surds</vt:lpstr>
      <vt:lpstr>Surds</vt:lpstr>
      <vt:lpstr>Surds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2021-12-01T20:20:18Z</dcterms:modified>
</cp:coreProperties>
</file>