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4" r:id="rId2"/>
    <p:sldId id="266" r:id="rId3"/>
    <p:sldId id="265" r:id="rId4"/>
    <p:sldId id="26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865A87-ADC1-0B4E-984E-5C19C8004387}" v="843" dt="2021-12-10T18:44:19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4"/>
    <p:restoredTop sz="96348"/>
  </p:normalViewPr>
  <p:slideViewPr>
    <p:cSldViewPr snapToGrid="0" snapToObjects="1">
      <p:cViewPr varScale="1">
        <p:scale>
          <a:sx n="143" d="100"/>
          <a:sy n="143" d="100"/>
        </p:scale>
        <p:origin x="216" y="2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 Day (Staff)" userId="ca5b3fc2-3fb0-450a-baab-4a6d997cab41" providerId="ADAL" clId="{95865A87-ADC1-0B4E-984E-5C19C8004387}"/>
    <pc:docChg chg="undo custSel addSld delSld modSld sldOrd">
      <pc:chgData name="N Day (Staff)" userId="ca5b3fc2-3fb0-450a-baab-4a6d997cab41" providerId="ADAL" clId="{95865A87-ADC1-0B4E-984E-5C19C8004387}" dt="2021-12-10T18:44:22.454" v="1214" actId="1035"/>
      <pc:docMkLst>
        <pc:docMk/>
      </pc:docMkLst>
      <pc:sldChg chg="modSp del mod">
        <pc:chgData name="N Day (Staff)" userId="ca5b3fc2-3fb0-450a-baab-4a6d997cab41" providerId="ADAL" clId="{95865A87-ADC1-0B4E-984E-5C19C8004387}" dt="2021-12-10T18:07:31.916" v="228" actId="2696"/>
        <pc:sldMkLst>
          <pc:docMk/>
          <pc:sldMk cId="4083313361" sldId="263"/>
        </pc:sldMkLst>
        <pc:picChg chg="mod">
          <ac:chgData name="N Day (Staff)" userId="ca5b3fc2-3fb0-450a-baab-4a6d997cab41" providerId="ADAL" clId="{95865A87-ADC1-0B4E-984E-5C19C8004387}" dt="2021-12-10T18:01:04.546" v="127" actId="1076"/>
          <ac:picMkLst>
            <pc:docMk/>
            <pc:sldMk cId="4083313361" sldId="263"/>
            <ac:picMk id="20" creationId="{457444EE-9DB9-4876-A746-C6E8E3F7E310}"/>
          </ac:picMkLst>
        </pc:picChg>
      </pc:sldChg>
      <pc:sldChg chg="addSp modSp mod modNotesTx">
        <pc:chgData name="N Day (Staff)" userId="ca5b3fc2-3fb0-450a-baab-4a6d997cab41" providerId="ADAL" clId="{95865A87-ADC1-0B4E-984E-5C19C8004387}" dt="2021-12-10T18:40:45.615" v="1147" actId="1038"/>
        <pc:sldMkLst>
          <pc:docMk/>
          <pc:sldMk cId="944482943" sldId="264"/>
        </pc:sldMkLst>
        <pc:spChg chg="add mod">
          <ac:chgData name="N Day (Staff)" userId="ca5b3fc2-3fb0-450a-baab-4a6d997cab41" providerId="ADAL" clId="{95865A87-ADC1-0B4E-984E-5C19C8004387}" dt="2021-12-10T18:40:45.615" v="1147" actId="1038"/>
          <ac:spMkLst>
            <pc:docMk/>
            <pc:sldMk cId="944482943" sldId="264"/>
            <ac:spMk id="11" creationId="{8AF870ED-BBE0-FB40-9E50-783D95BCE8A1}"/>
          </ac:spMkLst>
        </pc:spChg>
        <pc:graphicFrameChg chg="mod modGraphic">
          <ac:chgData name="N Day (Staff)" userId="ca5b3fc2-3fb0-450a-baab-4a6d997cab41" providerId="ADAL" clId="{95865A87-ADC1-0B4E-984E-5C19C8004387}" dt="2021-12-10T18:39:33.628" v="1009" actId="1035"/>
          <ac:graphicFrameMkLst>
            <pc:docMk/>
            <pc:sldMk cId="944482943" sldId="264"/>
            <ac:graphicFrameMk id="10" creationId="{F255445D-BC4F-4ED0-A4B3-4F6A91550EB9}"/>
          </ac:graphicFrameMkLst>
        </pc:graphicFrameChg>
      </pc:sldChg>
      <pc:sldChg chg="addSp delSp modSp add mod modClrScheme chgLayout">
        <pc:chgData name="N Day (Staff)" userId="ca5b3fc2-3fb0-450a-baab-4a6d997cab41" providerId="ADAL" clId="{95865A87-ADC1-0B4E-984E-5C19C8004387}" dt="2021-12-10T18:26:28.329" v="589" actId="21"/>
        <pc:sldMkLst>
          <pc:docMk/>
          <pc:sldMk cId="3874825796" sldId="265"/>
        </pc:sldMkLst>
        <pc:spChg chg="mod">
          <ac:chgData name="N Day (Staff)" userId="ca5b3fc2-3fb0-450a-baab-4a6d997cab41" providerId="ADAL" clId="{95865A87-ADC1-0B4E-984E-5C19C8004387}" dt="2021-12-10T17:54:46.536" v="15" actId="1036"/>
          <ac:spMkLst>
            <pc:docMk/>
            <pc:sldMk cId="3874825796" sldId="265"/>
            <ac:spMk id="6" creationId="{98255BA9-1278-44B3-B79B-19E0CD660AB6}"/>
          </ac:spMkLst>
        </pc:spChg>
        <pc:spChg chg="add del mod ord">
          <ac:chgData name="N Day (Staff)" userId="ca5b3fc2-3fb0-450a-baab-4a6d997cab41" providerId="ADAL" clId="{95865A87-ADC1-0B4E-984E-5C19C8004387}" dt="2021-12-10T17:54:32.900" v="2" actId="700"/>
          <ac:spMkLst>
            <pc:docMk/>
            <pc:sldMk cId="3874825796" sldId="265"/>
            <ac:spMk id="11" creationId="{B76497E5-3893-714E-817D-17CA9E038E39}"/>
          </ac:spMkLst>
        </pc:spChg>
        <pc:spChg chg="add del mod">
          <ac:chgData name="N Day (Staff)" userId="ca5b3fc2-3fb0-450a-baab-4a6d997cab41" providerId="ADAL" clId="{95865A87-ADC1-0B4E-984E-5C19C8004387}" dt="2021-12-10T18:26:28.329" v="589" actId="21"/>
          <ac:spMkLst>
            <pc:docMk/>
            <pc:sldMk cId="3874825796" sldId="265"/>
            <ac:spMk id="12" creationId="{64A13A2C-BFAC-FD45-BB00-A208EACCF542}"/>
          </ac:spMkLst>
        </pc:spChg>
        <pc:graphicFrameChg chg="mod modGraphic">
          <ac:chgData name="N Day (Staff)" userId="ca5b3fc2-3fb0-450a-baab-4a6d997cab41" providerId="ADAL" clId="{95865A87-ADC1-0B4E-984E-5C19C8004387}" dt="2021-12-10T18:07:25.441" v="227"/>
          <ac:graphicFrameMkLst>
            <pc:docMk/>
            <pc:sldMk cId="3874825796" sldId="265"/>
            <ac:graphicFrameMk id="10" creationId="{F255445D-BC4F-4ED0-A4B3-4F6A91550EB9}"/>
          </ac:graphicFrameMkLst>
        </pc:graphicFrameChg>
      </pc:sldChg>
      <pc:sldChg chg="addSp modSp add mod ord">
        <pc:chgData name="N Day (Staff)" userId="ca5b3fc2-3fb0-450a-baab-4a6d997cab41" providerId="ADAL" clId="{95865A87-ADC1-0B4E-984E-5C19C8004387}" dt="2021-12-10T18:44:09.846" v="1195" actId="1037"/>
        <pc:sldMkLst>
          <pc:docMk/>
          <pc:sldMk cId="35018471" sldId="266"/>
        </pc:sldMkLst>
        <pc:spChg chg="mod">
          <ac:chgData name="N Day (Staff)" userId="ca5b3fc2-3fb0-450a-baab-4a6d997cab41" providerId="ADAL" clId="{95865A87-ADC1-0B4E-984E-5C19C8004387}" dt="2021-12-10T18:38:01.864" v="985" actId="20577"/>
          <ac:spMkLst>
            <pc:docMk/>
            <pc:sldMk cId="35018471" sldId="266"/>
            <ac:spMk id="4" creationId="{F3326B83-ECCF-4DE0-8977-62A9455077BF}"/>
          </ac:spMkLst>
        </pc:spChg>
        <pc:spChg chg="mod">
          <ac:chgData name="N Day (Staff)" userId="ca5b3fc2-3fb0-450a-baab-4a6d997cab41" providerId="ADAL" clId="{95865A87-ADC1-0B4E-984E-5C19C8004387}" dt="2021-12-10T18:26:07.994" v="575" actId="1036"/>
          <ac:spMkLst>
            <pc:docMk/>
            <pc:sldMk cId="35018471" sldId="266"/>
            <ac:spMk id="5" creationId="{37FB74B0-489F-4F16-9953-04706C52F8E4}"/>
          </ac:spMkLst>
        </pc:spChg>
        <pc:spChg chg="mod">
          <ac:chgData name="N Day (Staff)" userId="ca5b3fc2-3fb0-450a-baab-4a6d997cab41" providerId="ADAL" clId="{95865A87-ADC1-0B4E-984E-5C19C8004387}" dt="2021-12-10T18:26:18.536" v="586" actId="1035"/>
          <ac:spMkLst>
            <pc:docMk/>
            <pc:sldMk cId="35018471" sldId="266"/>
            <ac:spMk id="6" creationId="{98255BA9-1278-44B3-B79B-19E0CD660AB6}"/>
          </ac:spMkLst>
        </pc:spChg>
        <pc:spChg chg="add mod">
          <ac:chgData name="N Day (Staff)" userId="ca5b3fc2-3fb0-450a-baab-4a6d997cab41" providerId="ADAL" clId="{95865A87-ADC1-0B4E-984E-5C19C8004387}" dt="2021-12-10T18:41:05.858" v="1166"/>
          <ac:spMkLst>
            <pc:docMk/>
            <pc:sldMk cId="35018471" sldId="266"/>
            <ac:spMk id="11" creationId="{5AD908ED-76E2-1F45-8D75-E7B1993B7BC7}"/>
          </ac:spMkLst>
        </pc:spChg>
        <pc:spChg chg="add mod">
          <ac:chgData name="N Day (Staff)" userId="ca5b3fc2-3fb0-450a-baab-4a6d997cab41" providerId="ADAL" clId="{95865A87-ADC1-0B4E-984E-5C19C8004387}" dt="2021-12-10T18:44:09.846" v="1195" actId="1037"/>
          <ac:spMkLst>
            <pc:docMk/>
            <pc:sldMk cId="35018471" sldId="266"/>
            <ac:spMk id="12" creationId="{6311574A-07DB-7C43-A894-57A0581250B0}"/>
          </ac:spMkLst>
        </pc:spChg>
        <pc:graphicFrameChg chg="mod modGraphic">
          <ac:chgData name="N Day (Staff)" userId="ca5b3fc2-3fb0-450a-baab-4a6d997cab41" providerId="ADAL" clId="{95865A87-ADC1-0B4E-984E-5C19C8004387}" dt="2021-12-10T18:43:51.393" v="1189" actId="1076"/>
          <ac:graphicFrameMkLst>
            <pc:docMk/>
            <pc:sldMk cId="35018471" sldId="266"/>
            <ac:graphicFrameMk id="10" creationId="{F255445D-BC4F-4ED0-A4B3-4F6A91550EB9}"/>
          </ac:graphicFrameMkLst>
        </pc:graphicFrameChg>
      </pc:sldChg>
      <pc:sldChg chg="addSp modSp add mod">
        <pc:chgData name="N Day (Staff)" userId="ca5b3fc2-3fb0-450a-baab-4a6d997cab41" providerId="ADAL" clId="{95865A87-ADC1-0B4E-984E-5C19C8004387}" dt="2021-12-10T18:44:22.454" v="1214" actId="1035"/>
        <pc:sldMkLst>
          <pc:docMk/>
          <pc:sldMk cId="582841950" sldId="267"/>
        </pc:sldMkLst>
        <pc:spChg chg="mod">
          <ac:chgData name="N Day (Staff)" userId="ca5b3fc2-3fb0-450a-baab-4a6d997cab41" providerId="ADAL" clId="{95865A87-ADC1-0B4E-984E-5C19C8004387}" dt="2021-12-10T18:38:08.716" v="986"/>
          <ac:spMkLst>
            <pc:docMk/>
            <pc:sldMk cId="582841950" sldId="267"/>
            <ac:spMk id="4" creationId="{F3326B83-ECCF-4DE0-8977-62A9455077BF}"/>
          </ac:spMkLst>
        </pc:spChg>
        <pc:spChg chg="mod">
          <ac:chgData name="N Day (Staff)" userId="ca5b3fc2-3fb0-450a-baab-4a6d997cab41" providerId="ADAL" clId="{95865A87-ADC1-0B4E-984E-5C19C8004387}" dt="2021-12-10T18:26:35.862" v="592" actId="404"/>
          <ac:spMkLst>
            <pc:docMk/>
            <pc:sldMk cId="582841950" sldId="267"/>
            <ac:spMk id="5" creationId="{37FB74B0-489F-4F16-9953-04706C52F8E4}"/>
          </ac:spMkLst>
        </pc:spChg>
        <pc:spChg chg="mod">
          <ac:chgData name="N Day (Staff)" userId="ca5b3fc2-3fb0-450a-baab-4a6d997cab41" providerId="ADAL" clId="{95865A87-ADC1-0B4E-984E-5C19C8004387}" dt="2021-12-10T18:26:40.794" v="593" actId="1076"/>
          <ac:spMkLst>
            <pc:docMk/>
            <pc:sldMk cId="582841950" sldId="267"/>
            <ac:spMk id="6" creationId="{98255BA9-1278-44B3-B79B-19E0CD660AB6}"/>
          </ac:spMkLst>
        </pc:spChg>
        <pc:spChg chg="add mod">
          <ac:chgData name="N Day (Staff)" userId="ca5b3fc2-3fb0-450a-baab-4a6d997cab41" providerId="ADAL" clId="{95865A87-ADC1-0B4E-984E-5C19C8004387}" dt="2021-12-10T18:26:30.628" v="590"/>
          <ac:spMkLst>
            <pc:docMk/>
            <pc:sldMk cId="582841950" sldId="267"/>
            <ac:spMk id="11" creationId="{99274C69-A240-AF4C-BA56-23996B101CEC}"/>
          </ac:spMkLst>
        </pc:spChg>
        <pc:spChg chg="add mod">
          <ac:chgData name="N Day (Staff)" userId="ca5b3fc2-3fb0-450a-baab-4a6d997cab41" providerId="ADAL" clId="{95865A87-ADC1-0B4E-984E-5C19C8004387}" dt="2021-12-10T18:44:22.454" v="1214" actId="1035"/>
          <ac:spMkLst>
            <pc:docMk/>
            <pc:sldMk cId="582841950" sldId="267"/>
            <ac:spMk id="12" creationId="{940E85BA-A2E0-DE43-9AE6-4438A703B228}"/>
          </ac:spMkLst>
        </pc:spChg>
        <pc:graphicFrameChg chg="mod modGraphic">
          <ac:chgData name="N Day (Staff)" userId="ca5b3fc2-3fb0-450a-baab-4a6d997cab41" providerId="ADAL" clId="{95865A87-ADC1-0B4E-984E-5C19C8004387}" dt="2021-12-10T18:36:32.073" v="962" actId="20577"/>
          <ac:graphicFrameMkLst>
            <pc:docMk/>
            <pc:sldMk cId="582841950" sldId="267"/>
            <ac:graphicFrameMk id="10" creationId="{F255445D-BC4F-4ED0-A4B3-4F6A91550EB9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980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alf-frame 3">
            <a:extLst>
              <a:ext uri="{FF2B5EF4-FFF2-40B4-BE49-F238E27FC236}">
                <a16:creationId xmlns:a16="http://schemas.microsoft.com/office/drawing/2014/main" id="{88FA8F2C-883F-4D01-99C8-8C040F58CC3A}"/>
              </a:ext>
            </a:extLst>
          </p:cNvPr>
          <p:cNvSpPr/>
          <p:nvPr/>
        </p:nvSpPr>
        <p:spPr>
          <a:xfrm>
            <a:off x="2772" y="2772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3" name="Half-frame 4">
            <a:extLst>
              <a:ext uri="{FF2B5EF4-FFF2-40B4-BE49-F238E27FC236}">
                <a16:creationId xmlns:a16="http://schemas.microsoft.com/office/drawing/2014/main" id="{CFD13466-0683-4379-BC93-4509D8769527}"/>
              </a:ext>
            </a:extLst>
          </p:cNvPr>
          <p:cNvSpPr/>
          <p:nvPr/>
        </p:nvSpPr>
        <p:spPr>
          <a:xfrm flipH="1" flipV="1">
            <a:off x="5802518" y="5947063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326B83-ECCF-4DE0-8977-62A9455077BF}"/>
              </a:ext>
            </a:extLst>
          </p:cNvPr>
          <p:cNvSpPr/>
          <p:nvPr/>
        </p:nvSpPr>
        <p:spPr>
          <a:xfrm>
            <a:off x="8426337" y="6449755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</a:t>
            </a:r>
            <a:r>
              <a:rPr lang="en-GB" sz="2000" dirty="0" err="1">
                <a:solidFill>
                  <a:schemeClr val="tx1"/>
                </a:solidFill>
              </a:rPr>
              <a:t>Jshmtn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FB74B0-489F-4F16-9953-04706C52F8E4}"/>
              </a:ext>
            </a:extLst>
          </p:cNvPr>
          <p:cNvSpPr txBox="1"/>
          <p:nvPr/>
        </p:nvSpPr>
        <p:spPr>
          <a:xfrm>
            <a:off x="185787" y="375634"/>
            <a:ext cx="7357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dirty="0">
                <a:solidFill>
                  <a:schemeClr val="bg2"/>
                </a:solidFill>
              </a:rPr>
              <a:t>Area and Perimeter with</a:t>
            </a:r>
            <a:r>
              <a:rPr lang="en-GB" sz="3200" b="0" dirty="0">
                <a:solidFill>
                  <a:schemeClr val="bg2"/>
                </a:solidFill>
              </a:rPr>
              <a:t>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8255BA9-1278-44B3-B79B-19E0CD660AB6}"/>
              </a:ext>
            </a:extLst>
          </p:cNvPr>
          <p:cNvSpPr txBox="1">
            <a:spLocks/>
          </p:cNvSpPr>
          <p:nvPr/>
        </p:nvSpPr>
        <p:spPr>
          <a:xfrm>
            <a:off x="5176401" y="197456"/>
            <a:ext cx="473387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>
                <a:solidFill>
                  <a:schemeClr val="bg2"/>
                </a:solidFill>
              </a:rPr>
              <a:t>Standard Form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B2D9261-4AEF-4BEE-94B7-AF2B359915DF}"/>
              </a:ext>
            </a:extLst>
          </p:cNvPr>
          <p:cNvGrpSpPr/>
          <p:nvPr/>
        </p:nvGrpSpPr>
        <p:grpSpPr>
          <a:xfrm>
            <a:off x="11464387" y="98048"/>
            <a:ext cx="615950" cy="631529"/>
            <a:chOff x="11461615" y="95276"/>
            <a:chExt cx="615950" cy="63152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F4B08EE-E1C2-4C0D-87BF-0C7A6A135A44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Graphic 8" descr="Alterations &amp; Tailoring outline">
              <a:extLst>
                <a:ext uri="{FF2B5EF4-FFF2-40B4-BE49-F238E27FC236}">
                  <a16:creationId xmlns:a16="http://schemas.microsoft.com/office/drawing/2014/main" id="{10D150D8-7648-4AA8-B257-7377BEC778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F255445D-BC4F-4ED0-A4B3-4F6A91550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0350087"/>
                  </p:ext>
                </p:extLst>
              </p:nvPr>
            </p:nvGraphicFramePr>
            <p:xfrm>
              <a:off x="298337" y="1490804"/>
              <a:ext cx="11341210" cy="4904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6063">
                      <a:extLst>
                        <a:ext uri="{9D8B030D-6E8A-4147-A177-3AD203B41FA5}">
                          <a16:colId xmlns:a16="http://schemas.microsoft.com/office/drawing/2014/main" val="2818293655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3568068411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2059316638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2795930486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407936301"/>
                        </a:ext>
                      </a:extLst>
                    </a:gridCol>
                    <a:gridCol w="913167">
                      <a:extLst>
                        <a:ext uri="{9D8B030D-6E8A-4147-A177-3AD203B41FA5}">
                          <a16:colId xmlns:a16="http://schemas.microsoft.com/office/drawing/2014/main" val="3990206228"/>
                        </a:ext>
                      </a:extLst>
                    </a:gridCol>
                    <a:gridCol w="1706527">
                      <a:extLst>
                        <a:ext uri="{9D8B030D-6E8A-4147-A177-3AD203B41FA5}">
                          <a16:colId xmlns:a16="http://schemas.microsoft.com/office/drawing/2014/main" val="872231475"/>
                        </a:ext>
                      </a:extLst>
                    </a:gridCol>
                    <a:gridCol w="753161">
                      <a:extLst>
                        <a:ext uri="{9D8B030D-6E8A-4147-A177-3AD203B41FA5}">
                          <a16:colId xmlns:a16="http://schemas.microsoft.com/office/drawing/2014/main" val="3856083685"/>
                        </a:ext>
                      </a:extLst>
                    </a:gridCol>
                  </a:tblGrid>
                  <a:tr h="697926"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oMath>
                          </a14:m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Area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Perimeter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04324353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4699632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9×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1.2×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948420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2.4×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40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4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9561251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6.6×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120721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6×</m:t>
                                </m:r>
                                <m:sSup>
                                  <m:sSupPr>
                                    <m:ctrlPr>
                                      <a:rPr lang="en-GB" sz="28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28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8371519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6×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4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oMath>
                          </a14:m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45720" marR="45720" marT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44799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F255445D-BC4F-4ED0-A4B3-4F6A91550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0350087"/>
                  </p:ext>
                </p:extLst>
              </p:nvPr>
            </p:nvGraphicFramePr>
            <p:xfrm>
              <a:off x="298337" y="1490804"/>
              <a:ext cx="11341210" cy="4904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6063">
                      <a:extLst>
                        <a:ext uri="{9D8B030D-6E8A-4147-A177-3AD203B41FA5}">
                          <a16:colId xmlns:a16="http://schemas.microsoft.com/office/drawing/2014/main" val="2818293655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3568068411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2059316638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2795930486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407936301"/>
                        </a:ext>
                      </a:extLst>
                    </a:gridCol>
                    <a:gridCol w="913167">
                      <a:extLst>
                        <a:ext uri="{9D8B030D-6E8A-4147-A177-3AD203B41FA5}">
                          <a16:colId xmlns:a16="http://schemas.microsoft.com/office/drawing/2014/main" val="3990206228"/>
                        </a:ext>
                      </a:extLst>
                    </a:gridCol>
                    <a:gridCol w="1706527">
                      <a:extLst>
                        <a:ext uri="{9D8B030D-6E8A-4147-A177-3AD203B41FA5}">
                          <a16:colId xmlns:a16="http://schemas.microsoft.com/office/drawing/2014/main" val="872231475"/>
                        </a:ext>
                      </a:extLst>
                    </a:gridCol>
                    <a:gridCol w="753161">
                      <a:extLst>
                        <a:ext uri="{9D8B030D-6E8A-4147-A177-3AD203B41FA5}">
                          <a16:colId xmlns:a16="http://schemas.microsoft.com/office/drawing/2014/main" val="3856083685"/>
                        </a:ext>
                      </a:extLst>
                    </a:gridCol>
                  </a:tblGrid>
                  <a:tr h="697926"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4028" r="-486806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33103" r="-383448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Area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Perimeter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04324353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4028" t="-100000" r="-486806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33103" t="-100000" r="-383448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469963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4028" t="-196429" r="-486806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33103" t="-196429" r="-383448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94842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33103" t="-301818" r="-383448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33103" t="-301818" r="-283448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415254" t="-301818" b="-31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956125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4028" t="-401818" r="-486806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33103" t="-401818" r="-183448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12072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33103" t="-492857" r="-383448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33103" t="-492857" r="-283448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837151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33103" t="-603636" r="-283448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33103" t="-603636" r="-183448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marT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18519" t="-603636" r="-43704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44799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8AF870ED-BBE0-FB40-9E50-783D95BCE8A1}"/>
              </a:ext>
            </a:extLst>
          </p:cNvPr>
          <p:cNvSpPr txBox="1"/>
          <p:nvPr/>
        </p:nvSpPr>
        <p:spPr>
          <a:xfrm>
            <a:off x="898972" y="1075387"/>
            <a:ext cx="9870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2"/>
                </a:solidFill>
              </a:rPr>
              <a:t>Fill in the gaps, giving all answers in standard form. </a:t>
            </a:r>
          </a:p>
        </p:txBody>
      </p:sp>
    </p:spTree>
    <p:extLst>
      <p:ext uri="{BB962C8B-B14F-4D97-AF65-F5344CB8AC3E}">
        <p14:creationId xmlns:p14="http://schemas.microsoft.com/office/powerpoint/2010/main" val="94448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alf-frame 3">
            <a:extLst>
              <a:ext uri="{FF2B5EF4-FFF2-40B4-BE49-F238E27FC236}">
                <a16:creationId xmlns:a16="http://schemas.microsoft.com/office/drawing/2014/main" id="{88FA8F2C-883F-4D01-99C8-8C040F58CC3A}"/>
              </a:ext>
            </a:extLst>
          </p:cNvPr>
          <p:cNvSpPr/>
          <p:nvPr/>
        </p:nvSpPr>
        <p:spPr>
          <a:xfrm>
            <a:off x="2772" y="2772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3" name="Half-frame 4">
            <a:extLst>
              <a:ext uri="{FF2B5EF4-FFF2-40B4-BE49-F238E27FC236}">
                <a16:creationId xmlns:a16="http://schemas.microsoft.com/office/drawing/2014/main" id="{CFD13466-0683-4379-BC93-4509D8769527}"/>
              </a:ext>
            </a:extLst>
          </p:cNvPr>
          <p:cNvSpPr/>
          <p:nvPr/>
        </p:nvSpPr>
        <p:spPr>
          <a:xfrm flipH="1" flipV="1">
            <a:off x="5802518" y="5947063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326B83-ECCF-4DE0-8977-62A9455077BF}"/>
              </a:ext>
            </a:extLst>
          </p:cNvPr>
          <p:cNvSpPr/>
          <p:nvPr/>
        </p:nvSpPr>
        <p:spPr>
          <a:xfrm>
            <a:off x="8426337" y="6449755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FB74B0-489F-4F16-9953-04706C52F8E4}"/>
              </a:ext>
            </a:extLst>
          </p:cNvPr>
          <p:cNvSpPr txBox="1"/>
          <p:nvPr/>
        </p:nvSpPr>
        <p:spPr>
          <a:xfrm>
            <a:off x="185787" y="420459"/>
            <a:ext cx="73575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000" dirty="0">
                <a:solidFill>
                  <a:schemeClr val="bg2"/>
                </a:solidFill>
              </a:rPr>
              <a:t>Area, Perimeter, and Pythagoras with</a:t>
            </a:r>
            <a:r>
              <a:rPr lang="en-GB" sz="3000" b="0" dirty="0">
                <a:solidFill>
                  <a:schemeClr val="bg2"/>
                </a:solidFill>
              </a:rPr>
              <a:t>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8255BA9-1278-44B3-B79B-19E0CD660AB6}"/>
              </a:ext>
            </a:extLst>
          </p:cNvPr>
          <p:cNvSpPr txBox="1">
            <a:spLocks/>
          </p:cNvSpPr>
          <p:nvPr/>
        </p:nvSpPr>
        <p:spPr>
          <a:xfrm>
            <a:off x="6560047" y="251186"/>
            <a:ext cx="473387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000" b="1" dirty="0">
                <a:solidFill>
                  <a:schemeClr val="bg2"/>
                </a:solidFill>
              </a:rPr>
              <a:t>Standard Form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B2D9261-4AEF-4BEE-94B7-AF2B359915DF}"/>
              </a:ext>
            </a:extLst>
          </p:cNvPr>
          <p:cNvGrpSpPr/>
          <p:nvPr/>
        </p:nvGrpSpPr>
        <p:grpSpPr>
          <a:xfrm>
            <a:off x="11464387" y="98048"/>
            <a:ext cx="615950" cy="631529"/>
            <a:chOff x="11461615" y="95276"/>
            <a:chExt cx="615950" cy="63152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F4B08EE-E1C2-4C0D-87BF-0C7A6A135A44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Graphic 8" descr="Alterations &amp; Tailoring outline">
              <a:extLst>
                <a:ext uri="{FF2B5EF4-FFF2-40B4-BE49-F238E27FC236}">
                  <a16:creationId xmlns:a16="http://schemas.microsoft.com/office/drawing/2014/main" id="{10D150D8-7648-4AA8-B257-7377BEC778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F255445D-BC4F-4ED0-A4B3-4F6A91550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8652050"/>
                  </p:ext>
                </p:extLst>
              </p:nvPr>
            </p:nvGraphicFramePr>
            <p:xfrm>
              <a:off x="298337" y="1490804"/>
              <a:ext cx="11651616" cy="4904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2275">
                      <a:extLst>
                        <a:ext uri="{9D8B030D-6E8A-4147-A177-3AD203B41FA5}">
                          <a16:colId xmlns:a16="http://schemas.microsoft.com/office/drawing/2014/main" val="2818293655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3568068411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2059316638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4148045944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2795930486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407936301"/>
                        </a:ext>
                      </a:extLst>
                    </a:gridCol>
                    <a:gridCol w="739317">
                      <a:extLst>
                        <a:ext uri="{9D8B030D-6E8A-4147-A177-3AD203B41FA5}">
                          <a16:colId xmlns:a16="http://schemas.microsoft.com/office/drawing/2014/main" val="3990206228"/>
                        </a:ext>
                      </a:extLst>
                    </a:gridCol>
                    <a:gridCol w="1381509">
                      <a:extLst>
                        <a:ext uri="{9D8B030D-6E8A-4147-A177-3AD203B41FA5}">
                          <a16:colId xmlns:a16="http://schemas.microsoft.com/office/drawing/2014/main" val="872231475"/>
                        </a:ext>
                      </a:extLst>
                    </a:gridCol>
                    <a:gridCol w="353435">
                      <a:extLst>
                        <a:ext uri="{9D8B030D-6E8A-4147-A177-3AD203B41FA5}">
                          <a16:colId xmlns:a16="http://schemas.microsoft.com/office/drawing/2014/main" val="3856083685"/>
                        </a:ext>
                      </a:extLst>
                    </a:gridCol>
                  </a:tblGrid>
                  <a:tr h="697926"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1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Area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Perimeter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04324353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5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  <a:p>
                          <a:pPr lvl="1"/>
                          <a:br>
                            <a:rPr lang="en-GB" sz="4000" i="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</a:br>
                          <a:r>
                            <a:rPr lang="en-GB" sz="4000" i="0" baseline="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  </a:t>
                          </a:r>
                          <a14:m>
                            <m:oMath xmlns:m="http://schemas.openxmlformats.org/officeDocument/2006/math">
                              <m:r>
                                <a:rPr lang="en-GB" sz="400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4699632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1.3×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948420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8×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6×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4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9561251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2.5×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8.4×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5.6×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120721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9.9×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1.01×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8371519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4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45720" marR="45720" marT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44799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F255445D-BC4F-4ED0-A4B3-4F6A91550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8652050"/>
                  </p:ext>
                </p:extLst>
              </p:nvPr>
            </p:nvGraphicFramePr>
            <p:xfrm>
              <a:off x="298337" y="1490804"/>
              <a:ext cx="11651616" cy="4904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2275">
                      <a:extLst>
                        <a:ext uri="{9D8B030D-6E8A-4147-A177-3AD203B41FA5}">
                          <a16:colId xmlns:a16="http://schemas.microsoft.com/office/drawing/2014/main" val="2818293655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3568068411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2059316638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4148045944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2795930486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407936301"/>
                        </a:ext>
                      </a:extLst>
                    </a:gridCol>
                    <a:gridCol w="739317">
                      <a:extLst>
                        <a:ext uri="{9D8B030D-6E8A-4147-A177-3AD203B41FA5}">
                          <a16:colId xmlns:a16="http://schemas.microsoft.com/office/drawing/2014/main" val="3990206228"/>
                        </a:ext>
                      </a:extLst>
                    </a:gridCol>
                    <a:gridCol w="1381509">
                      <a:extLst>
                        <a:ext uri="{9D8B030D-6E8A-4147-A177-3AD203B41FA5}">
                          <a16:colId xmlns:a16="http://schemas.microsoft.com/office/drawing/2014/main" val="872231475"/>
                        </a:ext>
                      </a:extLst>
                    </a:gridCol>
                    <a:gridCol w="353435">
                      <a:extLst>
                        <a:ext uri="{9D8B030D-6E8A-4147-A177-3AD203B41FA5}">
                          <a16:colId xmlns:a16="http://schemas.microsoft.com/office/drawing/2014/main" val="3856083685"/>
                        </a:ext>
                      </a:extLst>
                    </a:gridCol>
                  </a:tblGrid>
                  <a:tr h="697926"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r="-543382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r="-443382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r="-343382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Area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Perimeter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04324353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100000" r="-543382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t="-100000" r="-443382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16514" t="-19856" r="-26606" b="-220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469963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196429" r="-543382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196429" r="-343382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94842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301818" r="-543382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4815" t="-301818" r="-245926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246552" t="-301818" r="-237931" b="-31272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956125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401818" r="-343382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4815" t="-401818" r="-245926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31618" t="-401818" r="-144118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12072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t="-492857" r="-443382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492857" r="-343382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837151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6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4815" t="-603636" r="-245926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31618" t="-603636" r="-144118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marT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16514" t="-603636" r="-26606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44799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5AD908ED-76E2-1F45-8D75-E7B1993B7BC7}"/>
              </a:ext>
            </a:extLst>
          </p:cNvPr>
          <p:cNvSpPr txBox="1"/>
          <p:nvPr/>
        </p:nvSpPr>
        <p:spPr>
          <a:xfrm>
            <a:off x="898972" y="1075387"/>
            <a:ext cx="9870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2"/>
                </a:solidFill>
              </a:rPr>
              <a:t>Fill in the gaps, giving all answers in standard form.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11574A-07DB-7C43-A894-57A0581250B0}"/>
              </a:ext>
            </a:extLst>
          </p:cNvPr>
          <p:cNvSpPr/>
          <p:nvPr/>
        </p:nvSpPr>
        <p:spPr>
          <a:xfrm>
            <a:off x="10210800" y="5444706"/>
            <a:ext cx="242046" cy="242046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alf-frame 3">
            <a:extLst>
              <a:ext uri="{FF2B5EF4-FFF2-40B4-BE49-F238E27FC236}">
                <a16:creationId xmlns:a16="http://schemas.microsoft.com/office/drawing/2014/main" id="{88FA8F2C-883F-4D01-99C8-8C040F58CC3A}"/>
              </a:ext>
            </a:extLst>
          </p:cNvPr>
          <p:cNvSpPr/>
          <p:nvPr/>
        </p:nvSpPr>
        <p:spPr>
          <a:xfrm>
            <a:off x="2772" y="2772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3" name="Half-frame 4">
            <a:extLst>
              <a:ext uri="{FF2B5EF4-FFF2-40B4-BE49-F238E27FC236}">
                <a16:creationId xmlns:a16="http://schemas.microsoft.com/office/drawing/2014/main" id="{CFD13466-0683-4379-BC93-4509D8769527}"/>
              </a:ext>
            </a:extLst>
          </p:cNvPr>
          <p:cNvSpPr/>
          <p:nvPr/>
        </p:nvSpPr>
        <p:spPr>
          <a:xfrm flipH="1" flipV="1">
            <a:off x="5802518" y="5947063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326B83-ECCF-4DE0-8977-62A9455077BF}"/>
              </a:ext>
            </a:extLst>
          </p:cNvPr>
          <p:cNvSpPr/>
          <p:nvPr/>
        </p:nvSpPr>
        <p:spPr>
          <a:xfrm>
            <a:off x="8426337" y="6449755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</a:t>
            </a:r>
            <a:r>
              <a:rPr lang="en-GB" sz="2000" dirty="0" err="1">
                <a:solidFill>
                  <a:schemeClr val="tx1"/>
                </a:solidFill>
              </a:rPr>
              <a:t>Jshmtn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FB74B0-489F-4F16-9953-04706C52F8E4}"/>
              </a:ext>
            </a:extLst>
          </p:cNvPr>
          <p:cNvSpPr txBox="1"/>
          <p:nvPr/>
        </p:nvSpPr>
        <p:spPr>
          <a:xfrm>
            <a:off x="185787" y="375634"/>
            <a:ext cx="7357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dirty="0">
                <a:solidFill>
                  <a:schemeClr val="bg2"/>
                </a:solidFill>
              </a:rPr>
              <a:t>Area and Perimeter with</a:t>
            </a:r>
            <a:r>
              <a:rPr lang="en-GB" sz="3200" b="0" dirty="0">
                <a:solidFill>
                  <a:schemeClr val="bg2"/>
                </a:solidFill>
              </a:rPr>
              <a:t>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8255BA9-1278-44B3-B79B-19E0CD660AB6}"/>
              </a:ext>
            </a:extLst>
          </p:cNvPr>
          <p:cNvSpPr txBox="1">
            <a:spLocks/>
          </p:cNvSpPr>
          <p:nvPr/>
        </p:nvSpPr>
        <p:spPr>
          <a:xfrm>
            <a:off x="4737905" y="270318"/>
            <a:ext cx="473387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bg2"/>
                </a:solidFill>
              </a:rPr>
              <a:t>Standard Form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B2D9261-4AEF-4BEE-94B7-AF2B359915DF}"/>
              </a:ext>
            </a:extLst>
          </p:cNvPr>
          <p:cNvGrpSpPr/>
          <p:nvPr/>
        </p:nvGrpSpPr>
        <p:grpSpPr>
          <a:xfrm>
            <a:off x="11464387" y="98048"/>
            <a:ext cx="615950" cy="631529"/>
            <a:chOff x="11461615" y="95276"/>
            <a:chExt cx="615950" cy="63152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F4B08EE-E1C2-4C0D-87BF-0C7A6A135A44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Graphic 8" descr="Alterations &amp; Tailoring outline">
              <a:extLst>
                <a:ext uri="{FF2B5EF4-FFF2-40B4-BE49-F238E27FC236}">
                  <a16:creationId xmlns:a16="http://schemas.microsoft.com/office/drawing/2014/main" id="{10D150D8-7648-4AA8-B257-7377BEC778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F255445D-BC4F-4ED0-A4B3-4F6A91550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534160"/>
                  </p:ext>
                </p:extLst>
              </p:nvPr>
            </p:nvGraphicFramePr>
            <p:xfrm>
              <a:off x="298337" y="1257720"/>
              <a:ext cx="11342316" cy="4904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6063">
                      <a:extLst>
                        <a:ext uri="{9D8B030D-6E8A-4147-A177-3AD203B41FA5}">
                          <a16:colId xmlns:a16="http://schemas.microsoft.com/office/drawing/2014/main" val="2818293655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3568068411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2059316638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2795930486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407936301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3990206228"/>
                        </a:ext>
                      </a:extLst>
                    </a:gridCol>
                    <a:gridCol w="1706400">
                      <a:extLst>
                        <a:ext uri="{9D8B030D-6E8A-4147-A177-3AD203B41FA5}">
                          <a16:colId xmlns:a16="http://schemas.microsoft.com/office/drawing/2014/main" val="872231475"/>
                        </a:ext>
                      </a:extLst>
                    </a:gridCol>
                    <a:gridCol w="753161">
                      <a:extLst>
                        <a:ext uri="{9D8B030D-6E8A-4147-A177-3AD203B41FA5}">
                          <a16:colId xmlns:a16="http://schemas.microsoft.com/office/drawing/2014/main" val="3856083685"/>
                        </a:ext>
                      </a:extLst>
                    </a:gridCol>
                  </a:tblGrid>
                  <a:tr h="697926"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oMath>
                          </a14:m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oMath>
                          </a14:m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Area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Perimeter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04324353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4699632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1.2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08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4.2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948420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8×</m:t>
                                </m:r>
                                <m:sSup>
                                  <m:sSupPr>
                                    <m:ctrlPr>
                                      <a:rPr lang="en-GB" sz="2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2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2.4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7.6×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40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4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9561251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6.6×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120721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6×</m:t>
                                </m:r>
                                <m:sSup>
                                  <m:sSupPr>
                                    <m:ctrlPr>
                                      <a:rPr lang="en-GB" sz="28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2800" b="0" i="1" smtClean="0">
                                        <a:solidFill>
                                          <a:schemeClr val="bg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6.4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8371519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6×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4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oMath>
                          </a14:m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45720" marR="45720" marT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44799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F255445D-BC4F-4ED0-A4B3-4F6A91550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534160"/>
                  </p:ext>
                </p:extLst>
              </p:nvPr>
            </p:nvGraphicFramePr>
            <p:xfrm>
              <a:off x="298337" y="1257720"/>
              <a:ext cx="11342316" cy="4904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6063">
                      <a:extLst>
                        <a:ext uri="{9D8B030D-6E8A-4147-A177-3AD203B41FA5}">
                          <a16:colId xmlns:a16="http://schemas.microsoft.com/office/drawing/2014/main" val="2818293655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3568068411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2059316638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2795930486"/>
                        </a:ext>
                      </a:extLst>
                    </a:gridCol>
                    <a:gridCol w="1838073">
                      <a:extLst>
                        <a:ext uri="{9D8B030D-6E8A-4147-A177-3AD203B41FA5}">
                          <a16:colId xmlns:a16="http://schemas.microsoft.com/office/drawing/2014/main" val="407936301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3990206228"/>
                        </a:ext>
                      </a:extLst>
                    </a:gridCol>
                    <a:gridCol w="1706400">
                      <a:extLst>
                        <a:ext uri="{9D8B030D-6E8A-4147-A177-3AD203B41FA5}">
                          <a16:colId xmlns:a16="http://schemas.microsoft.com/office/drawing/2014/main" val="872231475"/>
                        </a:ext>
                      </a:extLst>
                    </a:gridCol>
                    <a:gridCol w="753161">
                      <a:extLst>
                        <a:ext uri="{9D8B030D-6E8A-4147-A177-3AD203B41FA5}">
                          <a16:colId xmlns:a16="http://schemas.microsoft.com/office/drawing/2014/main" val="3856083685"/>
                        </a:ext>
                      </a:extLst>
                    </a:gridCol>
                  </a:tblGrid>
                  <a:tr h="697926"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4028" t="-1818" r="-486806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3103" t="-1818" r="-383448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Area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Perimeter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04324353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4028" t="-101818" r="-486806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3103" t="-101818" r="-383448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3103" t="-101818" r="-283448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3103" t="-101818" r="-183448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469963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4028" t="-198214" r="-486806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3103" t="-198214" r="-383448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3103" t="-198214" r="-283448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3103" t="-198214" r="-183448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94842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4028" t="-303636" r="-486806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3103" t="-303636" r="-383448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3103" t="-303636" r="-283448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3103" t="-303636" r="-183448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15254" t="-303636" b="-31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956125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4028" t="-403636" r="-486806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3103" t="-403636" r="-383448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3103" t="-403636" r="-283448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3103" t="-403636" r="-183448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12072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4028" t="-494643" r="-486806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3103" t="-494643" r="-383448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3103" t="-494643" r="-283448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3103" t="-494643" r="-183448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837151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4028" t="-605455" r="-486806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3103" t="-605455" r="-383448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3103" t="-605455" r="-283448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3103" t="-605455" r="-183448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marT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18519" t="-605455" r="-43704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44799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64A13A2C-BFAC-FD45-BB00-A208EACCF542}"/>
              </a:ext>
            </a:extLst>
          </p:cNvPr>
          <p:cNvSpPr txBox="1"/>
          <p:nvPr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87482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alf-frame 3">
            <a:extLst>
              <a:ext uri="{FF2B5EF4-FFF2-40B4-BE49-F238E27FC236}">
                <a16:creationId xmlns:a16="http://schemas.microsoft.com/office/drawing/2014/main" id="{88FA8F2C-883F-4D01-99C8-8C040F58CC3A}"/>
              </a:ext>
            </a:extLst>
          </p:cNvPr>
          <p:cNvSpPr/>
          <p:nvPr/>
        </p:nvSpPr>
        <p:spPr>
          <a:xfrm>
            <a:off x="2772" y="2772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3" name="Half-frame 4">
            <a:extLst>
              <a:ext uri="{FF2B5EF4-FFF2-40B4-BE49-F238E27FC236}">
                <a16:creationId xmlns:a16="http://schemas.microsoft.com/office/drawing/2014/main" id="{CFD13466-0683-4379-BC93-4509D8769527}"/>
              </a:ext>
            </a:extLst>
          </p:cNvPr>
          <p:cNvSpPr/>
          <p:nvPr/>
        </p:nvSpPr>
        <p:spPr>
          <a:xfrm flipH="1" flipV="1">
            <a:off x="5802518" y="5947063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326B83-ECCF-4DE0-8977-62A9455077BF}"/>
              </a:ext>
            </a:extLst>
          </p:cNvPr>
          <p:cNvSpPr/>
          <p:nvPr/>
        </p:nvSpPr>
        <p:spPr>
          <a:xfrm>
            <a:off x="8426337" y="6449755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FB74B0-489F-4F16-9953-04706C52F8E4}"/>
              </a:ext>
            </a:extLst>
          </p:cNvPr>
          <p:cNvSpPr txBox="1"/>
          <p:nvPr/>
        </p:nvSpPr>
        <p:spPr>
          <a:xfrm>
            <a:off x="185787" y="420459"/>
            <a:ext cx="7357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chemeClr val="bg2"/>
                </a:solidFill>
              </a:rPr>
              <a:t>Area, Perimeter, and Pythagoras with</a:t>
            </a:r>
            <a:r>
              <a:rPr lang="en-GB" sz="2400" b="0" dirty="0">
                <a:solidFill>
                  <a:schemeClr val="bg2"/>
                </a:solidFill>
              </a:rPr>
              <a:t>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8255BA9-1278-44B3-B79B-19E0CD660AB6}"/>
              </a:ext>
            </a:extLst>
          </p:cNvPr>
          <p:cNvSpPr txBox="1">
            <a:spLocks/>
          </p:cNvSpPr>
          <p:nvPr/>
        </p:nvSpPr>
        <p:spPr>
          <a:xfrm>
            <a:off x="5196483" y="183228"/>
            <a:ext cx="473387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000" b="1" dirty="0">
                <a:solidFill>
                  <a:schemeClr val="bg2"/>
                </a:solidFill>
              </a:rPr>
              <a:t>Standard Form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B2D9261-4AEF-4BEE-94B7-AF2B359915DF}"/>
              </a:ext>
            </a:extLst>
          </p:cNvPr>
          <p:cNvGrpSpPr/>
          <p:nvPr/>
        </p:nvGrpSpPr>
        <p:grpSpPr>
          <a:xfrm>
            <a:off x="11464387" y="98048"/>
            <a:ext cx="615950" cy="631529"/>
            <a:chOff x="11461615" y="95276"/>
            <a:chExt cx="615950" cy="63152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F4B08EE-E1C2-4C0D-87BF-0C7A6A135A44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Graphic 8" descr="Alterations &amp; Tailoring outline">
              <a:extLst>
                <a:ext uri="{FF2B5EF4-FFF2-40B4-BE49-F238E27FC236}">
                  <a16:creationId xmlns:a16="http://schemas.microsoft.com/office/drawing/2014/main" id="{10D150D8-7648-4AA8-B257-7377BEC778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F255445D-BC4F-4ED0-A4B3-4F6A91550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8704826"/>
                  </p:ext>
                </p:extLst>
              </p:nvPr>
            </p:nvGraphicFramePr>
            <p:xfrm>
              <a:off x="298337" y="1257720"/>
              <a:ext cx="11651616" cy="4904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2275">
                      <a:extLst>
                        <a:ext uri="{9D8B030D-6E8A-4147-A177-3AD203B41FA5}">
                          <a16:colId xmlns:a16="http://schemas.microsoft.com/office/drawing/2014/main" val="2818293655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3568068411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2059316638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4148045944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2795930486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407936301"/>
                        </a:ext>
                      </a:extLst>
                    </a:gridCol>
                    <a:gridCol w="739317">
                      <a:extLst>
                        <a:ext uri="{9D8B030D-6E8A-4147-A177-3AD203B41FA5}">
                          <a16:colId xmlns:a16="http://schemas.microsoft.com/office/drawing/2014/main" val="3990206228"/>
                        </a:ext>
                      </a:extLst>
                    </a:gridCol>
                    <a:gridCol w="1381509">
                      <a:extLst>
                        <a:ext uri="{9D8B030D-6E8A-4147-A177-3AD203B41FA5}">
                          <a16:colId xmlns:a16="http://schemas.microsoft.com/office/drawing/2014/main" val="872231475"/>
                        </a:ext>
                      </a:extLst>
                    </a:gridCol>
                    <a:gridCol w="353435">
                      <a:extLst>
                        <a:ext uri="{9D8B030D-6E8A-4147-A177-3AD203B41FA5}">
                          <a16:colId xmlns:a16="http://schemas.microsoft.com/office/drawing/2014/main" val="3856083685"/>
                        </a:ext>
                      </a:extLst>
                    </a:gridCol>
                  </a:tblGrid>
                  <a:tr h="697926"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1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1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Area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Perimeter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04324353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1.2×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5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  <a:p>
                          <a:pPr lvl="1"/>
                          <a:br>
                            <a:rPr lang="en-GB" sz="4000" i="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</a:br>
                          <a:r>
                            <a:rPr lang="en-GB" sz="4000" i="0" baseline="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  </a:t>
                          </a:r>
                          <a14:m>
                            <m:oMath xmlns:m="http://schemas.openxmlformats.org/officeDocument/2006/math">
                              <m:r>
                                <a:rPr lang="en-GB" sz="400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4699632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1.2×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1.3×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948420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8×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1.5×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1.7×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6×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4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9561251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7×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2.4×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2.5×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8.4×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43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5.6×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120721"/>
                      </a:ext>
                    </a:extLst>
                  </a:tr>
                  <a:tr h="6979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9.9×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1.01×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9.9×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−8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6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2.2×</m:t>
                                </m:r>
                                <m:sSup>
                                  <m:sSupPr>
                                    <m:ctrlPr>
                                      <a:rPr lang="en-GB" sz="26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6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GB" sz="26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600" dirty="0">
                            <a:solidFill>
                              <a:srgbClr val="C00000"/>
                            </a:solidFill>
                            <a:latin typeface="+mn-lt"/>
                          </a:endParaRP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8371519"/>
                      </a:ext>
                    </a:extLst>
                  </a:tr>
                  <a:tr h="5065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8×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rgbClr val="C00000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2.4×</m:t>
                              </m:r>
                              <m:sSup>
                                <m:sSupPr>
                                  <m:ctrlP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6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4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marL="45720" marR="45720" marT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44799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F255445D-BC4F-4ED0-A4B3-4F6A91550E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8704826"/>
                  </p:ext>
                </p:extLst>
              </p:nvPr>
            </p:nvGraphicFramePr>
            <p:xfrm>
              <a:off x="298337" y="1257720"/>
              <a:ext cx="11651616" cy="490416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2275">
                      <a:extLst>
                        <a:ext uri="{9D8B030D-6E8A-4147-A177-3AD203B41FA5}">
                          <a16:colId xmlns:a16="http://schemas.microsoft.com/office/drawing/2014/main" val="2818293655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3568068411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2059316638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4148045944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2795930486"/>
                        </a:ext>
                      </a:extLst>
                    </a:gridCol>
                    <a:gridCol w="1723016">
                      <a:extLst>
                        <a:ext uri="{9D8B030D-6E8A-4147-A177-3AD203B41FA5}">
                          <a16:colId xmlns:a16="http://schemas.microsoft.com/office/drawing/2014/main" val="407936301"/>
                        </a:ext>
                      </a:extLst>
                    </a:gridCol>
                    <a:gridCol w="739317">
                      <a:extLst>
                        <a:ext uri="{9D8B030D-6E8A-4147-A177-3AD203B41FA5}">
                          <a16:colId xmlns:a16="http://schemas.microsoft.com/office/drawing/2014/main" val="3990206228"/>
                        </a:ext>
                      </a:extLst>
                    </a:gridCol>
                    <a:gridCol w="1381509">
                      <a:extLst>
                        <a:ext uri="{9D8B030D-6E8A-4147-A177-3AD203B41FA5}">
                          <a16:colId xmlns:a16="http://schemas.microsoft.com/office/drawing/2014/main" val="872231475"/>
                        </a:ext>
                      </a:extLst>
                    </a:gridCol>
                    <a:gridCol w="353435">
                      <a:extLst>
                        <a:ext uri="{9D8B030D-6E8A-4147-A177-3AD203B41FA5}">
                          <a16:colId xmlns:a16="http://schemas.microsoft.com/office/drawing/2014/main" val="3856083685"/>
                        </a:ext>
                      </a:extLst>
                    </a:gridCol>
                  </a:tblGrid>
                  <a:tr h="697926">
                    <a:tc>
                      <a:txBody>
                        <a:bodyPr/>
                        <a:lstStyle/>
                        <a:p>
                          <a:pPr algn="ctr"/>
                          <a:endParaRPr lang="en-GB" sz="2800" b="1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1818" r="-543382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t="-1818" r="-443382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1818" r="-343382" b="-6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Area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600" b="1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Perimeter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04324353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101818" r="-543382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t="-101818" r="-443382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101818" r="-343382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4815" t="-101818" r="-245926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31618" t="-101818" r="-144118" b="-51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16514" t="-20217" r="-26606" b="-220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469963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198214" r="-543382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t="-198214" r="-443382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198214" r="-343382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4815" t="-198214" r="-245926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31618" t="-198214" r="-144118" b="-4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94842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303636" r="-543382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t="-303636" r="-443382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303636" r="-343382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4815" t="-303636" r="-245926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31618" t="-303636" r="-144118" b="-3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246552" t="-303636" r="-237931" b="-31272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4000" dirty="0">
                              <a:solidFill>
                                <a:schemeClr val="bg2"/>
                              </a:solidFill>
                              <a:latin typeface="+mn-lt"/>
                            </a:rPr>
                            <a:t> </a:t>
                          </a: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956125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403636" r="-543382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t="-403636" r="-443382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403636" r="-343382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4815" t="-403636" r="-245926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31618" t="-403636" r="-144118" b="-2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0612072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494643" r="-543382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t="-494643" r="-443382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494643" r="-343382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4815" t="-494643" r="-245926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31618" t="-494643" r="-144118" b="-1089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837151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2353" t="-605455" r="-543382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32353" t="-605455" r="-443382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32353" t="-605455" r="-343382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34815" t="-605455" r="-245926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9440" marR="1944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31618" t="-605455" r="-144118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accent1"/>
                            </a:solidFill>
                            <a:latin typeface="+mn-lt"/>
                          </a:endParaRPr>
                        </a:p>
                      </a:txBody>
                      <a:tcPr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marT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16514" t="-605455" r="-26606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4000" dirty="0">
                            <a:solidFill>
                              <a:schemeClr val="bg2"/>
                            </a:solidFill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44799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99274C69-A240-AF4C-BA56-23996B101CEC}"/>
              </a:ext>
            </a:extLst>
          </p:cNvPr>
          <p:cNvSpPr txBox="1"/>
          <p:nvPr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0E85BA-A2E0-DE43-9AE6-4438A703B228}"/>
              </a:ext>
            </a:extLst>
          </p:cNvPr>
          <p:cNvSpPr/>
          <p:nvPr/>
        </p:nvSpPr>
        <p:spPr>
          <a:xfrm>
            <a:off x="10210800" y="5220589"/>
            <a:ext cx="242046" cy="242046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841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12964</TotalTime>
  <Words>403</Words>
  <Application>Microsoft Macintosh PowerPoint</Application>
  <PresentationFormat>Widescreen</PresentationFormat>
  <Paragraphs>157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Cambria Math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12</cp:revision>
  <dcterms:created xsi:type="dcterms:W3CDTF">2021-11-07T22:04:41Z</dcterms:created>
  <dcterms:modified xsi:type="dcterms:W3CDTF">2021-12-10T18:44:26Z</dcterms:modified>
</cp:coreProperties>
</file>