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1"/>
  </p:handoutMasterIdLst>
  <p:sldIdLst>
    <p:sldId id="257" r:id="rId5"/>
    <p:sldId id="260" r:id="rId6"/>
    <p:sldId id="258" r:id="rId7"/>
    <p:sldId id="261" r:id="rId8"/>
    <p:sldId id="259" r:id="rId9"/>
    <p:sldId id="262" r:id="rId1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9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42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3F8185-F96C-45FD-8673-62DF3C30F1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C8CE3-77ED-B18F-8C67-6233864636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5B349-70F7-094B-89D1-7FFFCB2B81B3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0F136-CA22-8D7C-E21B-DD3830F9FF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1580C-D720-086C-563C-C36BD16411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2020F-A72F-B54F-A4EE-F000CD169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45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04061490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278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54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3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7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4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5707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8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31264991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33.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64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4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3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2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48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7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3790-80D7-4361-813A-B62941D1CFBA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4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DCE89DD-CB59-4C87-93E8-CC09CB870FA0}"/>
              </a:ext>
            </a:extLst>
          </p:cNvPr>
          <p:cNvGrpSpPr/>
          <p:nvPr/>
        </p:nvGrpSpPr>
        <p:grpSpPr>
          <a:xfrm>
            <a:off x="374316" y="-82523"/>
            <a:ext cx="2001300" cy="1437390"/>
            <a:chOff x="245126" y="44982"/>
            <a:chExt cx="2001300" cy="1437390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0E65DB21-3F2E-4606-AF60-683117A44A2F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9FCD44-C9AD-4AB8-9B57-8BA848814F5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291AFE47-1176-4393-8660-12D4F431E55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8A5181E1-DB9E-4338-9159-FD3188BD88A0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1C1270-9CF2-40D3-B8BF-1E73E79B6894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E842A9D-7FBF-4F9A-B81F-25F29EEB9FE4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79543E1-4458-4450-8F57-618DE583D8CC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89A379-E3B3-482B-AE30-D9EAEF90B433}"/>
              </a:ext>
            </a:extLst>
          </p:cNvPr>
          <p:cNvGrpSpPr/>
          <p:nvPr/>
        </p:nvGrpSpPr>
        <p:grpSpPr>
          <a:xfrm>
            <a:off x="5402899" y="4496711"/>
            <a:ext cx="1940170" cy="1476452"/>
            <a:chOff x="306256" y="44982"/>
            <a:chExt cx="1940170" cy="1476452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6E7DB62C-9AB8-4F77-BC16-30D176A53B7F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DBD3716-5337-4B63-8213-EDFF0B68A293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A62531A-E4EB-47B8-AE88-9A97D91504FB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Partial Circle 18">
              <a:extLst>
                <a:ext uri="{FF2B5EF4-FFF2-40B4-BE49-F238E27FC236}">
                  <a16:creationId xmlns:a16="http://schemas.microsoft.com/office/drawing/2014/main" id="{54D6CDB5-3BC4-4180-A7DD-988572255417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" name="Partial Circle 19">
              <a:extLst>
                <a:ext uri="{FF2B5EF4-FFF2-40B4-BE49-F238E27FC236}">
                  <a16:creationId xmlns:a16="http://schemas.microsoft.com/office/drawing/2014/main" id="{064B358B-DB61-436C-ACB2-FB2C12667334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54CCC27-9C33-48B6-93E5-DF06687C6EF9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3296824-28F5-416B-8F29-DE13CFC40B95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38C1182-5AF0-452F-9A41-03C1FE659567}"/>
              </a:ext>
            </a:extLst>
          </p:cNvPr>
          <p:cNvGrpSpPr/>
          <p:nvPr/>
        </p:nvGrpSpPr>
        <p:grpSpPr>
          <a:xfrm>
            <a:off x="5335514" y="-86990"/>
            <a:ext cx="2001300" cy="1476452"/>
            <a:chOff x="245126" y="44982"/>
            <a:chExt cx="2001300" cy="1476452"/>
          </a:xfrm>
        </p:grpSpPr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9340D51A-1313-4135-9CCD-32958CC84203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F525BD1-FF72-4131-832E-2D62A4CD7DF1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D15F77-DBC6-4457-9E5B-D651F9BF55B8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Partial Circle 28">
              <a:extLst>
                <a:ext uri="{FF2B5EF4-FFF2-40B4-BE49-F238E27FC236}">
                  <a16:creationId xmlns:a16="http://schemas.microsoft.com/office/drawing/2014/main" id="{EED20057-270D-45BE-AB6A-A27A07D4B85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Partial Circle 29">
              <a:extLst>
                <a:ext uri="{FF2B5EF4-FFF2-40B4-BE49-F238E27FC236}">
                  <a16:creationId xmlns:a16="http://schemas.microsoft.com/office/drawing/2014/main" id="{CB68A906-B6E7-48B0-97E6-20AC2A159E86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4BC7659-4CC8-4A2F-A588-DCFBDD661ABA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DA7BF0B-BA78-408E-B937-69FD5D114626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E4EBBD8-B946-4D1C-A7A2-5A352BA3D038}"/>
              </a:ext>
            </a:extLst>
          </p:cNvPr>
          <p:cNvGrpSpPr/>
          <p:nvPr/>
        </p:nvGrpSpPr>
        <p:grpSpPr>
          <a:xfrm>
            <a:off x="7806617" y="-102249"/>
            <a:ext cx="2001300" cy="1476452"/>
            <a:chOff x="245126" y="44982"/>
            <a:chExt cx="2001300" cy="1476452"/>
          </a:xfrm>
        </p:grpSpPr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345134BA-EA47-4DF2-A2CC-ADCDB53A3E23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81946C6-A956-4FD7-8E73-B21F9B4A35FB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643E0C-33CF-473B-8BCA-2E2F08D347B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Partial Circle 38">
              <a:extLst>
                <a:ext uri="{FF2B5EF4-FFF2-40B4-BE49-F238E27FC236}">
                  <a16:creationId xmlns:a16="http://schemas.microsoft.com/office/drawing/2014/main" id="{AD3F3543-B773-4F26-BB2A-FDDF8AF5367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0" name="Partial Circle 39">
              <a:extLst>
                <a:ext uri="{FF2B5EF4-FFF2-40B4-BE49-F238E27FC236}">
                  <a16:creationId xmlns:a16="http://schemas.microsoft.com/office/drawing/2014/main" id="{EB283D0F-9F27-4D8F-B0CC-3DBB1406F289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0942047-36BC-463F-B91F-099C39954F53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4BB397-DB80-4046-83B2-C487E9C71707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CED8B75-D4D7-4BCE-ABC7-5C7B924C17A6}"/>
              </a:ext>
            </a:extLst>
          </p:cNvPr>
          <p:cNvGrpSpPr/>
          <p:nvPr/>
        </p:nvGrpSpPr>
        <p:grpSpPr>
          <a:xfrm>
            <a:off x="5339390" y="2209425"/>
            <a:ext cx="2001300" cy="1437390"/>
            <a:chOff x="245126" y="44982"/>
            <a:chExt cx="2001300" cy="1437390"/>
          </a:xfrm>
        </p:grpSpPr>
        <p:sp>
          <p:nvSpPr>
            <p:cNvPr id="56" name="Right Triangle 55">
              <a:extLst>
                <a:ext uri="{FF2B5EF4-FFF2-40B4-BE49-F238E27FC236}">
                  <a16:creationId xmlns:a16="http://schemas.microsoft.com/office/drawing/2014/main" id="{820B198A-8EA5-47FA-8229-B277CE6C7429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A478430-73FC-4B25-9995-6DAA35DAABC4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Partial Circle 58">
              <a:extLst>
                <a:ext uri="{FF2B5EF4-FFF2-40B4-BE49-F238E27FC236}">
                  <a16:creationId xmlns:a16="http://schemas.microsoft.com/office/drawing/2014/main" id="{9B50F656-4663-44D2-83C3-249ABFB91C5C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0" name="Partial Circle 59">
              <a:extLst>
                <a:ext uri="{FF2B5EF4-FFF2-40B4-BE49-F238E27FC236}">
                  <a16:creationId xmlns:a16="http://schemas.microsoft.com/office/drawing/2014/main" id="{F4306AE7-7527-405A-99DE-B4D67A29287F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D990890-FA76-4680-885B-A8EA6306FF12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03483CA-A3E0-45B6-8BD8-4059B1708FC0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6DED33C-6AB4-4BF5-BC95-B56D1DF0C3CE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83F3261-AD05-4A12-AFEF-E1237134BF71}"/>
              </a:ext>
            </a:extLst>
          </p:cNvPr>
          <p:cNvGrpSpPr/>
          <p:nvPr/>
        </p:nvGrpSpPr>
        <p:grpSpPr>
          <a:xfrm>
            <a:off x="7875496" y="2207733"/>
            <a:ext cx="1940170" cy="1476452"/>
            <a:chOff x="306256" y="44982"/>
            <a:chExt cx="1940170" cy="1476452"/>
          </a:xfrm>
        </p:grpSpPr>
        <p:sp>
          <p:nvSpPr>
            <p:cNvPr id="66" name="Right Triangle 65">
              <a:extLst>
                <a:ext uri="{FF2B5EF4-FFF2-40B4-BE49-F238E27FC236}">
                  <a16:creationId xmlns:a16="http://schemas.microsoft.com/office/drawing/2014/main" id="{4FDCEF74-D87A-409F-A69C-99831D53D5B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9DE7069-3B3D-4F2E-B684-BF4B2490A756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471FA59-B7E4-415B-8D1F-440900F7040A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Partial Circle 68">
              <a:extLst>
                <a:ext uri="{FF2B5EF4-FFF2-40B4-BE49-F238E27FC236}">
                  <a16:creationId xmlns:a16="http://schemas.microsoft.com/office/drawing/2014/main" id="{8F42A401-44F0-44E8-8D14-E35801F34106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Partial Circle 69">
              <a:extLst>
                <a:ext uri="{FF2B5EF4-FFF2-40B4-BE49-F238E27FC236}">
                  <a16:creationId xmlns:a16="http://schemas.microsoft.com/office/drawing/2014/main" id="{FD152C54-7D0B-4956-A755-0F75F3893C03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DA2BEF6-4539-429E-9710-1780916DC715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0E1B890-E142-4942-B6D9-8B115D7ECE2E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FA341D4-6DC0-448F-B383-6E0ACE75199D}"/>
              </a:ext>
            </a:extLst>
          </p:cNvPr>
          <p:cNvGrpSpPr/>
          <p:nvPr/>
        </p:nvGrpSpPr>
        <p:grpSpPr>
          <a:xfrm>
            <a:off x="374039" y="2201896"/>
            <a:ext cx="2001300" cy="1476452"/>
            <a:chOff x="245126" y="44982"/>
            <a:chExt cx="2001300" cy="1476452"/>
          </a:xfrm>
        </p:grpSpPr>
        <p:sp>
          <p:nvSpPr>
            <p:cNvPr id="76" name="Right Triangle 75">
              <a:extLst>
                <a:ext uri="{FF2B5EF4-FFF2-40B4-BE49-F238E27FC236}">
                  <a16:creationId xmlns:a16="http://schemas.microsoft.com/office/drawing/2014/main" id="{381E4C2F-C857-466C-B3E9-A7D8C81B159A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82FD97D-879B-425E-A120-1B194A377F1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0230A6D-44BA-47D1-9593-070A41AD549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648A238B-5B4A-4DBC-AF41-2FDC891937A2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Partial Circle 79">
              <a:extLst>
                <a:ext uri="{FF2B5EF4-FFF2-40B4-BE49-F238E27FC236}">
                  <a16:creationId xmlns:a16="http://schemas.microsoft.com/office/drawing/2014/main" id="{0D6F9C9A-13DD-4922-9E97-6728EC41B4D4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952105C-3707-48FA-AF0C-A7057F1BCDAC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BCBC730-2CA6-47A4-9620-5EA1292117BF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FD192C8-4C5F-4EC9-BE19-42C0DE9B33FB}"/>
              </a:ext>
            </a:extLst>
          </p:cNvPr>
          <p:cNvGrpSpPr/>
          <p:nvPr/>
        </p:nvGrpSpPr>
        <p:grpSpPr>
          <a:xfrm>
            <a:off x="2855523" y="2209226"/>
            <a:ext cx="2001300" cy="1476452"/>
            <a:chOff x="245126" y="44982"/>
            <a:chExt cx="2001300" cy="1476452"/>
          </a:xfrm>
        </p:grpSpPr>
        <p:sp>
          <p:nvSpPr>
            <p:cNvPr id="86" name="Right Triangle 85">
              <a:extLst>
                <a:ext uri="{FF2B5EF4-FFF2-40B4-BE49-F238E27FC236}">
                  <a16:creationId xmlns:a16="http://schemas.microsoft.com/office/drawing/2014/main" id="{95A5D281-527D-4270-B4F4-6C606DE9FB7E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258BCB4-8463-4E27-9D93-90FCFB99914D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22476A1A-C1C4-48E1-9C54-DEA474FD3F91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Partial Circle 88">
              <a:extLst>
                <a:ext uri="{FF2B5EF4-FFF2-40B4-BE49-F238E27FC236}">
                  <a16:creationId xmlns:a16="http://schemas.microsoft.com/office/drawing/2014/main" id="{07989E25-81EF-4ABB-B7BF-655AFCDC9209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0" name="Partial Circle 89">
              <a:extLst>
                <a:ext uri="{FF2B5EF4-FFF2-40B4-BE49-F238E27FC236}">
                  <a16:creationId xmlns:a16="http://schemas.microsoft.com/office/drawing/2014/main" id="{97BE4BF6-4C4E-4B49-9AC5-780253D15AD7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46AA74-82DB-4B58-AD7B-5B20CD03E8BB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070830F2-EE79-4CEE-A12A-BBB090B96968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FF5488B-8E95-4179-B512-08DE44F7361F}"/>
              </a:ext>
            </a:extLst>
          </p:cNvPr>
          <p:cNvGrpSpPr/>
          <p:nvPr/>
        </p:nvGrpSpPr>
        <p:grpSpPr>
          <a:xfrm>
            <a:off x="7812122" y="4490493"/>
            <a:ext cx="2001300" cy="1437390"/>
            <a:chOff x="245126" y="44982"/>
            <a:chExt cx="2001300" cy="1437390"/>
          </a:xfrm>
        </p:grpSpPr>
        <p:sp>
          <p:nvSpPr>
            <p:cNvPr id="96" name="Right Triangle 95">
              <a:extLst>
                <a:ext uri="{FF2B5EF4-FFF2-40B4-BE49-F238E27FC236}">
                  <a16:creationId xmlns:a16="http://schemas.microsoft.com/office/drawing/2014/main" id="{8E84CCF4-C7D4-4A96-B22E-D1728D485B4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6440B5F-C49A-4641-AB6F-1E486853E71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Partial Circle 98">
              <a:extLst>
                <a:ext uri="{FF2B5EF4-FFF2-40B4-BE49-F238E27FC236}">
                  <a16:creationId xmlns:a16="http://schemas.microsoft.com/office/drawing/2014/main" id="{3B97F272-17A8-4FB4-B325-AC3BF3181156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0" name="Partial Circle 99">
              <a:extLst>
                <a:ext uri="{FF2B5EF4-FFF2-40B4-BE49-F238E27FC236}">
                  <a16:creationId xmlns:a16="http://schemas.microsoft.com/office/drawing/2014/main" id="{9B900B47-3781-4C68-8E6F-9C9FA5E26CDE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28D3DFB6-4190-42D3-B43B-545FD7C1198F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45F4C26D-5916-4A54-9B66-94D5886392B7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49E7900-04DA-4A57-AC50-24CC3AC7229A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1200" dirty="0">
                  <a:solidFill>
                    <a:sysClr val="windowText" lastClr="000000"/>
                  </a:solidFill>
                </a:rPr>
                <a:t>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6811196-4357-4377-957E-0DEECAFA7707}"/>
              </a:ext>
            </a:extLst>
          </p:cNvPr>
          <p:cNvGrpSpPr/>
          <p:nvPr/>
        </p:nvGrpSpPr>
        <p:grpSpPr>
          <a:xfrm>
            <a:off x="2912159" y="4486720"/>
            <a:ext cx="1940170" cy="1476452"/>
            <a:chOff x="306256" y="44982"/>
            <a:chExt cx="1940170" cy="1476452"/>
          </a:xfrm>
        </p:grpSpPr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A3DD1505-BC6F-4984-99BC-77C42B3BAB1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AEFB44AB-B7B3-43BD-9B9B-10895EC81362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965C6182-F6CC-4BEB-8FA2-7DB049467CE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Partial Circle 108">
              <a:extLst>
                <a:ext uri="{FF2B5EF4-FFF2-40B4-BE49-F238E27FC236}">
                  <a16:creationId xmlns:a16="http://schemas.microsoft.com/office/drawing/2014/main" id="{F9D4EAC4-1695-4386-AF62-D60788748335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0" name="Partial Circle 109">
              <a:extLst>
                <a:ext uri="{FF2B5EF4-FFF2-40B4-BE49-F238E27FC236}">
                  <a16:creationId xmlns:a16="http://schemas.microsoft.com/office/drawing/2014/main" id="{7EAC63E9-00EC-418A-A3C7-5CD67B8421FD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7E41B62-6F75-4EC9-A74E-E7E1F0315739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C752AFD-A864-4D71-B780-544AE5E1037E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1200" dirty="0">
                  <a:solidFill>
                    <a:sysClr val="windowText" lastClr="000000"/>
                  </a:solidFill>
                </a:rPr>
                <a:t>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9DBB46A-3275-4606-B163-13E5774C8237}"/>
              </a:ext>
            </a:extLst>
          </p:cNvPr>
          <p:cNvGrpSpPr/>
          <p:nvPr/>
        </p:nvGrpSpPr>
        <p:grpSpPr>
          <a:xfrm>
            <a:off x="2857723" y="-82523"/>
            <a:ext cx="2001300" cy="1476452"/>
            <a:chOff x="245126" y="44982"/>
            <a:chExt cx="2001300" cy="1476452"/>
          </a:xfrm>
        </p:grpSpPr>
        <p:sp>
          <p:nvSpPr>
            <p:cNvPr id="116" name="Right Triangle 115">
              <a:extLst>
                <a:ext uri="{FF2B5EF4-FFF2-40B4-BE49-F238E27FC236}">
                  <a16:creationId xmlns:a16="http://schemas.microsoft.com/office/drawing/2014/main" id="{CED3E456-5DDE-4400-98C1-46BAB7AF099D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4A98F237-D780-404C-B9E3-5A1E32A6B53B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7E46A5F-BCA3-475C-82B9-EAB0E96E17AD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Partial Circle 118">
              <a:extLst>
                <a:ext uri="{FF2B5EF4-FFF2-40B4-BE49-F238E27FC236}">
                  <a16:creationId xmlns:a16="http://schemas.microsoft.com/office/drawing/2014/main" id="{D28751CD-7E80-4A9B-BA04-0F68A79081FF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0" name="Partial Circle 119">
              <a:extLst>
                <a:ext uri="{FF2B5EF4-FFF2-40B4-BE49-F238E27FC236}">
                  <a16:creationId xmlns:a16="http://schemas.microsoft.com/office/drawing/2014/main" id="{18CBE399-88CF-485C-BB29-0258D2D22DE9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0010CD0F-878A-4B19-A2D1-CA877DD91F2A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7553F34A-9D09-49C3-A004-A78EF5E47DF8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1200" dirty="0">
                  <a:solidFill>
                    <a:sysClr val="windowText" lastClr="000000"/>
                  </a:solidFill>
                </a:rPr>
                <a:t>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64823B2-99AD-440F-9938-105497359803}"/>
              </a:ext>
            </a:extLst>
          </p:cNvPr>
          <p:cNvGrpSpPr/>
          <p:nvPr/>
        </p:nvGrpSpPr>
        <p:grpSpPr>
          <a:xfrm>
            <a:off x="434752" y="4490493"/>
            <a:ext cx="1940170" cy="1437390"/>
            <a:chOff x="306256" y="44982"/>
            <a:chExt cx="1940170" cy="1437390"/>
          </a:xfrm>
        </p:grpSpPr>
        <p:sp>
          <p:nvSpPr>
            <p:cNvPr id="126" name="Right Triangle 125">
              <a:extLst>
                <a:ext uri="{FF2B5EF4-FFF2-40B4-BE49-F238E27FC236}">
                  <a16:creationId xmlns:a16="http://schemas.microsoft.com/office/drawing/2014/main" id="{95A4C783-9B7A-4BEA-A738-DA17A5E9424A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12EA8970-4AD9-4AD1-8A93-487A565D1BE4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Partial Circle 128">
              <a:extLst>
                <a:ext uri="{FF2B5EF4-FFF2-40B4-BE49-F238E27FC236}">
                  <a16:creationId xmlns:a16="http://schemas.microsoft.com/office/drawing/2014/main" id="{3154CC01-5279-48C3-B6A4-22CBD38A9CB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0" name="Partial Circle 129">
              <a:extLst>
                <a:ext uri="{FF2B5EF4-FFF2-40B4-BE49-F238E27FC236}">
                  <a16:creationId xmlns:a16="http://schemas.microsoft.com/office/drawing/2014/main" id="{3B5C7557-D7A4-42E4-A3C1-D9F87F84C1BB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854199D6-56DC-445D-9C37-3BABDF1DC413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7FB15DA0-E474-4595-8E8D-17FF4E2B7F40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236A75BB-DAB1-4FD2-AE1B-A437644226DD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1200" dirty="0">
                  <a:solidFill>
                    <a:sysClr val="windowText" lastClr="000000"/>
                  </a:solidFill>
                </a:rPr>
                <a:t>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70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DCE89DD-CB59-4C87-93E8-CC09CB870FA0}"/>
              </a:ext>
            </a:extLst>
          </p:cNvPr>
          <p:cNvGrpSpPr/>
          <p:nvPr/>
        </p:nvGrpSpPr>
        <p:grpSpPr>
          <a:xfrm>
            <a:off x="374316" y="-82523"/>
            <a:ext cx="2001300" cy="1437390"/>
            <a:chOff x="245126" y="44982"/>
            <a:chExt cx="2001300" cy="1437390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0E65DB21-3F2E-4606-AF60-683117A44A2F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9FCD44-C9AD-4AB8-9B57-8BA848814F5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291AFE47-1176-4393-8660-12D4F431E55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8A5181E1-DB9E-4338-9159-FD3188BD88A0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1C1270-9CF2-40D3-B8BF-1E73E79B6894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E842A9D-7FBF-4F9A-B81F-25F29EEB9FE4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5.13 cm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79543E1-4458-4450-8F57-618DE583D8CC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6E7DB62C-9AB8-4F77-BC16-30D176A53B7F}"/>
              </a:ext>
            </a:extLst>
          </p:cNvPr>
          <p:cNvSpPr/>
          <p:nvPr/>
        </p:nvSpPr>
        <p:spPr>
          <a:xfrm>
            <a:off x="5691217" y="4781460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BD3716-5337-4B63-8213-EDFF0B68A293}"/>
              </a:ext>
            </a:extLst>
          </p:cNvPr>
          <p:cNvSpPr/>
          <p:nvPr/>
        </p:nvSpPr>
        <p:spPr>
          <a:xfrm>
            <a:off x="5945977" y="5702230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14.1 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62531A-E4EB-47B8-AE88-9A97D91504FB}"/>
              </a:ext>
            </a:extLst>
          </p:cNvPr>
          <p:cNvSpPr/>
          <p:nvPr/>
        </p:nvSpPr>
        <p:spPr>
          <a:xfrm>
            <a:off x="5691217" y="5474894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artial Circle 18">
            <a:extLst>
              <a:ext uri="{FF2B5EF4-FFF2-40B4-BE49-F238E27FC236}">
                <a16:creationId xmlns:a16="http://schemas.microsoft.com/office/drawing/2014/main" id="{54D6CDB5-3BC4-4180-A7DD-988572255417}"/>
              </a:ext>
            </a:extLst>
          </p:cNvPr>
          <p:cNvSpPr/>
          <p:nvPr/>
        </p:nvSpPr>
        <p:spPr>
          <a:xfrm>
            <a:off x="6766437" y="5357469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Partial Circle 19">
            <a:extLst>
              <a:ext uri="{FF2B5EF4-FFF2-40B4-BE49-F238E27FC236}">
                <a16:creationId xmlns:a16="http://schemas.microsoft.com/office/drawing/2014/main" id="{064B358B-DB61-436C-ACB2-FB2C12667334}"/>
              </a:ext>
            </a:extLst>
          </p:cNvPr>
          <p:cNvSpPr/>
          <p:nvPr/>
        </p:nvSpPr>
        <p:spPr>
          <a:xfrm>
            <a:off x="5402899" y="4496711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CCC27-9C33-48B6-93E5-DF06687C6EF9}"/>
              </a:ext>
            </a:extLst>
          </p:cNvPr>
          <p:cNvSpPr/>
          <p:nvPr/>
        </p:nvSpPr>
        <p:spPr>
          <a:xfrm rot="1906294">
            <a:off x="6006156" y="4876155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3296824-28F5-416B-8F29-DE13CFC40B95}"/>
              </a:ext>
            </a:extLst>
          </p:cNvPr>
          <p:cNvSpPr/>
          <p:nvPr/>
        </p:nvSpPr>
        <p:spPr>
          <a:xfrm>
            <a:off x="6380327" y="5442405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9340D51A-1313-4135-9CCD-32958CC84203}"/>
              </a:ext>
            </a:extLst>
          </p:cNvPr>
          <p:cNvSpPr/>
          <p:nvPr/>
        </p:nvSpPr>
        <p:spPr>
          <a:xfrm>
            <a:off x="5684962" y="197759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525BD1-FF72-4131-832E-2D62A4CD7DF1}"/>
              </a:ext>
            </a:extLst>
          </p:cNvPr>
          <p:cNvSpPr/>
          <p:nvPr/>
        </p:nvSpPr>
        <p:spPr>
          <a:xfrm>
            <a:off x="5939722" y="1118529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41.2 cm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D15F77-DBC6-4457-9E5B-D651F9BF55B8}"/>
              </a:ext>
            </a:extLst>
          </p:cNvPr>
          <p:cNvSpPr/>
          <p:nvPr/>
        </p:nvSpPr>
        <p:spPr>
          <a:xfrm>
            <a:off x="5684962" y="891193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Partial Circle 28">
            <a:extLst>
              <a:ext uri="{FF2B5EF4-FFF2-40B4-BE49-F238E27FC236}">
                <a16:creationId xmlns:a16="http://schemas.microsoft.com/office/drawing/2014/main" id="{EED20057-270D-45BE-AB6A-A27A07D4B853}"/>
              </a:ext>
            </a:extLst>
          </p:cNvPr>
          <p:cNvSpPr/>
          <p:nvPr/>
        </p:nvSpPr>
        <p:spPr>
          <a:xfrm>
            <a:off x="6760182" y="773768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Partial Circle 29">
            <a:extLst>
              <a:ext uri="{FF2B5EF4-FFF2-40B4-BE49-F238E27FC236}">
                <a16:creationId xmlns:a16="http://schemas.microsoft.com/office/drawing/2014/main" id="{CB68A906-B6E7-48B0-97E6-20AC2A159E86}"/>
              </a:ext>
            </a:extLst>
          </p:cNvPr>
          <p:cNvSpPr/>
          <p:nvPr/>
        </p:nvSpPr>
        <p:spPr>
          <a:xfrm>
            <a:off x="5396644" y="-86990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4BC7659-4CC8-4A2F-A588-DCFBDD661ABA}"/>
              </a:ext>
            </a:extLst>
          </p:cNvPr>
          <p:cNvSpPr/>
          <p:nvPr/>
        </p:nvSpPr>
        <p:spPr>
          <a:xfrm rot="16200000">
            <a:off x="5043973" y="49961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A7BF0B-BA78-408E-B937-69FD5D114626}"/>
              </a:ext>
            </a:extLst>
          </p:cNvPr>
          <p:cNvSpPr/>
          <p:nvPr/>
        </p:nvSpPr>
        <p:spPr>
          <a:xfrm>
            <a:off x="6374072" y="858704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345134BA-EA47-4DF2-A2CC-ADCDB53A3E23}"/>
              </a:ext>
            </a:extLst>
          </p:cNvPr>
          <p:cNvSpPr/>
          <p:nvPr/>
        </p:nvSpPr>
        <p:spPr>
          <a:xfrm>
            <a:off x="8156065" y="182500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1946C6-A956-4FD7-8E73-B21F9B4A35FB}"/>
              </a:ext>
            </a:extLst>
          </p:cNvPr>
          <p:cNvSpPr/>
          <p:nvPr/>
        </p:nvSpPr>
        <p:spPr>
          <a:xfrm>
            <a:off x="8410825" y="110327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643E0C-33CF-473B-8BCA-2E2F08D347BC}"/>
              </a:ext>
            </a:extLst>
          </p:cNvPr>
          <p:cNvSpPr/>
          <p:nvPr/>
        </p:nvSpPr>
        <p:spPr>
          <a:xfrm>
            <a:off x="8156065" y="875934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Partial Circle 38">
            <a:extLst>
              <a:ext uri="{FF2B5EF4-FFF2-40B4-BE49-F238E27FC236}">
                <a16:creationId xmlns:a16="http://schemas.microsoft.com/office/drawing/2014/main" id="{AD3F3543-B773-4F26-BB2A-FDDF8AF53674}"/>
              </a:ext>
            </a:extLst>
          </p:cNvPr>
          <p:cNvSpPr/>
          <p:nvPr/>
        </p:nvSpPr>
        <p:spPr>
          <a:xfrm>
            <a:off x="9231285" y="758509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" name="Partial Circle 39">
            <a:extLst>
              <a:ext uri="{FF2B5EF4-FFF2-40B4-BE49-F238E27FC236}">
                <a16:creationId xmlns:a16="http://schemas.microsoft.com/office/drawing/2014/main" id="{EB283D0F-9F27-4D8F-B0CC-3DBB1406F289}"/>
              </a:ext>
            </a:extLst>
          </p:cNvPr>
          <p:cNvSpPr/>
          <p:nvPr/>
        </p:nvSpPr>
        <p:spPr>
          <a:xfrm>
            <a:off x="7867747" y="-102249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0942047-36BC-463F-B91F-099C39954F53}"/>
              </a:ext>
            </a:extLst>
          </p:cNvPr>
          <p:cNvSpPr/>
          <p:nvPr/>
        </p:nvSpPr>
        <p:spPr>
          <a:xfrm rot="1906294">
            <a:off x="8471004" y="277195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25 cm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54BB397-DB80-4046-83B2-C487E9C71707}"/>
              </a:ext>
            </a:extLst>
          </p:cNvPr>
          <p:cNvSpPr/>
          <p:nvPr/>
        </p:nvSpPr>
        <p:spPr>
          <a:xfrm rot="16200000">
            <a:off x="7515076" y="484351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56" name="Right Triangle 55">
            <a:extLst>
              <a:ext uri="{FF2B5EF4-FFF2-40B4-BE49-F238E27FC236}">
                <a16:creationId xmlns:a16="http://schemas.microsoft.com/office/drawing/2014/main" id="{820B198A-8EA5-47FA-8229-B277CE6C7429}"/>
              </a:ext>
            </a:extLst>
          </p:cNvPr>
          <p:cNvSpPr/>
          <p:nvPr/>
        </p:nvSpPr>
        <p:spPr>
          <a:xfrm>
            <a:off x="5688838" y="2494174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A478430-73FC-4B25-9995-6DAA35DAABC4}"/>
              </a:ext>
            </a:extLst>
          </p:cNvPr>
          <p:cNvSpPr/>
          <p:nvPr/>
        </p:nvSpPr>
        <p:spPr>
          <a:xfrm>
            <a:off x="5688838" y="3187608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Partial Circle 58">
            <a:extLst>
              <a:ext uri="{FF2B5EF4-FFF2-40B4-BE49-F238E27FC236}">
                <a16:creationId xmlns:a16="http://schemas.microsoft.com/office/drawing/2014/main" id="{9B50F656-4663-44D2-83C3-249ABFB91C5C}"/>
              </a:ext>
            </a:extLst>
          </p:cNvPr>
          <p:cNvSpPr/>
          <p:nvPr/>
        </p:nvSpPr>
        <p:spPr>
          <a:xfrm>
            <a:off x="6764058" y="3070183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Partial Circle 59">
            <a:extLst>
              <a:ext uri="{FF2B5EF4-FFF2-40B4-BE49-F238E27FC236}">
                <a16:creationId xmlns:a16="http://schemas.microsoft.com/office/drawing/2014/main" id="{F4306AE7-7527-405A-99DE-B4D67A29287F}"/>
              </a:ext>
            </a:extLst>
          </p:cNvPr>
          <p:cNvSpPr/>
          <p:nvPr/>
        </p:nvSpPr>
        <p:spPr>
          <a:xfrm>
            <a:off x="5400520" y="2209425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D990890-FA76-4680-885B-A8EA6306FF12}"/>
              </a:ext>
            </a:extLst>
          </p:cNvPr>
          <p:cNvSpPr/>
          <p:nvPr/>
        </p:nvSpPr>
        <p:spPr>
          <a:xfrm rot="1906294">
            <a:off x="6003777" y="2588869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43.9 cm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3483CA-A3E0-45B6-8BD8-4059B1708FC0}"/>
              </a:ext>
            </a:extLst>
          </p:cNvPr>
          <p:cNvSpPr/>
          <p:nvPr/>
        </p:nvSpPr>
        <p:spPr>
          <a:xfrm rot="16200000">
            <a:off x="5047849" y="2796025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6DED33C-6AB4-4BF5-BC95-B56D1DF0C3CE}"/>
              </a:ext>
            </a:extLst>
          </p:cNvPr>
          <p:cNvSpPr/>
          <p:nvPr/>
        </p:nvSpPr>
        <p:spPr>
          <a:xfrm>
            <a:off x="6377948" y="3155119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66" name="Right Triangle 65">
            <a:extLst>
              <a:ext uri="{FF2B5EF4-FFF2-40B4-BE49-F238E27FC236}">
                <a16:creationId xmlns:a16="http://schemas.microsoft.com/office/drawing/2014/main" id="{4FDCEF74-D87A-409F-A69C-99831D53D5B7}"/>
              </a:ext>
            </a:extLst>
          </p:cNvPr>
          <p:cNvSpPr/>
          <p:nvPr/>
        </p:nvSpPr>
        <p:spPr>
          <a:xfrm>
            <a:off x="8163814" y="249248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9DE7069-3B3D-4F2E-B684-BF4B2490A756}"/>
              </a:ext>
            </a:extLst>
          </p:cNvPr>
          <p:cNvSpPr/>
          <p:nvPr/>
        </p:nvSpPr>
        <p:spPr>
          <a:xfrm>
            <a:off x="8418574" y="3413252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471FA59-B7E4-415B-8D1F-440900F7040A}"/>
              </a:ext>
            </a:extLst>
          </p:cNvPr>
          <p:cNvSpPr/>
          <p:nvPr/>
        </p:nvSpPr>
        <p:spPr>
          <a:xfrm>
            <a:off x="8163814" y="318591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Partial Circle 68">
            <a:extLst>
              <a:ext uri="{FF2B5EF4-FFF2-40B4-BE49-F238E27FC236}">
                <a16:creationId xmlns:a16="http://schemas.microsoft.com/office/drawing/2014/main" id="{8F42A401-44F0-44E8-8D14-E35801F34106}"/>
              </a:ext>
            </a:extLst>
          </p:cNvPr>
          <p:cNvSpPr/>
          <p:nvPr/>
        </p:nvSpPr>
        <p:spPr>
          <a:xfrm>
            <a:off x="9239034" y="306849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Partial Circle 69">
            <a:extLst>
              <a:ext uri="{FF2B5EF4-FFF2-40B4-BE49-F238E27FC236}">
                <a16:creationId xmlns:a16="http://schemas.microsoft.com/office/drawing/2014/main" id="{FD152C54-7D0B-4956-A755-0F75F3893C03}"/>
              </a:ext>
            </a:extLst>
          </p:cNvPr>
          <p:cNvSpPr/>
          <p:nvPr/>
        </p:nvSpPr>
        <p:spPr>
          <a:xfrm>
            <a:off x="7875496" y="220773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DA2BEF6-4539-429E-9710-1780916DC715}"/>
              </a:ext>
            </a:extLst>
          </p:cNvPr>
          <p:cNvSpPr/>
          <p:nvPr/>
        </p:nvSpPr>
        <p:spPr>
          <a:xfrm rot="1906294">
            <a:off x="8478753" y="2587177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16.0 cm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0E1B890-E142-4942-B6D9-8B115D7ECE2E}"/>
              </a:ext>
            </a:extLst>
          </p:cNvPr>
          <p:cNvSpPr/>
          <p:nvPr/>
        </p:nvSpPr>
        <p:spPr>
          <a:xfrm>
            <a:off x="8852924" y="3153427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381E4C2F-C857-466C-B3E9-A7D8C81B159A}"/>
              </a:ext>
            </a:extLst>
          </p:cNvPr>
          <p:cNvSpPr/>
          <p:nvPr/>
        </p:nvSpPr>
        <p:spPr>
          <a:xfrm>
            <a:off x="723487" y="2486645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82FD97D-879B-425E-A120-1B194A377F1C}"/>
              </a:ext>
            </a:extLst>
          </p:cNvPr>
          <p:cNvSpPr/>
          <p:nvPr/>
        </p:nvSpPr>
        <p:spPr>
          <a:xfrm>
            <a:off x="978247" y="3407415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0230A6D-44BA-47D1-9593-070A41AD549F}"/>
              </a:ext>
            </a:extLst>
          </p:cNvPr>
          <p:cNvSpPr/>
          <p:nvPr/>
        </p:nvSpPr>
        <p:spPr>
          <a:xfrm>
            <a:off x="723487" y="3180079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Partial Circle 78">
            <a:extLst>
              <a:ext uri="{FF2B5EF4-FFF2-40B4-BE49-F238E27FC236}">
                <a16:creationId xmlns:a16="http://schemas.microsoft.com/office/drawing/2014/main" id="{648A238B-5B4A-4DBC-AF41-2FDC891937A2}"/>
              </a:ext>
            </a:extLst>
          </p:cNvPr>
          <p:cNvSpPr/>
          <p:nvPr/>
        </p:nvSpPr>
        <p:spPr>
          <a:xfrm>
            <a:off x="1798707" y="3062654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Partial Circle 79">
            <a:extLst>
              <a:ext uri="{FF2B5EF4-FFF2-40B4-BE49-F238E27FC236}">
                <a16:creationId xmlns:a16="http://schemas.microsoft.com/office/drawing/2014/main" id="{0D6F9C9A-13DD-4922-9E97-6728EC41B4D4}"/>
              </a:ext>
            </a:extLst>
          </p:cNvPr>
          <p:cNvSpPr/>
          <p:nvPr/>
        </p:nvSpPr>
        <p:spPr>
          <a:xfrm>
            <a:off x="435169" y="220189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952105C-3707-48FA-AF0C-A7057F1BCDAC}"/>
              </a:ext>
            </a:extLst>
          </p:cNvPr>
          <p:cNvSpPr/>
          <p:nvPr/>
        </p:nvSpPr>
        <p:spPr>
          <a:xfrm rot="16200000">
            <a:off x="82498" y="2788496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5.46 cm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BCBC730-2CA6-47A4-9620-5EA1292117BF}"/>
              </a:ext>
            </a:extLst>
          </p:cNvPr>
          <p:cNvSpPr/>
          <p:nvPr/>
        </p:nvSpPr>
        <p:spPr>
          <a:xfrm>
            <a:off x="1412597" y="3147590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86" name="Right Triangle 85">
            <a:extLst>
              <a:ext uri="{FF2B5EF4-FFF2-40B4-BE49-F238E27FC236}">
                <a16:creationId xmlns:a16="http://schemas.microsoft.com/office/drawing/2014/main" id="{95A5D281-527D-4270-B4F4-6C606DE9FB7E}"/>
              </a:ext>
            </a:extLst>
          </p:cNvPr>
          <p:cNvSpPr/>
          <p:nvPr/>
        </p:nvSpPr>
        <p:spPr>
          <a:xfrm>
            <a:off x="3204971" y="2493975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258BCB4-8463-4E27-9D93-90FCFB99914D}"/>
              </a:ext>
            </a:extLst>
          </p:cNvPr>
          <p:cNvSpPr/>
          <p:nvPr/>
        </p:nvSpPr>
        <p:spPr>
          <a:xfrm>
            <a:off x="3459731" y="3414745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13.2 cm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2476A1A-C1C4-48E1-9C54-DEA474FD3F91}"/>
              </a:ext>
            </a:extLst>
          </p:cNvPr>
          <p:cNvSpPr/>
          <p:nvPr/>
        </p:nvSpPr>
        <p:spPr>
          <a:xfrm>
            <a:off x="3204971" y="3187409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Partial Circle 88">
            <a:extLst>
              <a:ext uri="{FF2B5EF4-FFF2-40B4-BE49-F238E27FC236}">
                <a16:creationId xmlns:a16="http://schemas.microsoft.com/office/drawing/2014/main" id="{07989E25-81EF-4ABB-B7BF-655AFCDC9209}"/>
              </a:ext>
            </a:extLst>
          </p:cNvPr>
          <p:cNvSpPr/>
          <p:nvPr/>
        </p:nvSpPr>
        <p:spPr>
          <a:xfrm>
            <a:off x="4280191" y="3069984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Partial Circle 89">
            <a:extLst>
              <a:ext uri="{FF2B5EF4-FFF2-40B4-BE49-F238E27FC236}">
                <a16:creationId xmlns:a16="http://schemas.microsoft.com/office/drawing/2014/main" id="{97BE4BF6-4C4E-4B49-9AC5-780253D15AD7}"/>
              </a:ext>
            </a:extLst>
          </p:cNvPr>
          <p:cNvSpPr/>
          <p:nvPr/>
        </p:nvSpPr>
        <p:spPr>
          <a:xfrm>
            <a:off x="2916653" y="220922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46AA74-82DB-4B58-AD7B-5B20CD03E8BB}"/>
              </a:ext>
            </a:extLst>
          </p:cNvPr>
          <p:cNvSpPr/>
          <p:nvPr/>
        </p:nvSpPr>
        <p:spPr>
          <a:xfrm rot="1906294">
            <a:off x="3519910" y="258867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70830F2-EE79-4CEE-A12A-BBB090B96968}"/>
              </a:ext>
            </a:extLst>
          </p:cNvPr>
          <p:cNvSpPr/>
          <p:nvPr/>
        </p:nvSpPr>
        <p:spPr>
          <a:xfrm rot="16200000">
            <a:off x="2563982" y="2795826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96" name="Right Triangle 95">
            <a:extLst>
              <a:ext uri="{FF2B5EF4-FFF2-40B4-BE49-F238E27FC236}">
                <a16:creationId xmlns:a16="http://schemas.microsoft.com/office/drawing/2014/main" id="{8E84CCF4-C7D4-4A96-B22E-D1728D485B47}"/>
              </a:ext>
            </a:extLst>
          </p:cNvPr>
          <p:cNvSpPr/>
          <p:nvPr/>
        </p:nvSpPr>
        <p:spPr>
          <a:xfrm>
            <a:off x="8161570" y="477524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6440B5F-C49A-4641-AB6F-1E486853E71C}"/>
              </a:ext>
            </a:extLst>
          </p:cNvPr>
          <p:cNvSpPr/>
          <p:nvPr/>
        </p:nvSpPr>
        <p:spPr>
          <a:xfrm>
            <a:off x="8161570" y="546867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Partial Circle 98">
            <a:extLst>
              <a:ext uri="{FF2B5EF4-FFF2-40B4-BE49-F238E27FC236}">
                <a16:creationId xmlns:a16="http://schemas.microsoft.com/office/drawing/2014/main" id="{3B97F272-17A8-4FB4-B325-AC3BF3181156}"/>
              </a:ext>
            </a:extLst>
          </p:cNvPr>
          <p:cNvSpPr/>
          <p:nvPr/>
        </p:nvSpPr>
        <p:spPr>
          <a:xfrm>
            <a:off x="9236790" y="535125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Partial Circle 99">
            <a:extLst>
              <a:ext uri="{FF2B5EF4-FFF2-40B4-BE49-F238E27FC236}">
                <a16:creationId xmlns:a16="http://schemas.microsoft.com/office/drawing/2014/main" id="{9B900B47-3781-4C68-8E6F-9C9FA5E26CDE}"/>
              </a:ext>
            </a:extLst>
          </p:cNvPr>
          <p:cNvSpPr/>
          <p:nvPr/>
        </p:nvSpPr>
        <p:spPr>
          <a:xfrm>
            <a:off x="7873252" y="449049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8D3DFB6-4190-42D3-B43B-545FD7C1198F}"/>
              </a:ext>
            </a:extLst>
          </p:cNvPr>
          <p:cNvSpPr/>
          <p:nvPr/>
        </p:nvSpPr>
        <p:spPr>
          <a:xfrm rot="1906294">
            <a:off x="8476509" y="486993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5F4C26D-5916-4A54-9B66-94D5886392B7}"/>
              </a:ext>
            </a:extLst>
          </p:cNvPr>
          <p:cNvSpPr/>
          <p:nvPr/>
        </p:nvSpPr>
        <p:spPr>
          <a:xfrm rot="16200000">
            <a:off x="7520581" y="5077093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49E7900-04DA-4A57-AC50-24CC3AC7229A}"/>
              </a:ext>
            </a:extLst>
          </p:cNvPr>
          <p:cNvSpPr/>
          <p:nvPr/>
        </p:nvSpPr>
        <p:spPr>
          <a:xfrm>
            <a:off x="8786446" y="5436187"/>
            <a:ext cx="358398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en-US" sz="1200" dirty="0">
                <a:solidFill>
                  <a:srgbClr val="C00000"/>
                </a:solidFill>
              </a:rPr>
              <a:t>48.6°</a:t>
            </a:r>
            <a:endParaRPr lang="en-GB" sz="1200" dirty="0">
              <a:solidFill>
                <a:srgbClr val="C00000"/>
              </a:solidFill>
            </a:endParaRPr>
          </a:p>
        </p:txBody>
      </p:sp>
      <p:sp>
        <p:nvSpPr>
          <p:cNvPr id="106" name="Right Triangle 105">
            <a:extLst>
              <a:ext uri="{FF2B5EF4-FFF2-40B4-BE49-F238E27FC236}">
                <a16:creationId xmlns:a16="http://schemas.microsoft.com/office/drawing/2014/main" id="{A3DD1505-BC6F-4984-99BC-77C42B3BAB14}"/>
              </a:ext>
            </a:extLst>
          </p:cNvPr>
          <p:cNvSpPr/>
          <p:nvPr/>
        </p:nvSpPr>
        <p:spPr>
          <a:xfrm>
            <a:off x="3200477" y="4771469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EFB44AB-B7B3-43BD-9B9B-10895EC81362}"/>
              </a:ext>
            </a:extLst>
          </p:cNvPr>
          <p:cNvSpPr/>
          <p:nvPr/>
        </p:nvSpPr>
        <p:spPr>
          <a:xfrm>
            <a:off x="3455237" y="5692239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65C6182-F6CC-4BEB-8FA2-7DB049467CEC}"/>
              </a:ext>
            </a:extLst>
          </p:cNvPr>
          <p:cNvSpPr/>
          <p:nvPr/>
        </p:nvSpPr>
        <p:spPr>
          <a:xfrm>
            <a:off x="3200477" y="5464903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Partial Circle 108">
            <a:extLst>
              <a:ext uri="{FF2B5EF4-FFF2-40B4-BE49-F238E27FC236}">
                <a16:creationId xmlns:a16="http://schemas.microsoft.com/office/drawing/2014/main" id="{F9D4EAC4-1695-4386-AF62-D60788748335}"/>
              </a:ext>
            </a:extLst>
          </p:cNvPr>
          <p:cNvSpPr/>
          <p:nvPr/>
        </p:nvSpPr>
        <p:spPr>
          <a:xfrm>
            <a:off x="4275697" y="5347478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0" name="Partial Circle 109">
            <a:extLst>
              <a:ext uri="{FF2B5EF4-FFF2-40B4-BE49-F238E27FC236}">
                <a16:creationId xmlns:a16="http://schemas.microsoft.com/office/drawing/2014/main" id="{7EAC63E9-00EC-418A-A3C7-5CD67B8421FD}"/>
              </a:ext>
            </a:extLst>
          </p:cNvPr>
          <p:cNvSpPr/>
          <p:nvPr/>
        </p:nvSpPr>
        <p:spPr>
          <a:xfrm>
            <a:off x="2912159" y="4486720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7E41B62-6F75-4EC9-A74E-E7E1F0315739}"/>
              </a:ext>
            </a:extLst>
          </p:cNvPr>
          <p:cNvSpPr/>
          <p:nvPr/>
        </p:nvSpPr>
        <p:spPr>
          <a:xfrm rot="1906294">
            <a:off x="3515416" y="4866164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C752AFD-A864-4D71-B780-544AE5E1037E}"/>
              </a:ext>
            </a:extLst>
          </p:cNvPr>
          <p:cNvSpPr/>
          <p:nvPr/>
        </p:nvSpPr>
        <p:spPr>
          <a:xfrm>
            <a:off x="3840421" y="5432414"/>
            <a:ext cx="343330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en-US" sz="1200" dirty="0">
                <a:solidFill>
                  <a:srgbClr val="C00000"/>
                </a:solidFill>
              </a:rPr>
              <a:t>41.4°</a:t>
            </a:r>
            <a:endParaRPr lang="en-GB" sz="1200" dirty="0">
              <a:solidFill>
                <a:srgbClr val="C00000"/>
              </a:solidFill>
            </a:endParaRPr>
          </a:p>
        </p:txBody>
      </p:sp>
      <p:sp>
        <p:nvSpPr>
          <p:cNvPr id="116" name="Right Triangle 115">
            <a:extLst>
              <a:ext uri="{FF2B5EF4-FFF2-40B4-BE49-F238E27FC236}">
                <a16:creationId xmlns:a16="http://schemas.microsoft.com/office/drawing/2014/main" id="{CED3E456-5DDE-4400-98C1-46BAB7AF099D}"/>
              </a:ext>
            </a:extLst>
          </p:cNvPr>
          <p:cNvSpPr/>
          <p:nvPr/>
        </p:nvSpPr>
        <p:spPr>
          <a:xfrm>
            <a:off x="3207171" y="202226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A98F237-D780-404C-B9E3-5A1E32A6B53B}"/>
              </a:ext>
            </a:extLst>
          </p:cNvPr>
          <p:cNvSpPr/>
          <p:nvPr/>
        </p:nvSpPr>
        <p:spPr>
          <a:xfrm>
            <a:off x="3461931" y="1122996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7E46A5F-BCA3-475C-82B9-EAB0E96E17AD}"/>
              </a:ext>
            </a:extLst>
          </p:cNvPr>
          <p:cNvSpPr/>
          <p:nvPr/>
        </p:nvSpPr>
        <p:spPr>
          <a:xfrm>
            <a:off x="3207171" y="895660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Partial Circle 118">
            <a:extLst>
              <a:ext uri="{FF2B5EF4-FFF2-40B4-BE49-F238E27FC236}">
                <a16:creationId xmlns:a16="http://schemas.microsoft.com/office/drawing/2014/main" id="{D28751CD-7E80-4A9B-BA04-0F68A79081FF}"/>
              </a:ext>
            </a:extLst>
          </p:cNvPr>
          <p:cNvSpPr/>
          <p:nvPr/>
        </p:nvSpPr>
        <p:spPr>
          <a:xfrm>
            <a:off x="4282391" y="778235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0" name="Partial Circle 119">
            <a:extLst>
              <a:ext uri="{FF2B5EF4-FFF2-40B4-BE49-F238E27FC236}">
                <a16:creationId xmlns:a16="http://schemas.microsoft.com/office/drawing/2014/main" id="{18CBE399-88CF-485C-BB29-0258D2D22DE9}"/>
              </a:ext>
            </a:extLst>
          </p:cNvPr>
          <p:cNvSpPr/>
          <p:nvPr/>
        </p:nvSpPr>
        <p:spPr>
          <a:xfrm>
            <a:off x="2918853" y="-8252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010CD0F-878A-4B19-A2D1-CA877DD91F2A}"/>
              </a:ext>
            </a:extLst>
          </p:cNvPr>
          <p:cNvSpPr/>
          <p:nvPr/>
        </p:nvSpPr>
        <p:spPr>
          <a:xfrm rot="16200000">
            <a:off x="2566182" y="50407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553F34A-9D09-49C3-A004-A78EF5E47DF8}"/>
              </a:ext>
            </a:extLst>
          </p:cNvPr>
          <p:cNvSpPr/>
          <p:nvPr/>
        </p:nvSpPr>
        <p:spPr>
          <a:xfrm>
            <a:off x="3847865" y="863171"/>
            <a:ext cx="342580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en-US" sz="1200" dirty="0">
                <a:solidFill>
                  <a:srgbClr val="C00000"/>
                </a:solidFill>
              </a:rPr>
              <a:t>36.9°</a:t>
            </a:r>
            <a:endParaRPr lang="en-GB" sz="1200" dirty="0">
              <a:solidFill>
                <a:srgbClr val="C00000"/>
              </a:solidFill>
            </a:endParaRPr>
          </a:p>
        </p:txBody>
      </p:sp>
      <p:sp>
        <p:nvSpPr>
          <p:cNvPr id="126" name="Right Triangle 125">
            <a:extLst>
              <a:ext uri="{FF2B5EF4-FFF2-40B4-BE49-F238E27FC236}">
                <a16:creationId xmlns:a16="http://schemas.microsoft.com/office/drawing/2014/main" id="{95A4C783-9B7A-4BEA-A738-DA17A5E9424A}"/>
              </a:ext>
            </a:extLst>
          </p:cNvPr>
          <p:cNvSpPr/>
          <p:nvPr/>
        </p:nvSpPr>
        <p:spPr>
          <a:xfrm>
            <a:off x="723070" y="477524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2EA8970-4AD9-4AD1-8A93-487A565D1BE4}"/>
              </a:ext>
            </a:extLst>
          </p:cNvPr>
          <p:cNvSpPr/>
          <p:nvPr/>
        </p:nvSpPr>
        <p:spPr>
          <a:xfrm>
            <a:off x="723070" y="546867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Partial Circle 128">
            <a:extLst>
              <a:ext uri="{FF2B5EF4-FFF2-40B4-BE49-F238E27FC236}">
                <a16:creationId xmlns:a16="http://schemas.microsoft.com/office/drawing/2014/main" id="{3154CC01-5279-48C3-B6A4-22CBD38A9CB4}"/>
              </a:ext>
            </a:extLst>
          </p:cNvPr>
          <p:cNvSpPr/>
          <p:nvPr/>
        </p:nvSpPr>
        <p:spPr>
          <a:xfrm>
            <a:off x="1798290" y="535125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0" name="Partial Circle 129">
            <a:extLst>
              <a:ext uri="{FF2B5EF4-FFF2-40B4-BE49-F238E27FC236}">
                <a16:creationId xmlns:a16="http://schemas.microsoft.com/office/drawing/2014/main" id="{3B5C7557-D7A4-42E4-A3C1-D9F87F84C1BB}"/>
              </a:ext>
            </a:extLst>
          </p:cNvPr>
          <p:cNvSpPr/>
          <p:nvPr/>
        </p:nvSpPr>
        <p:spPr>
          <a:xfrm>
            <a:off x="434752" y="449049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854199D6-56DC-445D-9C37-3BABDF1DC413}"/>
              </a:ext>
            </a:extLst>
          </p:cNvPr>
          <p:cNvSpPr/>
          <p:nvPr/>
        </p:nvSpPr>
        <p:spPr>
          <a:xfrm rot="1906294">
            <a:off x="1038009" y="486993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FB15DA0-E474-4595-8E8D-17FF4E2B7F40}"/>
              </a:ext>
            </a:extLst>
          </p:cNvPr>
          <p:cNvSpPr/>
          <p:nvPr/>
        </p:nvSpPr>
        <p:spPr>
          <a:xfrm>
            <a:off x="1412180" y="5436187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36A75BB-DAB1-4FD2-AE1B-A437644226DD}"/>
              </a:ext>
            </a:extLst>
          </p:cNvPr>
          <p:cNvSpPr/>
          <p:nvPr/>
        </p:nvSpPr>
        <p:spPr>
          <a:xfrm>
            <a:off x="805070" y="5091992"/>
            <a:ext cx="294164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70°</a:t>
            </a:r>
            <a:endParaRPr lang="en-GB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2AF18D9-EF55-4D26-B07A-31FCC87F08CF}"/>
              </a:ext>
            </a:extLst>
          </p:cNvPr>
          <p:cNvGrpSpPr/>
          <p:nvPr/>
        </p:nvGrpSpPr>
        <p:grpSpPr>
          <a:xfrm>
            <a:off x="434697" y="-85241"/>
            <a:ext cx="1940170" cy="1476452"/>
            <a:chOff x="306256" y="44982"/>
            <a:chExt cx="1940170" cy="1476452"/>
          </a:xfrm>
        </p:grpSpPr>
        <p:sp>
          <p:nvSpPr>
            <p:cNvPr id="112" name="Right Triangle 111">
              <a:extLst>
                <a:ext uri="{FF2B5EF4-FFF2-40B4-BE49-F238E27FC236}">
                  <a16:creationId xmlns:a16="http://schemas.microsoft.com/office/drawing/2014/main" id="{CE836521-20BB-41E6-A401-10534BC292B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0098E9AC-4C27-483E-9509-42D2943DB447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ECCDD58-7EA7-4092-B7C9-920FCFBD81C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Partial Circle 123">
              <a:extLst>
                <a:ext uri="{FF2B5EF4-FFF2-40B4-BE49-F238E27FC236}">
                  <a16:creationId xmlns:a16="http://schemas.microsoft.com/office/drawing/2014/main" id="{8EFF2F28-272D-40AD-8E2C-5F548D65631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7" name="Partial Circle 126">
              <a:extLst>
                <a:ext uri="{FF2B5EF4-FFF2-40B4-BE49-F238E27FC236}">
                  <a16:creationId xmlns:a16="http://schemas.microsoft.com/office/drawing/2014/main" id="{F983747E-FE2D-425C-B60F-0D7028C195EE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5B54EF37-15D6-409C-B144-93517C76C996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78E72D33-FDB8-4FD3-9200-534C7C4F1B06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93828AD4-E20C-40EB-87F8-802D4F479E85}"/>
              </a:ext>
            </a:extLst>
          </p:cNvPr>
          <p:cNvGrpSpPr/>
          <p:nvPr/>
        </p:nvGrpSpPr>
        <p:grpSpPr>
          <a:xfrm>
            <a:off x="370740" y="2212073"/>
            <a:ext cx="2001300" cy="1437390"/>
            <a:chOff x="245126" y="44982"/>
            <a:chExt cx="2001300" cy="1437390"/>
          </a:xfrm>
        </p:grpSpPr>
        <p:sp>
          <p:nvSpPr>
            <p:cNvPr id="139" name="Right Triangle 138">
              <a:extLst>
                <a:ext uri="{FF2B5EF4-FFF2-40B4-BE49-F238E27FC236}">
                  <a16:creationId xmlns:a16="http://schemas.microsoft.com/office/drawing/2014/main" id="{BFC7C358-09FF-4A58-B92B-97A7BD387C4D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F0DAD6E8-8659-48A1-9CAF-E49273B30F2E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Partial Circle 141">
              <a:extLst>
                <a:ext uri="{FF2B5EF4-FFF2-40B4-BE49-F238E27FC236}">
                  <a16:creationId xmlns:a16="http://schemas.microsoft.com/office/drawing/2014/main" id="{9F412504-D479-445D-A654-3DE0F581C9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3" name="Partial Circle 142">
              <a:extLst>
                <a:ext uri="{FF2B5EF4-FFF2-40B4-BE49-F238E27FC236}">
                  <a16:creationId xmlns:a16="http://schemas.microsoft.com/office/drawing/2014/main" id="{B0841AB9-29BF-4C39-BB58-B9286A9CA6FC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1B767BBC-62F2-4C14-BD2E-AA9BF78755E6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444BFCE5-9B12-4023-9D27-6E04953FD811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ED7AAC5F-18D5-42A6-AAE2-376E712E07BF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7E0DB1D9-7B45-4669-A73D-75442C36DBCD}"/>
              </a:ext>
            </a:extLst>
          </p:cNvPr>
          <p:cNvGrpSpPr/>
          <p:nvPr/>
        </p:nvGrpSpPr>
        <p:grpSpPr>
          <a:xfrm>
            <a:off x="5336153" y="-87066"/>
            <a:ext cx="2001300" cy="1476452"/>
            <a:chOff x="245126" y="44982"/>
            <a:chExt cx="2001300" cy="1476452"/>
          </a:xfrm>
        </p:grpSpPr>
        <p:sp>
          <p:nvSpPr>
            <p:cNvPr id="149" name="Right Triangle 148">
              <a:extLst>
                <a:ext uri="{FF2B5EF4-FFF2-40B4-BE49-F238E27FC236}">
                  <a16:creationId xmlns:a16="http://schemas.microsoft.com/office/drawing/2014/main" id="{6200F148-2177-463C-A612-E6C711B7DF2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DC1151D3-5E9C-4985-9157-66CE1458118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8DCFEA4E-346C-48AC-B9A4-A79871CF931E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Partial Circle 151">
              <a:extLst>
                <a:ext uri="{FF2B5EF4-FFF2-40B4-BE49-F238E27FC236}">
                  <a16:creationId xmlns:a16="http://schemas.microsoft.com/office/drawing/2014/main" id="{8D8F330A-70E2-4337-B183-131083DA47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3" name="Partial Circle 152">
              <a:extLst>
                <a:ext uri="{FF2B5EF4-FFF2-40B4-BE49-F238E27FC236}">
                  <a16:creationId xmlns:a16="http://schemas.microsoft.com/office/drawing/2014/main" id="{C79A696B-EBBF-41BA-8026-CDF23F1C9DB3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B537AC8F-E9AF-4977-A654-0002CF82B23F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1F9C41-5C91-46D7-9427-870AB1999F44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D5929013-BD23-4248-8EBF-878CDB23BD0E}"/>
              </a:ext>
            </a:extLst>
          </p:cNvPr>
          <p:cNvGrpSpPr/>
          <p:nvPr/>
        </p:nvGrpSpPr>
        <p:grpSpPr>
          <a:xfrm>
            <a:off x="2916148" y="-87066"/>
            <a:ext cx="1940170" cy="1476452"/>
            <a:chOff x="306256" y="44982"/>
            <a:chExt cx="1940170" cy="1476452"/>
          </a:xfrm>
        </p:grpSpPr>
        <p:sp>
          <p:nvSpPr>
            <p:cNvPr id="179" name="Right Triangle 178">
              <a:extLst>
                <a:ext uri="{FF2B5EF4-FFF2-40B4-BE49-F238E27FC236}">
                  <a16:creationId xmlns:a16="http://schemas.microsoft.com/office/drawing/2014/main" id="{F7C58E4A-5BF6-4E61-A2B3-872D521F7D6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5A9A6988-4397-46D3-8ED0-AD8E4E5E3E2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6CB1190D-01D0-4A9E-9409-E0B324C501C1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Partial Circle 181">
              <a:extLst>
                <a:ext uri="{FF2B5EF4-FFF2-40B4-BE49-F238E27FC236}">
                  <a16:creationId xmlns:a16="http://schemas.microsoft.com/office/drawing/2014/main" id="{CDF68A4C-2A54-4445-A554-B4176BB96B6A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3" name="Partial Circle 182">
              <a:extLst>
                <a:ext uri="{FF2B5EF4-FFF2-40B4-BE49-F238E27FC236}">
                  <a16:creationId xmlns:a16="http://schemas.microsoft.com/office/drawing/2014/main" id="{887227F2-FA5E-407D-A0B0-AEBB332E7F57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CE6CF414-F113-46EB-8936-C2ADF0CA5808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BA1AFFDA-C228-4194-97A9-487D48D11512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5F519249-830E-4B8F-807B-2E06ABCE23FF}"/>
              </a:ext>
            </a:extLst>
          </p:cNvPr>
          <p:cNvGrpSpPr/>
          <p:nvPr/>
        </p:nvGrpSpPr>
        <p:grpSpPr>
          <a:xfrm>
            <a:off x="2863888" y="2212096"/>
            <a:ext cx="2001300" cy="1437390"/>
            <a:chOff x="245126" y="44982"/>
            <a:chExt cx="2001300" cy="1437390"/>
          </a:xfrm>
        </p:grpSpPr>
        <p:sp>
          <p:nvSpPr>
            <p:cNvPr id="189" name="Right Triangle 188">
              <a:extLst>
                <a:ext uri="{FF2B5EF4-FFF2-40B4-BE49-F238E27FC236}">
                  <a16:creationId xmlns:a16="http://schemas.microsoft.com/office/drawing/2014/main" id="{2313B8BE-EE8C-4C69-931A-468E7582636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ADCF033D-9A87-4175-A0E5-D04CC9315394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Partial Circle 191">
              <a:extLst>
                <a:ext uri="{FF2B5EF4-FFF2-40B4-BE49-F238E27FC236}">
                  <a16:creationId xmlns:a16="http://schemas.microsoft.com/office/drawing/2014/main" id="{FEB8C481-7930-4671-9B0E-D1A8F0F584FF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3" name="Partial Circle 192">
              <a:extLst>
                <a:ext uri="{FF2B5EF4-FFF2-40B4-BE49-F238E27FC236}">
                  <a16:creationId xmlns:a16="http://schemas.microsoft.com/office/drawing/2014/main" id="{4471DDAD-EA1D-490B-83F2-922D5B47107D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70533DDB-CFCF-4C68-8006-80F99FFC3F1A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30781BA9-DBA1-4303-8D3C-1760BAD70366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1FC0846C-45A7-4298-8A3A-8CB65255C80E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638A612A-8D36-479E-A5AC-513B092F132A}"/>
              </a:ext>
            </a:extLst>
          </p:cNvPr>
          <p:cNvGrpSpPr/>
          <p:nvPr/>
        </p:nvGrpSpPr>
        <p:grpSpPr>
          <a:xfrm>
            <a:off x="380078" y="4508928"/>
            <a:ext cx="2001300" cy="1476452"/>
            <a:chOff x="245126" y="44982"/>
            <a:chExt cx="2001300" cy="1476452"/>
          </a:xfrm>
        </p:grpSpPr>
        <p:sp>
          <p:nvSpPr>
            <p:cNvPr id="199" name="Right Triangle 198">
              <a:extLst>
                <a:ext uri="{FF2B5EF4-FFF2-40B4-BE49-F238E27FC236}">
                  <a16:creationId xmlns:a16="http://schemas.microsoft.com/office/drawing/2014/main" id="{67B57BE4-E331-4246-BD3A-5AA5552093B8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BC65C70C-3887-4083-B4B0-18B3A5D02FCF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0B98E92-D27F-4C79-B121-D792705679A5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Partial Circle 201">
              <a:extLst>
                <a:ext uri="{FF2B5EF4-FFF2-40B4-BE49-F238E27FC236}">
                  <a16:creationId xmlns:a16="http://schemas.microsoft.com/office/drawing/2014/main" id="{9D31401A-E551-4B5C-9F07-AEC9FE5E9E99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3" name="Partial Circle 202">
              <a:extLst>
                <a:ext uri="{FF2B5EF4-FFF2-40B4-BE49-F238E27FC236}">
                  <a16:creationId xmlns:a16="http://schemas.microsoft.com/office/drawing/2014/main" id="{A67FBA6F-7837-4514-AEB8-FF73CBEFA9CA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3A9171E6-0321-4EAC-B33D-C1B4575D8C51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60C86C68-7C3D-4C83-B89B-164066D3F0D1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0A810A68-E819-471F-98E1-4D22B01F80A8}"/>
              </a:ext>
            </a:extLst>
          </p:cNvPr>
          <p:cNvGrpSpPr/>
          <p:nvPr/>
        </p:nvGrpSpPr>
        <p:grpSpPr>
          <a:xfrm>
            <a:off x="5396036" y="2206101"/>
            <a:ext cx="1940170" cy="1476452"/>
            <a:chOff x="306256" y="44982"/>
            <a:chExt cx="1940170" cy="1476452"/>
          </a:xfrm>
        </p:grpSpPr>
        <p:sp>
          <p:nvSpPr>
            <p:cNvPr id="219" name="Right Triangle 218">
              <a:extLst>
                <a:ext uri="{FF2B5EF4-FFF2-40B4-BE49-F238E27FC236}">
                  <a16:creationId xmlns:a16="http://schemas.microsoft.com/office/drawing/2014/main" id="{0C1BEC1D-7906-44AA-956D-081064C4A60B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04AEFF5B-2095-42AA-8256-0F1B0E3CE9B1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50B293EC-9506-42BE-AEFB-25F9CE0B4C3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Partial Circle 221">
              <a:extLst>
                <a:ext uri="{FF2B5EF4-FFF2-40B4-BE49-F238E27FC236}">
                  <a16:creationId xmlns:a16="http://schemas.microsoft.com/office/drawing/2014/main" id="{7D3B4EA8-A79C-4B04-8275-AA724B78E1E9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3" name="Partial Circle 222">
              <a:extLst>
                <a:ext uri="{FF2B5EF4-FFF2-40B4-BE49-F238E27FC236}">
                  <a16:creationId xmlns:a16="http://schemas.microsoft.com/office/drawing/2014/main" id="{DFB84FD9-A61C-41A2-8913-D808C51E0292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DC672862-FD0F-4730-B694-076EE0EA913C}"/>
                </a:ext>
              </a:extLst>
            </p:cNvPr>
            <p:cNvSpPr/>
            <p:nvPr/>
          </p:nvSpPr>
          <p:spPr>
            <a:xfrm>
              <a:off x="1283684" y="990676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en-US" sz="1200" dirty="0">
                  <a:solidFill>
                    <a:sysClr val="windowText" lastClr="000000"/>
                  </a:solidFill>
                </a:rPr>
                <a:t>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E3705C93-296F-4831-9F06-D9C3B735246F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8B72E24C-3EC5-4F4D-A4B4-660680D1537C}"/>
              </a:ext>
            </a:extLst>
          </p:cNvPr>
          <p:cNvGrpSpPr/>
          <p:nvPr/>
        </p:nvGrpSpPr>
        <p:grpSpPr>
          <a:xfrm>
            <a:off x="2855018" y="4492768"/>
            <a:ext cx="2001300" cy="1476452"/>
            <a:chOff x="245126" y="44982"/>
            <a:chExt cx="2001300" cy="1476452"/>
          </a:xfrm>
        </p:grpSpPr>
        <p:sp>
          <p:nvSpPr>
            <p:cNvPr id="239" name="Right Triangle 238">
              <a:extLst>
                <a:ext uri="{FF2B5EF4-FFF2-40B4-BE49-F238E27FC236}">
                  <a16:creationId xmlns:a16="http://schemas.microsoft.com/office/drawing/2014/main" id="{705475C8-383B-413E-B79A-C32795940EEF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5B9AFF28-2A9C-4398-AE9C-ECBC19318C8E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B24406CE-9C7C-419B-82F5-3BA779025BA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Partial Circle 241">
              <a:extLst>
                <a:ext uri="{FF2B5EF4-FFF2-40B4-BE49-F238E27FC236}">
                  <a16:creationId xmlns:a16="http://schemas.microsoft.com/office/drawing/2014/main" id="{4DA1C553-286B-48F3-87F5-B4EFD6FDB290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3" name="Partial Circle 242">
              <a:extLst>
                <a:ext uri="{FF2B5EF4-FFF2-40B4-BE49-F238E27FC236}">
                  <a16:creationId xmlns:a16="http://schemas.microsoft.com/office/drawing/2014/main" id="{398281A1-A171-48CB-858F-974EDBFC981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B28A43FD-0ED5-4969-9A9B-EC700F728537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1A3FB70C-E9BE-49E8-98F9-A47839A4A9F0}"/>
              </a:ext>
            </a:extLst>
          </p:cNvPr>
          <p:cNvGrpSpPr/>
          <p:nvPr/>
        </p:nvGrpSpPr>
        <p:grpSpPr>
          <a:xfrm>
            <a:off x="5392159" y="4508928"/>
            <a:ext cx="1940170" cy="1437390"/>
            <a:chOff x="306256" y="44982"/>
            <a:chExt cx="1940170" cy="1437390"/>
          </a:xfrm>
        </p:grpSpPr>
        <p:sp>
          <p:nvSpPr>
            <p:cNvPr id="229" name="Right Triangle 228">
              <a:extLst>
                <a:ext uri="{FF2B5EF4-FFF2-40B4-BE49-F238E27FC236}">
                  <a16:creationId xmlns:a16="http://schemas.microsoft.com/office/drawing/2014/main" id="{8E23B475-C13A-48E7-A9C9-F9CD2E909C4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531A502E-C0B9-45E7-B8D2-221C0B7B862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Partial Circle 231">
              <a:extLst>
                <a:ext uri="{FF2B5EF4-FFF2-40B4-BE49-F238E27FC236}">
                  <a16:creationId xmlns:a16="http://schemas.microsoft.com/office/drawing/2014/main" id="{B0AF6973-7051-47B5-8ADA-8D5EA53BE39A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3" name="Partial Circle 232">
              <a:extLst>
                <a:ext uri="{FF2B5EF4-FFF2-40B4-BE49-F238E27FC236}">
                  <a16:creationId xmlns:a16="http://schemas.microsoft.com/office/drawing/2014/main" id="{1F352663-D02A-41AF-AE5D-22277ABF8979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80DAD652-8E6E-4C2D-85B6-27A7FE4AA575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B565C968-3B35-4613-AD80-CA50535E416A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09F6877-7AB1-4F0B-B475-C925FCD0CB08}"/>
              </a:ext>
            </a:extLst>
          </p:cNvPr>
          <p:cNvGrpSpPr/>
          <p:nvPr/>
        </p:nvGrpSpPr>
        <p:grpSpPr>
          <a:xfrm>
            <a:off x="7871606" y="4493526"/>
            <a:ext cx="1940170" cy="1476452"/>
            <a:chOff x="306256" y="44982"/>
            <a:chExt cx="1940170" cy="1476452"/>
          </a:xfrm>
        </p:grpSpPr>
        <p:sp>
          <p:nvSpPr>
            <p:cNvPr id="249" name="Right Triangle 248">
              <a:extLst>
                <a:ext uri="{FF2B5EF4-FFF2-40B4-BE49-F238E27FC236}">
                  <a16:creationId xmlns:a16="http://schemas.microsoft.com/office/drawing/2014/main" id="{214B33E0-8822-48BF-9D69-ACBBE5EEA0F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5AF11539-B1E1-485E-B62C-0E0975F6AD78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B92607B9-206B-406A-B802-ECB8A6EB24A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Partial Circle 251">
              <a:extLst>
                <a:ext uri="{FF2B5EF4-FFF2-40B4-BE49-F238E27FC236}">
                  <a16:creationId xmlns:a16="http://schemas.microsoft.com/office/drawing/2014/main" id="{CEF4A4A7-AEBC-4DA1-9322-4D105C809D3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3" name="Partial Circle 252">
              <a:extLst>
                <a:ext uri="{FF2B5EF4-FFF2-40B4-BE49-F238E27FC236}">
                  <a16:creationId xmlns:a16="http://schemas.microsoft.com/office/drawing/2014/main" id="{62295A13-6D57-42D6-8C97-A57DE85BDD33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4A95339C-A0B5-488C-BE57-18747DC35198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CC891596-68E5-428C-A9A6-A73287909A29}"/>
              </a:ext>
            </a:extLst>
          </p:cNvPr>
          <p:cNvGrpSpPr/>
          <p:nvPr/>
        </p:nvGrpSpPr>
        <p:grpSpPr>
          <a:xfrm>
            <a:off x="7819087" y="2205927"/>
            <a:ext cx="2001300" cy="1437390"/>
            <a:chOff x="245126" y="44982"/>
            <a:chExt cx="2001300" cy="1437390"/>
          </a:xfrm>
        </p:grpSpPr>
        <p:sp>
          <p:nvSpPr>
            <p:cNvPr id="209" name="Right Triangle 208">
              <a:extLst>
                <a:ext uri="{FF2B5EF4-FFF2-40B4-BE49-F238E27FC236}">
                  <a16:creationId xmlns:a16="http://schemas.microsoft.com/office/drawing/2014/main" id="{462969B6-9C90-441D-9208-B4CC1F75382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8525E8B5-C566-4514-8070-BB09397BC18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Partial Circle 211">
              <a:extLst>
                <a:ext uri="{FF2B5EF4-FFF2-40B4-BE49-F238E27FC236}">
                  <a16:creationId xmlns:a16="http://schemas.microsoft.com/office/drawing/2014/main" id="{471B9650-0C5E-46F2-933A-40159629173F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3" name="Partial Circle 212">
              <a:extLst>
                <a:ext uri="{FF2B5EF4-FFF2-40B4-BE49-F238E27FC236}">
                  <a16:creationId xmlns:a16="http://schemas.microsoft.com/office/drawing/2014/main" id="{A7D49D21-E69A-40E2-8A3D-2FE191220EC2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3AE06325-0285-44C2-8327-81F7B08989CF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60B09D1A-61F7-4124-BDD6-B33D43850278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12EFF2B9-2B4A-48EE-BD5C-F3D474721381}"/>
              </a:ext>
            </a:extLst>
          </p:cNvPr>
          <p:cNvGrpSpPr/>
          <p:nvPr/>
        </p:nvGrpSpPr>
        <p:grpSpPr>
          <a:xfrm>
            <a:off x="7873594" y="-92840"/>
            <a:ext cx="1940170" cy="1437390"/>
            <a:chOff x="306256" y="44982"/>
            <a:chExt cx="1940170" cy="1437390"/>
          </a:xfrm>
        </p:grpSpPr>
        <p:sp>
          <p:nvSpPr>
            <p:cNvPr id="159" name="Right Triangle 158">
              <a:extLst>
                <a:ext uri="{FF2B5EF4-FFF2-40B4-BE49-F238E27FC236}">
                  <a16:creationId xmlns:a16="http://schemas.microsoft.com/office/drawing/2014/main" id="{14270DC8-64A9-46A9-B75B-F28FC9F6D71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B116EECA-168A-46FD-BF80-9BE9E6559565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Partial Circle 161">
              <a:extLst>
                <a:ext uri="{FF2B5EF4-FFF2-40B4-BE49-F238E27FC236}">
                  <a16:creationId xmlns:a16="http://schemas.microsoft.com/office/drawing/2014/main" id="{A05A38EE-7B07-428C-9286-A41CC52BFF5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3" name="Partial Circle 162">
              <a:extLst>
                <a:ext uri="{FF2B5EF4-FFF2-40B4-BE49-F238E27FC236}">
                  <a16:creationId xmlns:a16="http://schemas.microsoft.com/office/drawing/2014/main" id="{F348DBC1-74B4-429C-B4F7-1A0976BB2A4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745B918A-3721-4BD3-A112-2B4C5A50E489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7A1CFD94-BA6A-40E9-822D-4F5DFB73EE24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63" name="Rectangle 262">
            <a:extLst>
              <a:ext uri="{FF2B5EF4-FFF2-40B4-BE49-F238E27FC236}">
                <a16:creationId xmlns:a16="http://schemas.microsoft.com/office/drawing/2014/main" id="{CB099A06-A9A4-45BF-BB91-11647D261AF0}"/>
              </a:ext>
            </a:extLst>
          </p:cNvPr>
          <p:cNvSpPr/>
          <p:nvPr/>
        </p:nvSpPr>
        <p:spPr>
          <a:xfrm>
            <a:off x="3312069" y="5108980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en-US" sz="1200" dirty="0">
                <a:solidFill>
                  <a:sysClr val="windowText" lastClr="000000"/>
                </a:solidFill>
              </a:rPr>
              <a:t>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5EA708-3F65-6C25-FEEA-1A72C66AED3C}"/>
              </a:ext>
            </a:extLst>
          </p:cNvPr>
          <p:cNvSpPr>
            <a:spLocks/>
          </p:cNvSpPr>
          <p:nvPr/>
        </p:nvSpPr>
        <p:spPr>
          <a:xfrm>
            <a:off x="7498755" y="4220774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B6F90D-8AF0-8852-347D-4D88D4E53771}"/>
              </a:ext>
            </a:extLst>
          </p:cNvPr>
          <p:cNvSpPr/>
          <p:nvPr/>
        </p:nvSpPr>
        <p:spPr>
          <a:xfrm>
            <a:off x="7498755" y="192179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4984606" y="649255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8930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4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ight Triangle 111">
            <a:extLst>
              <a:ext uri="{FF2B5EF4-FFF2-40B4-BE49-F238E27FC236}">
                <a16:creationId xmlns:a16="http://schemas.microsoft.com/office/drawing/2014/main" id="{CE836521-20BB-41E6-A401-10534BC292B7}"/>
              </a:ext>
            </a:extLst>
          </p:cNvPr>
          <p:cNvSpPr/>
          <p:nvPr/>
        </p:nvSpPr>
        <p:spPr>
          <a:xfrm>
            <a:off x="723015" y="199508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098E9AC-4C27-483E-9509-42D2943DB447}"/>
              </a:ext>
            </a:extLst>
          </p:cNvPr>
          <p:cNvSpPr/>
          <p:nvPr/>
        </p:nvSpPr>
        <p:spPr>
          <a:xfrm>
            <a:off x="977775" y="1120278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8ECCDD58-7EA7-4092-B7C9-920FCFBD81CF}"/>
              </a:ext>
            </a:extLst>
          </p:cNvPr>
          <p:cNvSpPr/>
          <p:nvPr/>
        </p:nvSpPr>
        <p:spPr>
          <a:xfrm>
            <a:off x="723015" y="892942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Partial Circle 123">
            <a:extLst>
              <a:ext uri="{FF2B5EF4-FFF2-40B4-BE49-F238E27FC236}">
                <a16:creationId xmlns:a16="http://schemas.microsoft.com/office/drawing/2014/main" id="{8EFF2F28-272D-40AD-8E2C-5F548D656314}"/>
              </a:ext>
            </a:extLst>
          </p:cNvPr>
          <p:cNvSpPr/>
          <p:nvPr/>
        </p:nvSpPr>
        <p:spPr>
          <a:xfrm>
            <a:off x="1798235" y="775517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7" name="Partial Circle 126">
            <a:extLst>
              <a:ext uri="{FF2B5EF4-FFF2-40B4-BE49-F238E27FC236}">
                <a16:creationId xmlns:a16="http://schemas.microsoft.com/office/drawing/2014/main" id="{F983747E-FE2D-425C-B60F-0D7028C195EE}"/>
              </a:ext>
            </a:extLst>
          </p:cNvPr>
          <p:cNvSpPr/>
          <p:nvPr/>
        </p:nvSpPr>
        <p:spPr>
          <a:xfrm>
            <a:off x="434697" y="-85241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B54EF37-15D6-409C-B144-93517C76C996}"/>
              </a:ext>
            </a:extLst>
          </p:cNvPr>
          <p:cNvSpPr/>
          <p:nvPr/>
        </p:nvSpPr>
        <p:spPr>
          <a:xfrm rot="1906294">
            <a:off x="1037954" y="294203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77.3 cm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8E72D33-FDB8-4FD3-9200-534C7C4F1B06}"/>
              </a:ext>
            </a:extLst>
          </p:cNvPr>
          <p:cNvSpPr/>
          <p:nvPr/>
        </p:nvSpPr>
        <p:spPr>
          <a:xfrm>
            <a:off x="805015" y="516258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39" name="Right Triangle 138">
            <a:extLst>
              <a:ext uri="{FF2B5EF4-FFF2-40B4-BE49-F238E27FC236}">
                <a16:creationId xmlns:a16="http://schemas.microsoft.com/office/drawing/2014/main" id="{BFC7C358-09FF-4A58-B92B-97A7BD387C4D}"/>
              </a:ext>
            </a:extLst>
          </p:cNvPr>
          <p:cNvSpPr/>
          <p:nvPr/>
        </p:nvSpPr>
        <p:spPr>
          <a:xfrm>
            <a:off x="720188" y="249682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DAD6E8-8659-48A1-9CAF-E49273B30F2E}"/>
              </a:ext>
            </a:extLst>
          </p:cNvPr>
          <p:cNvSpPr/>
          <p:nvPr/>
        </p:nvSpPr>
        <p:spPr>
          <a:xfrm>
            <a:off x="720188" y="319025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Partial Circle 141">
            <a:extLst>
              <a:ext uri="{FF2B5EF4-FFF2-40B4-BE49-F238E27FC236}">
                <a16:creationId xmlns:a16="http://schemas.microsoft.com/office/drawing/2014/main" id="{9F412504-D479-445D-A654-3DE0F581C9E4}"/>
              </a:ext>
            </a:extLst>
          </p:cNvPr>
          <p:cNvSpPr/>
          <p:nvPr/>
        </p:nvSpPr>
        <p:spPr>
          <a:xfrm>
            <a:off x="1795408" y="307283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3" name="Partial Circle 142">
            <a:extLst>
              <a:ext uri="{FF2B5EF4-FFF2-40B4-BE49-F238E27FC236}">
                <a16:creationId xmlns:a16="http://schemas.microsoft.com/office/drawing/2014/main" id="{B0841AB9-29BF-4C39-BB58-B9286A9CA6FC}"/>
              </a:ext>
            </a:extLst>
          </p:cNvPr>
          <p:cNvSpPr/>
          <p:nvPr/>
        </p:nvSpPr>
        <p:spPr>
          <a:xfrm>
            <a:off x="431870" y="221207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B767BBC-62F2-4C14-BD2E-AA9BF78755E6}"/>
              </a:ext>
            </a:extLst>
          </p:cNvPr>
          <p:cNvSpPr/>
          <p:nvPr/>
        </p:nvSpPr>
        <p:spPr>
          <a:xfrm rot="1906294">
            <a:off x="1035127" y="2591517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20.7 cm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44BFCE5-9B12-4023-9D27-6E04953FD811}"/>
              </a:ext>
            </a:extLst>
          </p:cNvPr>
          <p:cNvSpPr/>
          <p:nvPr/>
        </p:nvSpPr>
        <p:spPr>
          <a:xfrm rot="16200000">
            <a:off x="79199" y="2798673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D7AAC5F-18D5-42A6-AAE2-376E712E07BF}"/>
              </a:ext>
            </a:extLst>
          </p:cNvPr>
          <p:cNvSpPr/>
          <p:nvPr/>
        </p:nvSpPr>
        <p:spPr>
          <a:xfrm>
            <a:off x="802188" y="2813572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49" name="Right Triangle 148">
            <a:extLst>
              <a:ext uri="{FF2B5EF4-FFF2-40B4-BE49-F238E27FC236}">
                <a16:creationId xmlns:a16="http://schemas.microsoft.com/office/drawing/2014/main" id="{6200F148-2177-463C-A612-E6C711B7DF21}"/>
              </a:ext>
            </a:extLst>
          </p:cNvPr>
          <p:cNvSpPr/>
          <p:nvPr/>
        </p:nvSpPr>
        <p:spPr>
          <a:xfrm>
            <a:off x="5685601" y="197683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C1151D3-5E9C-4985-9157-66CE1458118A}"/>
              </a:ext>
            </a:extLst>
          </p:cNvPr>
          <p:cNvSpPr/>
          <p:nvPr/>
        </p:nvSpPr>
        <p:spPr>
          <a:xfrm>
            <a:off x="5940361" y="1118453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5.36 cm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DCFEA4E-346C-48AC-B9A4-A79871CF931E}"/>
              </a:ext>
            </a:extLst>
          </p:cNvPr>
          <p:cNvSpPr/>
          <p:nvPr/>
        </p:nvSpPr>
        <p:spPr>
          <a:xfrm>
            <a:off x="5685601" y="891117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Partial Circle 151">
            <a:extLst>
              <a:ext uri="{FF2B5EF4-FFF2-40B4-BE49-F238E27FC236}">
                <a16:creationId xmlns:a16="http://schemas.microsoft.com/office/drawing/2014/main" id="{8D8F330A-70E2-4337-B183-131083DA47E4}"/>
              </a:ext>
            </a:extLst>
          </p:cNvPr>
          <p:cNvSpPr/>
          <p:nvPr/>
        </p:nvSpPr>
        <p:spPr>
          <a:xfrm>
            <a:off x="6760821" y="773692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3" name="Partial Circle 152">
            <a:extLst>
              <a:ext uri="{FF2B5EF4-FFF2-40B4-BE49-F238E27FC236}">
                <a16:creationId xmlns:a16="http://schemas.microsoft.com/office/drawing/2014/main" id="{C79A696B-EBBF-41BA-8026-CDF23F1C9DB3}"/>
              </a:ext>
            </a:extLst>
          </p:cNvPr>
          <p:cNvSpPr/>
          <p:nvPr/>
        </p:nvSpPr>
        <p:spPr>
          <a:xfrm>
            <a:off x="5397283" y="-8706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537AC8F-E9AF-4977-A654-0002CF82B23F}"/>
              </a:ext>
            </a:extLst>
          </p:cNvPr>
          <p:cNvSpPr/>
          <p:nvPr/>
        </p:nvSpPr>
        <p:spPr>
          <a:xfrm rot="16200000">
            <a:off x="5044612" y="499534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411F9C41-5C91-46D7-9427-870AB1999F44}"/>
              </a:ext>
            </a:extLst>
          </p:cNvPr>
          <p:cNvSpPr/>
          <p:nvPr/>
        </p:nvSpPr>
        <p:spPr>
          <a:xfrm>
            <a:off x="5767601" y="514433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79" name="Right Triangle 178">
            <a:extLst>
              <a:ext uri="{FF2B5EF4-FFF2-40B4-BE49-F238E27FC236}">
                <a16:creationId xmlns:a16="http://schemas.microsoft.com/office/drawing/2014/main" id="{F7C58E4A-5BF6-4E61-A2B3-872D521F7D65}"/>
              </a:ext>
            </a:extLst>
          </p:cNvPr>
          <p:cNvSpPr/>
          <p:nvPr/>
        </p:nvSpPr>
        <p:spPr>
          <a:xfrm>
            <a:off x="3204466" y="197683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5A9A6988-4397-46D3-8ED0-AD8E4E5E3E2A}"/>
              </a:ext>
            </a:extLst>
          </p:cNvPr>
          <p:cNvSpPr/>
          <p:nvPr/>
        </p:nvSpPr>
        <p:spPr>
          <a:xfrm>
            <a:off x="3459226" y="1118453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5.18 cm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CB1190D-01D0-4A9E-9409-E0B324C501C1}"/>
              </a:ext>
            </a:extLst>
          </p:cNvPr>
          <p:cNvSpPr/>
          <p:nvPr/>
        </p:nvSpPr>
        <p:spPr>
          <a:xfrm>
            <a:off x="3204466" y="891117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Partial Circle 181">
            <a:extLst>
              <a:ext uri="{FF2B5EF4-FFF2-40B4-BE49-F238E27FC236}">
                <a16:creationId xmlns:a16="http://schemas.microsoft.com/office/drawing/2014/main" id="{CDF68A4C-2A54-4445-A554-B4176BB96B6A}"/>
              </a:ext>
            </a:extLst>
          </p:cNvPr>
          <p:cNvSpPr/>
          <p:nvPr/>
        </p:nvSpPr>
        <p:spPr>
          <a:xfrm>
            <a:off x="4279686" y="773692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3" name="Partial Circle 182">
            <a:extLst>
              <a:ext uri="{FF2B5EF4-FFF2-40B4-BE49-F238E27FC236}">
                <a16:creationId xmlns:a16="http://schemas.microsoft.com/office/drawing/2014/main" id="{887227F2-FA5E-407D-A0B0-AEBB332E7F57}"/>
              </a:ext>
            </a:extLst>
          </p:cNvPr>
          <p:cNvSpPr/>
          <p:nvPr/>
        </p:nvSpPr>
        <p:spPr>
          <a:xfrm>
            <a:off x="2916148" y="-8706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E6CF414-F113-46EB-8936-C2ADF0CA5808}"/>
              </a:ext>
            </a:extLst>
          </p:cNvPr>
          <p:cNvSpPr/>
          <p:nvPr/>
        </p:nvSpPr>
        <p:spPr>
          <a:xfrm rot="1906294">
            <a:off x="3519405" y="292378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A1AFFDA-C228-4194-97A9-487D48D11512}"/>
              </a:ext>
            </a:extLst>
          </p:cNvPr>
          <p:cNvSpPr/>
          <p:nvPr/>
        </p:nvSpPr>
        <p:spPr>
          <a:xfrm>
            <a:off x="3286466" y="514433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89" name="Right Triangle 188">
            <a:extLst>
              <a:ext uri="{FF2B5EF4-FFF2-40B4-BE49-F238E27FC236}">
                <a16:creationId xmlns:a16="http://schemas.microsoft.com/office/drawing/2014/main" id="{2313B8BE-EE8C-4C69-931A-468E75826365}"/>
              </a:ext>
            </a:extLst>
          </p:cNvPr>
          <p:cNvSpPr/>
          <p:nvPr/>
        </p:nvSpPr>
        <p:spPr>
          <a:xfrm>
            <a:off x="3213336" y="2496845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ADCF033D-9A87-4175-A0E5-D04CC9315394}"/>
              </a:ext>
            </a:extLst>
          </p:cNvPr>
          <p:cNvSpPr/>
          <p:nvPr/>
        </p:nvSpPr>
        <p:spPr>
          <a:xfrm>
            <a:off x="3213336" y="3190279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Partial Circle 191">
            <a:extLst>
              <a:ext uri="{FF2B5EF4-FFF2-40B4-BE49-F238E27FC236}">
                <a16:creationId xmlns:a16="http://schemas.microsoft.com/office/drawing/2014/main" id="{FEB8C481-7930-4671-9B0E-D1A8F0F584FF}"/>
              </a:ext>
            </a:extLst>
          </p:cNvPr>
          <p:cNvSpPr/>
          <p:nvPr/>
        </p:nvSpPr>
        <p:spPr>
          <a:xfrm>
            <a:off x="4288556" y="3072854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3" name="Partial Circle 192">
            <a:extLst>
              <a:ext uri="{FF2B5EF4-FFF2-40B4-BE49-F238E27FC236}">
                <a16:creationId xmlns:a16="http://schemas.microsoft.com/office/drawing/2014/main" id="{4471DDAD-EA1D-490B-83F2-922D5B47107D}"/>
              </a:ext>
            </a:extLst>
          </p:cNvPr>
          <p:cNvSpPr/>
          <p:nvPr/>
        </p:nvSpPr>
        <p:spPr>
          <a:xfrm>
            <a:off x="2925018" y="221209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0533DDB-CFCF-4C68-8006-80F99FFC3F1A}"/>
              </a:ext>
            </a:extLst>
          </p:cNvPr>
          <p:cNvSpPr/>
          <p:nvPr/>
        </p:nvSpPr>
        <p:spPr>
          <a:xfrm rot="1906294">
            <a:off x="3528275" y="259154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30781BA9-DBA1-4303-8D3C-1760BAD70366}"/>
              </a:ext>
            </a:extLst>
          </p:cNvPr>
          <p:cNvSpPr/>
          <p:nvPr/>
        </p:nvSpPr>
        <p:spPr>
          <a:xfrm rot="16200000">
            <a:off x="2572347" y="2798696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19.3 cm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1FC0846C-45A7-4298-8A3A-8CB65255C80E}"/>
              </a:ext>
            </a:extLst>
          </p:cNvPr>
          <p:cNvSpPr/>
          <p:nvPr/>
        </p:nvSpPr>
        <p:spPr>
          <a:xfrm>
            <a:off x="3295336" y="2813595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99" name="Right Triangle 198">
            <a:extLst>
              <a:ext uri="{FF2B5EF4-FFF2-40B4-BE49-F238E27FC236}">
                <a16:creationId xmlns:a16="http://schemas.microsoft.com/office/drawing/2014/main" id="{67B57BE4-E331-4246-BD3A-5AA5552093B8}"/>
              </a:ext>
            </a:extLst>
          </p:cNvPr>
          <p:cNvSpPr/>
          <p:nvPr/>
        </p:nvSpPr>
        <p:spPr>
          <a:xfrm>
            <a:off x="729526" y="4793677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BC65C70C-3887-4083-B4B0-18B3A5D02FCF}"/>
              </a:ext>
            </a:extLst>
          </p:cNvPr>
          <p:cNvSpPr/>
          <p:nvPr/>
        </p:nvSpPr>
        <p:spPr>
          <a:xfrm>
            <a:off x="984286" y="571444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0B98E92-D27F-4C79-B121-D792705679A5}"/>
              </a:ext>
            </a:extLst>
          </p:cNvPr>
          <p:cNvSpPr/>
          <p:nvPr/>
        </p:nvSpPr>
        <p:spPr>
          <a:xfrm>
            <a:off x="729526" y="5487111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Partial Circle 201">
            <a:extLst>
              <a:ext uri="{FF2B5EF4-FFF2-40B4-BE49-F238E27FC236}">
                <a16:creationId xmlns:a16="http://schemas.microsoft.com/office/drawing/2014/main" id="{9D31401A-E551-4B5C-9F07-AEC9FE5E9E99}"/>
              </a:ext>
            </a:extLst>
          </p:cNvPr>
          <p:cNvSpPr/>
          <p:nvPr/>
        </p:nvSpPr>
        <p:spPr>
          <a:xfrm>
            <a:off x="1804746" y="5369686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3" name="Partial Circle 202">
            <a:extLst>
              <a:ext uri="{FF2B5EF4-FFF2-40B4-BE49-F238E27FC236}">
                <a16:creationId xmlns:a16="http://schemas.microsoft.com/office/drawing/2014/main" id="{A67FBA6F-7837-4514-AEB8-FF73CBEFA9CA}"/>
              </a:ext>
            </a:extLst>
          </p:cNvPr>
          <p:cNvSpPr/>
          <p:nvPr/>
        </p:nvSpPr>
        <p:spPr>
          <a:xfrm>
            <a:off x="441208" y="4508928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A9171E6-0321-4EAC-B33D-C1B4575D8C51}"/>
              </a:ext>
            </a:extLst>
          </p:cNvPr>
          <p:cNvSpPr/>
          <p:nvPr/>
        </p:nvSpPr>
        <p:spPr>
          <a:xfrm rot="16200000">
            <a:off x="88537" y="5095528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74.6 cm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60C86C68-7C3D-4C83-B89B-164066D3F0D1}"/>
              </a:ext>
            </a:extLst>
          </p:cNvPr>
          <p:cNvSpPr/>
          <p:nvPr/>
        </p:nvSpPr>
        <p:spPr>
          <a:xfrm>
            <a:off x="811526" y="5110427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19" name="Right Triangle 218">
            <a:extLst>
              <a:ext uri="{FF2B5EF4-FFF2-40B4-BE49-F238E27FC236}">
                <a16:creationId xmlns:a16="http://schemas.microsoft.com/office/drawing/2014/main" id="{0C1BEC1D-7906-44AA-956D-081064C4A60B}"/>
              </a:ext>
            </a:extLst>
          </p:cNvPr>
          <p:cNvSpPr/>
          <p:nvPr/>
        </p:nvSpPr>
        <p:spPr>
          <a:xfrm>
            <a:off x="5684354" y="2490850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04AEFF5B-2095-42AA-8256-0F1B0E3CE9B1}"/>
              </a:ext>
            </a:extLst>
          </p:cNvPr>
          <p:cNvSpPr/>
          <p:nvPr/>
        </p:nvSpPr>
        <p:spPr>
          <a:xfrm>
            <a:off x="5939114" y="341162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50B293EC-9506-42BE-AEFB-25F9CE0B4C37}"/>
              </a:ext>
            </a:extLst>
          </p:cNvPr>
          <p:cNvSpPr/>
          <p:nvPr/>
        </p:nvSpPr>
        <p:spPr>
          <a:xfrm>
            <a:off x="5684354" y="3184284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Partial Circle 221">
            <a:extLst>
              <a:ext uri="{FF2B5EF4-FFF2-40B4-BE49-F238E27FC236}">
                <a16:creationId xmlns:a16="http://schemas.microsoft.com/office/drawing/2014/main" id="{7D3B4EA8-A79C-4B04-8275-AA724B78E1E9}"/>
              </a:ext>
            </a:extLst>
          </p:cNvPr>
          <p:cNvSpPr/>
          <p:nvPr/>
        </p:nvSpPr>
        <p:spPr>
          <a:xfrm>
            <a:off x="6759574" y="3066859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3" name="Partial Circle 222">
            <a:extLst>
              <a:ext uri="{FF2B5EF4-FFF2-40B4-BE49-F238E27FC236}">
                <a16:creationId xmlns:a16="http://schemas.microsoft.com/office/drawing/2014/main" id="{DFB84FD9-A61C-41A2-8913-D808C51E0292}"/>
              </a:ext>
            </a:extLst>
          </p:cNvPr>
          <p:cNvSpPr/>
          <p:nvPr/>
        </p:nvSpPr>
        <p:spPr>
          <a:xfrm>
            <a:off x="5396036" y="2206101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DC672862-FD0F-4730-B694-076EE0EA913C}"/>
              </a:ext>
            </a:extLst>
          </p:cNvPr>
          <p:cNvSpPr/>
          <p:nvPr/>
        </p:nvSpPr>
        <p:spPr>
          <a:xfrm>
            <a:off x="6373464" y="3151795"/>
            <a:ext cx="294164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75°</a:t>
            </a:r>
            <a:endParaRPr lang="en-GB" sz="1200" dirty="0">
              <a:solidFill>
                <a:srgbClr val="C00000"/>
              </a:solidFill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E3705C93-296F-4831-9F06-D9C3B735246F}"/>
              </a:ext>
            </a:extLst>
          </p:cNvPr>
          <p:cNvSpPr/>
          <p:nvPr/>
        </p:nvSpPr>
        <p:spPr>
          <a:xfrm>
            <a:off x="5766354" y="2807600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39" name="Right Triangle 238">
            <a:extLst>
              <a:ext uri="{FF2B5EF4-FFF2-40B4-BE49-F238E27FC236}">
                <a16:creationId xmlns:a16="http://schemas.microsoft.com/office/drawing/2014/main" id="{705475C8-383B-413E-B79A-C32795940EEF}"/>
              </a:ext>
            </a:extLst>
          </p:cNvPr>
          <p:cNvSpPr/>
          <p:nvPr/>
        </p:nvSpPr>
        <p:spPr>
          <a:xfrm>
            <a:off x="3204466" y="4777517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5B9AFF28-2A9C-4398-AE9C-ECBC19318C8E}"/>
              </a:ext>
            </a:extLst>
          </p:cNvPr>
          <p:cNvSpPr/>
          <p:nvPr/>
        </p:nvSpPr>
        <p:spPr>
          <a:xfrm>
            <a:off x="3459226" y="569828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B24406CE-9C7C-419B-82F5-3BA779025BAF}"/>
              </a:ext>
            </a:extLst>
          </p:cNvPr>
          <p:cNvSpPr/>
          <p:nvPr/>
        </p:nvSpPr>
        <p:spPr>
          <a:xfrm>
            <a:off x="3204466" y="5470951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Partial Circle 241">
            <a:extLst>
              <a:ext uri="{FF2B5EF4-FFF2-40B4-BE49-F238E27FC236}">
                <a16:creationId xmlns:a16="http://schemas.microsoft.com/office/drawing/2014/main" id="{4DA1C553-286B-48F3-87F5-B4EFD6FDB290}"/>
              </a:ext>
            </a:extLst>
          </p:cNvPr>
          <p:cNvSpPr/>
          <p:nvPr/>
        </p:nvSpPr>
        <p:spPr>
          <a:xfrm>
            <a:off x="4279686" y="5353526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3" name="Partial Circle 242">
            <a:extLst>
              <a:ext uri="{FF2B5EF4-FFF2-40B4-BE49-F238E27FC236}">
                <a16:creationId xmlns:a16="http://schemas.microsoft.com/office/drawing/2014/main" id="{398281A1-A171-48CB-858F-974EDBFC9811}"/>
              </a:ext>
            </a:extLst>
          </p:cNvPr>
          <p:cNvSpPr/>
          <p:nvPr/>
        </p:nvSpPr>
        <p:spPr>
          <a:xfrm>
            <a:off x="2916148" y="4492768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28A43FD-0ED5-4969-9A9B-EC700F728537}"/>
              </a:ext>
            </a:extLst>
          </p:cNvPr>
          <p:cNvSpPr/>
          <p:nvPr/>
        </p:nvSpPr>
        <p:spPr>
          <a:xfrm rot="16200000">
            <a:off x="2563477" y="5079368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29" name="Right Triangle 228">
            <a:extLst>
              <a:ext uri="{FF2B5EF4-FFF2-40B4-BE49-F238E27FC236}">
                <a16:creationId xmlns:a16="http://schemas.microsoft.com/office/drawing/2014/main" id="{8E23B475-C13A-48E7-A9C9-F9CD2E909C44}"/>
              </a:ext>
            </a:extLst>
          </p:cNvPr>
          <p:cNvSpPr/>
          <p:nvPr/>
        </p:nvSpPr>
        <p:spPr>
          <a:xfrm>
            <a:off x="5680477" y="4793677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531A502E-C0B9-45E7-B8D2-221C0B7B8623}"/>
              </a:ext>
            </a:extLst>
          </p:cNvPr>
          <p:cNvSpPr/>
          <p:nvPr/>
        </p:nvSpPr>
        <p:spPr>
          <a:xfrm>
            <a:off x="5680477" y="5487111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2" name="Partial Circle 231">
            <a:extLst>
              <a:ext uri="{FF2B5EF4-FFF2-40B4-BE49-F238E27FC236}">
                <a16:creationId xmlns:a16="http://schemas.microsoft.com/office/drawing/2014/main" id="{B0AF6973-7051-47B5-8ADA-8D5EA53BE39A}"/>
              </a:ext>
            </a:extLst>
          </p:cNvPr>
          <p:cNvSpPr/>
          <p:nvPr/>
        </p:nvSpPr>
        <p:spPr>
          <a:xfrm>
            <a:off x="6755697" y="5369686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3" name="Partial Circle 232">
            <a:extLst>
              <a:ext uri="{FF2B5EF4-FFF2-40B4-BE49-F238E27FC236}">
                <a16:creationId xmlns:a16="http://schemas.microsoft.com/office/drawing/2014/main" id="{1F352663-D02A-41AF-AE5D-22277ABF8979}"/>
              </a:ext>
            </a:extLst>
          </p:cNvPr>
          <p:cNvSpPr/>
          <p:nvPr/>
        </p:nvSpPr>
        <p:spPr>
          <a:xfrm>
            <a:off x="5392159" y="4508928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80DAD652-8E6E-4C2D-85B6-27A7FE4AA575}"/>
              </a:ext>
            </a:extLst>
          </p:cNvPr>
          <p:cNvSpPr/>
          <p:nvPr/>
        </p:nvSpPr>
        <p:spPr>
          <a:xfrm rot="1906294">
            <a:off x="5995416" y="4888372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B565C968-3B35-4613-AD80-CA50535E416A}"/>
              </a:ext>
            </a:extLst>
          </p:cNvPr>
          <p:cNvSpPr/>
          <p:nvPr/>
        </p:nvSpPr>
        <p:spPr>
          <a:xfrm>
            <a:off x="5762477" y="5110427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49" name="Right Triangle 248">
            <a:extLst>
              <a:ext uri="{FF2B5EF4-FFF2-40B4-BE49-F238E27FC236}">
                <a16:creationId xmlns:a16="http://schemas.microsoft.com/office/drawing/2014/main" id="{214B33E0-8822-48BF-9D69-ACBBE5EEA0F0}"/>
              </a:ext>
            </a:extLst>
          </p:cNvPr>
          <p:cNvSpPr/>
          <p:nvPr/>
        </p:nvSpPr>
        <p:spPr>
          <a:xfrm>
            <a:off x="8159924" y="4778275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5AF11539-B1E1-485E-B62C-0E0975F6AD78}"/>
              </a:ext>
            </a:extLst>
          </p:cNvPr>
          <p:cNvSpPr/>
          <p:nvPr/>
        </p:nvSpPr>
        <p:spPr>
          <a:xfrm>
            <a:off x="8414684" y="5699045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B92607B9-206B-406A-B802-ECB8A6EB24A3}"/>
              </a:ext>
            </a:extLst>
          </p:cNvPr>
          <p:cNvSpPr/>
          <p:nvPr/>
        </p:nvSpPr>
        <p:spPr>
          <a:xfrm>
            <a:off x="8159924" y="5471709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2" name="Partial Circle 251">
            <a:extLst>
              <a:ext uri="{FF2B5EF4-FFF2-40B4-BE49-F238E27FC236}">
                <a16:creationId xmlns:a16="http://schemas.microsoft.com/office/drawing/2014/main" id="{CEF4A4A7-AEBC-4DA1-9322-4D105C809D34}"/>
              </a:ext>
            </a:extLst>
          </p:cNvPr>
          <p:cNvSpPr/>
          <p:nvPr/>
        </p:nvSpPr>
        <p:spPr>
          <a:xfrm>
            <a:off x="9235144" y="5354284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3" name="Partial Circle 252">
            <a:extLst>
              <a:ext uri="{FF2B5EF4-FFF2-40B4-BE49-F238E27FC236}">
                <a16:creationId xmlns:a16="http://schemas.microsoft.com/office/drawing/2014/main" id="{62295A13-6D57-42D6-8C97-A57DE85BDD33}"/>
              </a:ext>
            </a:extLst>
          </p:cNvPr>
          <p:cNvSpPr/>
          <p:nvPr/>
        </p:nvSpPr>
        <p:spPr>
          <a:xfrm>
            <a:off x="7871606" y="449352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4A95339C-A0B5-488C-BE57-18747DC35198}"/>
              </a:ext>
            </a:extLst>
          </p:cNvPr>
          <p:cNvSpPr/>
          <p:nvPr/>
        </p:nvSpPr>
        <p:spPr>
          <a:xfrm>
            <a:off x="8241924" y="5095025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09" name="Right Triangle 208">
            <a:extLst>
              <a:ext uri="{FF2B5EF4-FFF2-40B4-BE49-F238E27FC236}">
                <a16:creationId xmlns:a16="http://schemas.microsoft.com/office/drawing/2014/main" id="{462969B6-9C90-441D-9208-B4CC1F753821}"/>
              </a:ext>
            </a:extLst>
          </p:cNvPr>
          <p:cNvSpPr/>
          <p:nvPr/>
        </p:nvSpPr>
        <p:spPr>
          <a:xfrm>
            <a:off x="8168535" y="2490676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525E8B5-C566-4514-8070-BB09397BC18F}"/>
              </a:ext>
            </a:extLst>
          </p:cNvPr>
          <p:cNvSpPr/>
          <p:nvPr/>
        </p:nvSpPr>
        <p:spPr>
          <a:xfrm>
            <a:off x="8168535" y="3184110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Partial Circle 211">
            <a:extLst>
              <a:ext uri="{FF2B5EF4-FFF2-40B4-BE49-F238E27FC236}">
                <a16:creationId xmlns:a16="http://schemas.microsoft.com/office/drawing/2014/main" id="{471B9650-0C5E-46F2-933A-40159629173F}"/>
              </a:ext>
            </a:extLst>
          </p:cNvPr>
          <p:cNvSpPr/>
          <p:nvPr/>
        </p:nvSpPr>
        <p:spPr>
          <a:xfrm>
            <a:off x="9243755" y="3066685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3" name="Partial Circle 212">
            <a:extLst>
              <a:ext uri="{FF2B5EF4-FFF2-40B4-BE49-F238E27FC236}">
                <a16:creationId xmlns:a16="http://schemas.microsoft.com/office/drawing/2014/main" id="{A7D49D21-E69A-40E2-8A3D-2FE191220EC2}"/>
              </a:ext>
            </a:extLst>
          </p:cNvPr>
          <p:cNvSpPr/>
          <p:nvPr/>
        </p:nvSpPr>
        <p:spPr>
          <a:xfrm>
            <a:off x="7880217" y="2205927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3AE06325-0285-44C2-8327-81F7B08989CF}"/>
              </a:ext>
            </a:extLst>
          </p:cNvPr>
          <p:cNvSpPr/>
          <p:nvPr/>
        </p:nvSpPr>
        <p:spPr>
          <a:xfrm rot="16200000">
            <a:off x="7527546" y="279252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0B09D1A-61F7-4124-BDD6-B33D43850278}"/>
              </a:ext>
            </a:extLst>
          </p:cNvPr>
          <p:cNvSpPr/>
          <p:nvPr/>
        </p:nvSpPr>
        <p:spPr>
          <a:xfrm>
            <a:off x="8250535" y="2807426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59" name="Right Triangle 158">
            <a:extLst>
              <a:ext uri="{FF2B5EF4-FFF2-40B4-BE49-F238E27FC236}">
                <a16:creationId xmlns:a16="http://schemas.microsoft.com/office/drawing/2014/main" id="{14270DC8-64A9-46A9-B75B-F28FC9F6D715}"/>
              </a:ext>
            </a:extLst>
          </p:cNvPr>
          <p:cNvSpPr/>
          <p:nvPr/>
        </p:nvSpPr>
        <p:spPr>
          <a:xfrm>
            <a:off x="8161912" y="191909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116EECA-168A-46FD-BF80-9BE9E6559565}"/>
              </a:ext>
            </a:extLst>
          </p:cNvPr>
          <p:cNvSpPr/>
          <p:nvPr/>
        </p:nvSpPr>
        <p:spPr>
          <a:xfrm>
            <a:off x="8161912" y="885343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Partial Circle 161">
            <a:extLst>
              <a:ext uri="{FF2B5EF4-FFF2-40B4-BE49-F238E27FC236}">
                <a16:creationId xmlns:a16="http://schemas.microsoft.com/office/drawing/2014/main" id="{A05A38EE-7B07-428C-9286-A41CC52BFF54}"/>
              </a:ext>
            </a:extLst>
          </p:cNvPr>
          <p:cNvSpPr/>
          <p:nvPr/>
        </p:nvSpPr>
        <p:spPr>
          <a:xfrm>
            <a:off x="9237132" y="767918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3" name="Partial Circle 162">
            <a:extLst>
              <a:ext uri="{FF2B5EF4-FFF2-40B4-BE49-F238E27FC236}">
                <a16:creationId xmlns:a16="http://schemas.microsoft.com/office/drawing/2014/main" id="{F348DBC1-74B4-429C-B4F7-1A0976BB2A45}"/>
              </a:ext>
            </a:extLst>
          </p:cNvPr>
          <p:cNvSpPr/>
          <p:nvPr/>
        </p:nvSpPr>
        <p:spPr>
          <a:xfrm>
            <a:off x="7873594" y="-92840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45B918A-3721-4BD3-A112-2B4C5A50E489}"/>
              </a:ext>
            </a:extLst>
          </p:cNvPr>
          <p:cNvSpPr/>
          <p:nvPr/>
        </p:nvSpPr>
        <p:spPr>
          <a:xfrm rot="1906294">
            <a:off x="8476851" y="286604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A1CFD94-BA6A-40E9-822D-4F5DFB73EE24}"/>
              </a:ext>
            </a:extLst>
          </p:cNvPr>
          <p:cNvSpPr/>
          <p:nvPr/>
        </p:nvSpPr>
        <p:spPr>
          <a:xfrm>
            <a:off x="8243912" y="508659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5EA708-3F65-6C25-FEEA-1A72C66AED3C}"/>
              </a:ext>
            </a:extLst>
          </p:cNvPr>
          <p:cNvSpPr>
            <a:spLocks/>
          </p:cNvSpPr>
          <p:nvPr/>
        </p:nvSpPr>
        <p:spPr>
          <a:xfrm>
            <a:off x="7498755" y="4220774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Area = 53.6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B6F90D-8AF0-8852-347D-4D88D4E53771}"/>
              </a:ext>
            </a:extLst>
          </p:cNvPr>
          <p:cNvSpPr/>
          <p:nvPr/>
        </p:nvSpPr>
        <p:spPr>
          <a:xfrm>
            <a:off x="7498755" y="1921790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Perimeter = 44.5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4984606" y="6492559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Area = 50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89307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Perimeter = 171.9 cm 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BED94D-8076-1FB2-60D9-14CE76EBB123}"/>
              </a:ext>
            </a:extLst>
          </p:cNvPr>
          <p:cNvSpPr/>
          <p:nvPr/>
        </p:nvSpPr>
        <p:spPr>
          <a:xfrm>
            <a:off x="3312068" y="5108980"/>
            <a:ext cx="339225" cy="170891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en-US" sz="1200" dirty="0">
                <a:solidFill>
                  <a:srgbClr val="C00000"/>
                </a:solidFill>
              </a:rPr>
              <a:t>53.1°</a:t>
            </a:r>
            <a:endParaRPr lang="en-GB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89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 177">
            <a:extLst>
              <a:ext uri="{FF2B5EF4-FFF2-40B4-BE49-F238E27FC236}">
                <a16:creationId xmlns:a16="http://schemas.microsoft.com/office/drawing/2014/main" id="{D5929013-BD23-4248-8EBF-878CDB23BD0E}"/>
              </a:ext>
            </a:extLst>
          </p:cNvPr>
          <p:cNvGrpSpPr/>
          <p:nvPr/>
        </p:nvGrpSpPr>
        <p:grpSpPr>
          <a:xfrm>
            <a:off x="5389720" y="2233202"/>
            <a:ext cx="1940170" cy="1437390"/>
            <a:chOff x="306256" y="44982"/>
            <a:chExt cx="1940170" cy="1437390"/>
          </a:xfrm>
        </p:grpSpPr>
        <p:sp>
          <p:nvSpPr>
            <p:cNvPr id="179" name="Right Triangle 178">
              <a:extLst>
                <a:ext uri="{FF2B5EF4-FFF2-40B4-BE49-F238E27FC236}">
                  <a16:creationId xmlns:a16="http://schemas.microsoft.com/office/drawing/2014/main" id="{F7C58E4A-5BF6-4E61-A2B3-872D521F7D6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6CB1190D-01D0-4A9E-9409-E0B324C501C1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Partial Circle 181">
              <a:extLst>
                <a:ext uri="{FF2B5EF4-FFF2-40B4-BE49-F238E27FC236}">
                  <a16:creationId xmlns:a16="http://schemas.microsoft.com/office/drawing/2014/main" id="{CDF68A4C-2A54-4445-A554-B4176BB96B6A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3" name="Partial Circle 182">
              <a:extLst>
                <a:ext uri="{FF2B5EF4-FFF2-40B4-BE49-F238E27FC236}">
                  <a16:creationId xmlns:a16="http://schemas.microsoft.com/office/drawing/2014/main" id="{887227F2-FA5E-407D-A0B0-AEBB332E7F57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CE6CF414-F113-46EB-8936-C2ADF0CA5808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BA1AFFDA-C228-4194-97A9-487D48D11512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93828AD4-E20C-40EB-87F8-802D4F479E85}"/>
              </a:ext>
            </a:extLst>
          </p:cNvPr>
          <p:cNvGrpSpPr/>
          <p:nvPr/>
        </p:nvGrpSpPr>
        <p:grpSpPr>
          <a:xfrm>
            <a:off x="370740" y="2212073"/>
            <a:ext cx="2001300" cy="1437390"/>
            <a:chOff x="245126" y="44982"/>
            <a:chExt cx="2001300" cy="1437390"/>
          </a:xfrm>
        </p:grpSpPr>
        <p:sp>
          <p:nvSpPr>
            <p:cNvPr id="139" name="Right Triangle 138">
              <a:extLst>
                <a:ext uri="{FF2B5EF4-FFF2-40B4-BE49-F238E27FC236}">
                  <a16:creationId xmlns:a16="http://schemas.microsoft.com/office/drawing/2014/main" id="{BFC7C358-09FF-4A58-B92B-97A7BD387C4D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F0DAD6E8-8659-48A1-9CAF-E49273B30F2E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Partial Circle 141">
              <a:extLst>
                <a:ext uri="{FF2B5EF4-FFF2-40B4-BE49-F238E27FC236}">
                  <a16:creationId xmlns:a16="http://schemas.microsoft.com/office/drawing/2014/main" id="{9F412504-D479-445D-A654-3DE0F581C9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3" name="Partial Circle 142">
              <a:extLst>
                <a:ext uri="{FF2B5EF4-FFF2-40B4-BE49-F238E27FC236}">
                  <a16:creationId xmlns:a16="http://schemas.microsoft.com/office/drawing/2014/main" id="{B0841AB9-29BF-4C39-BB58-B9286A9CA6FC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444BFCE5-9B12-4023-9D27-6E04953FD811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ED7AAC5F-18D5-42A6-AAE2-376E712E07BF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7E0DB1D9-7B45-4669-A73D-75442C36DBCD}"/>
              </a:ext>
            </a:extLst>
          </p:cNvPr>
          <p:cNvGrpSpPr/>
          <p:nvPr/>
        </p:nvGrpSpPr>
        <p:grpSpPr>
          <a:xfrm>
            <a:off x="5336153" y="-87066"/>
            <a:ext cx="2001300" cy="1437390"/>
            <a:chOff x="245126" y="44982"/>
            <a:chExt cx="2001300" cy="1437390"/>
          </a:xfrm>
        </p:grpSpPr>
        <p:sp>
          <p:nvSpPr>
            <p:cNvPr id="149" name="Right Triangle 148">
              <a:extLst>
                <a:ext uri="{FF2B5EF4-FFF2-40B4-BE49-F238E27FC236}">
                  <a16:creationId xmlns:a16="http://schemas.microsoft.com/office/drawing/2014/main" id="{6200F148-2177-463C-A612-E6C711B7DF2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8DCFEA4E-346C-48AC-B9A4-A79871CF931E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Partial Circle 151">
              <a:extLst>
                <a:ext uri="{FF2B5EF4-FFF2-40B4-BE49-F238E27FC236}">
                  <a16:creationId xmlns:a16="http://schemas.microsoft.com/office/drawing/2014/main" id="{8D8F330A-70E2-4337-B183-131083DA47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3" name="Partial Circle 152">
              <a:extLst>
                <a:ext uri="{FF2B5EF4-FFF2-40B4-BE49-F238E27FC236}">
                  <a16:creationId xmlns:a16="http://schemas.microsoft.com/office/drawing/2014/main" id="{C79A696B-EBBF-41BA-8026-CDF23F1C9DB3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B537AC8F-E9AF-4977-A654-0002CF82B23F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1F9C41-5C91-46D7-9427-870AB1999F44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15°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2AF18D9-EF55-4D26-B07A-31FCC87F08CF}"/>
              </a:ext>
            </a:extLst>
          </p:cNvPr>
          <p:cNvGrpSpPr/>
          <p:nvPr/>
        </p:nvGrpSpPr>
        <p:grpSpPr>
          <a:xfrm>
            <a:off x="2916148" y="-106597"/>
            <a:ext cx="1940170" cy="1476452"/>
            <a:chOff x="306256" y="44982"/>
            <a:chExt cx="1940170" cy="1476452"/>
          </a:xfrm>
        </p:grpSpPr>
        <p:sp>
          <p:nvSpPr>
            <p:cNvPr id="112" name="Right Triangle 111">
              <a:extLst>
                <a:ext uri="{FF2B5EF4-FFF2-40B4-BE49-F238E27FC236}">
                  <a16:creationId xmlns:a16="http://schemas.microsoft.com/office/drawing/2014/main" id="{CE836521-20BB-41E6-A401-10534BC292B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0098E9AC-4C27-483E-9509-42D2943DB447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ECCDD58-7EA7-4092-B7C9-920FCFBD81C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Partial Circle 123">
              <a:extLst>
                <a:ext uri="{FF2B5EF4-FFF2-40B4-BE49-F238E27FC236}">
                  <a16:creationId xmlns:a16="http://schemas.microsoft.com/office/drawing/2014/main" id="{8EFF2F28-272D-40AD-8E2C-5F548D65631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7" name="Partial Circle 126">
              <a:extLst>
                <a:ext uri="{FF2B5EF4-FFF2-40B4-BE49-F238E27FC236}">
                  <a16:creationId xmlns:a16="http://schemas.microsoft.com/office/drawing/2014/main" id="{F983747E-FE2D-425C-B60F-0D7028C195EE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78E72D33-FDB8-4FD3-9200-534C7C4F1B06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5F519249-830E-4B8F-807B-2E06ABCE23FF}"/>
              </a:ext>
            </a:extLst>
          </p:cNvPr>
          <p:cNvGrpSpPr/>
          <p:nvPr/>
        </p:nvGrpSpPr>
        <p:grpSpPr>
          <a:xfrm>
            <a:off x="2925018" y="2212096"/>
            <a:ext cx="1940170" cy="1437390"/>
            <a:chOff x="306256" y="44982"/>
            <a:chExt cx="1940170" cy="1437390"/>
          </a:xfrm>
        </p:grpSpPr>
        <p:sp>
          <p:nvSpPr>
            <p:cNvPr id="189" name="Right Triangle 188">
              <a:extLst>
                <a:ext uri="{FF2B5EF4-FFF2-40B4-BE49-F238E27FC236}">
                  <a16:creationId xmlns:a16="http://schemas.microsoft.com/office/drawing/2014/main" id="{2313B8BE-EE8C-4C69-931A-468E7582636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ADCF033D-9A87-4175-A0E5-D04CC9315394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Partial Circle 191">
              <a:extLst>
                <a:ext uri="{FF2B5EF4-FFF2-40B4-BE49-F238E27FC236}">
                  <a16:creationId xmlns:a16="http://schemas.microsoft.com/office/drawing/2014/main" id="{FEB8C481-7930-4671-9B0E-D1A8F0F584FF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3" name="Partial Circle 192">
              <a:extLst>
                <a:ext uri="{FF2B5EF4-FFF2-40B4-BE49-F238E27FC236}">
                  <a16:creationId xmlns:a16="http://schemas.microsoft.com/office/drawing/2014/main" id="{4471DDAD-EA1D-490B-83F2-922D5B47107D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70533DDB-CFCF-4C68-8006-80F99FFC3F1A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1FC0846C-45A7-4298-8A3A-8CB65255C80E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638A612A-8D36-479E-A5AC-513B092F132A}"/>
              </a:ext>
            </a:extLst>
          </p:cNvPr>
          <p:cNvGrpSpPr/>
          <p:nvPr/>
        </p:nvGrpSpPr>
        <p:grpSpPr>
          <a:xfrm>
            <a:off x="441208" y="4508928"/>
            <a:ext cx="1940170" cy="1476452"/>
            <a:chOff x="306256" y="44982"/>
            <a:chExt cx="1940170" cy="1476452"/>
          </a:xfrm>
        </p:grpSpPr>
        <p:sp>
          <p:nvSpPr>
            <p:cNvPr id="199" name="Right Triangle 198">
              <a:extLst>
                <a:ext uri="{FF2B5EF4-FFF2-40B4-BE49-F238E27FC236}">
                  <a16:creationId xmlns:a16="http://schemas.microsoft.com/office/drawing/2014/main" id="{67B57BE4-E331-4246-BD3A-5AA5552093B8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BC65C70C-3887-4083-B4B0-18B3A5D02FCF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70B98E92-D27F-4C79-B121-D792705679A5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Partial Circle 201">
              <a:extLst>
                <a:ext uri="{FF2B5EF4-FFF2-40B4-BE49-F238E27FC236}">
                  <a16:creationId xmlns:a16="http://schemas.microsoft.com/office/drawing/2014/main" id="{9D31401A-E551-4B5C-9F07-AEC9FE5E9E99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3" name="Partial Circle 202">
              <a:extLst>
                <a:ext uri="{FF2B5EF4-FFF2-40B4-BE49-F238E27FC236}">
                  <a16:creationId xmlns:a16="http://schemas.microsoft.com/office/drawing/2014/main" id="{A67FBA6F-7837-4514-AEB8-FF73CBEFA9CA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0A810A68-E819-471F-98E1-4D22B01F80A8}"/>
              </a:ext>
            </a:extLst>
          </p:cNvPr>
          <p:cNvGrpSpPr/>
          <p:nvPr/>
        </p:nvGrpSpPr>
        <p:grpSpPr>
          <a:xfrm>
            <a:off x="462475" y="-58676"/>
            <a:ext cx="1940170" cy="1476452"/>
            <a:chOff x="306256" y="44982"/>
            <a:chExt cx="1940170" cy="1476452"/>
          </a:xfrm>
        </p:grpSpPr>
        <p:sp>
          <p:nvSpPr>
            <p:cNvPr id="219" name="Right Triangle 218">
              <a:extLst>
                <a:ext uri="{FF2B5EF4-FFF2-40B4-BE49-F238E27FC236}">
                  <a16:creationId xmlns:a16="http://schemas.microsoft.com/office/drawing/2014/main" id="{0C1BEC1D-7906-44AA-956D-081064C4A60B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04AEFF5B-2095-42AA-8256-0F1B0E3CE9B1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50B293EC-9506-42BE-AEFB-25F9CE0B4C3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Partial Circle 221">
              <a:extLst>
                <a:ext uri="{FF2B5EF4-FFF2-40B4-BE49-F238E27FC236}">
                  <a16:creationId xmlns:a16="http://schemas.microsoft.com/office/drawing/2014/main" id="{7D3B4EA8-A79C-4B04-8275-AA724B78E1E9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3" name="Partial Circle 222">
              <a:extLst>
                <a:ext uri="{FF2B5EF4-FFF2-40B4-BE49-F238E27FC236}">
                  <a16:creationId xmlns:a16="http://schemas.microsoft.com/office/drawing/2014/main" id="{DFB84FD9-A61C-41A2-8913-D808C51E0292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E3705C93-296F-4831-9F06-D9C3B735246F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894354D-975A-F68A-C6F4-01D6154EF3F1}"/>
              </a:ext>
            </a:extLst>
          </p:cNvPr>
          <p:cNvGrpSpPr/>
          <p:nvPr/>
        </p:nvGrpSpPr>
        <p:grpSpPr>
          <a:xfrm>
            <a:off x="2885583" y="4512299"/>
            <a:ext cx="1940170" cy="1437390"/>
            <a:chOff x="306256" y="44982"/>
            <a:chExt cx="1940170" cy="1437390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4572EA62-0FC5-BCA1-F896-56CA1C6B27AC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C6BF17E-01E8-9A99-E832-687CD2BB61E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Partial Circle 231">
              <a:extLst>
                <a:ext uri="{FF2B5EF4-FFF2-40B4-BE49-F238E27FC236}">
                  <a16:creationId xmlns:a16="http://schemas.microsoft.com/office/drawing/2014/main" id="{41564184-D448-F64E-CE11-C61B76CF9A47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Partial Circle 232">
              <a:extLst>
                <a:ext uri="{FF2B5EF4-FFF2-40B4-BE49-F238E27FC236}">
                  <a16:creationId xmlns:a16="http://schemas.microsoft.com/office/drawing/2014/main" id="{75AF5186-AF00-F67D-C6E7-CB5CAE9389F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63FD56B-A7B3-0A69-BC04-6A27A22D51AB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6F01AC3-C687-1FF8-5301-CE9087920101}"/>
              </a:ext>
            </a:extLst>
          </p:cNvPr>
          <p:cNvGrpSpPr/>
          <p:nvPr/>
        </p:nvGrpSpPr>
        <p:grpSpPr>
          <a:xfrm>
            <a:off x="5361594" y="4508928"/>
            <a:ext cx="2001300" cy="1437390"/>
            <a:chOff x="245126" y="44982"/>
            <a:chExt cx="2001300" cy="1437390"/>
          </a:xfrm>
        </p:grpSpPr>
        <p:sp>
          <p:nvSpPr>
            <p:cNvPr id="27" name="Right Triangle 26">
              <a:extLst>
                <a:ext uri="{FF2B5EF4-FFF2-40B4-BE49-F238E27FC236}">
                  <a16:creationId xmlns:a16="http://schemas.microsoft.com/office/drawing/2014/main" id="{7F0F5D53-6A71-B4E9-F842-DB74FD1928E6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FDE09A0-24A2-A474-D189-01F08E104EC5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Partial Circle 141">
              <a:extLst>
                <a:ext uri="{FF2B5EF4-FFF2-40B4-BE49-F238E27FC236}">
                  <a16:creationId xmlns:a16="http://schemas.microsoft.com/office/drawing/2014/main" id="{7B653111-CCF7-CA40-886D-1D15FB37F09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Partial Circle 142">
              <a:extLst>
                <a:ext uri="{FF2B5EF4-FFF2-40B4-BE49-F238E27FC236}">
                  <a16:creationId xmlns:a16="http://schemas.microsoft.com/office/drawing/2014/main" id="{C1DF0135-E350-8BBC-5D0C-CF389A5C131A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2048B0C-E0F0-9BBB-C710-7EF6106A5F56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CC891596-68E5-428C-A9A6-A73287909A29}"/>
              </a:ext>
            </a:extLst>
          </p:cNvPr>
          <p:cNvGrpSpPr/>
          <p:nvPr/>
        </p:nvGrpSpPr>
        <p:grpSpPr>
          <a:xfrm>
            <a:off x="7902172" y="4513057"/>
            <a:ext cx="1940170" cy="1437390"/>
            <a:chOff x="306256" y="44982"/>
            <a:chExt cx="1940170" cy="1437390"/>
          </a:xfrm>
        </p:grpSpPr>
        <p:sp>
          <p:nvSpPr>
            <p:cNvPr id="209" name="Right Triangle 208">
              <a:extLst>
                <a:ext uri="{FF2B5EF4-FFF2-40B4-BE49-F238E27FC236}">
                  <a16:creationId xmlns:a16="http://schemas.microsoft.com/office/drawing/2014/main" id="{462969B6-9C90-441D-9208-B4CC1F75382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8525E8B5-C566-4514-8070-BB09397BC18F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Partial Circle 211">
              <a:extLst>
                <a:ext uri="{FF2B5EF4-FFF2-40B4-BE49-F238E27FC236}">
                  <a16:creationId xmlns:a16="http://schemas.microsoft.com/office/drawing/2014/main" id="{471B9650-0C5E-46F2-933A-40159629173F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3" name="Partial Circle 212">
              <a:extLst>
                <a:ext uri="{FF2B5EF4-FFF2-40B4-BE49-F238E27FC236}">
                  <a16:creationId xmlns:a16="http://schemas.microsoft.com/office/drawing/2014/main" id="{A7D49D21-E69A-40E2-8A3D-2FE191220EC2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12EFF2B9-2B4A-48EE-BD5C-F3D474721381}"/>
              </a:ext>
            </a:extLst>
          </p:cNvPr>
          <p:cNvGrpSpPr/>
          <p:nvPr/>
        </p:nvGrpSpPr>
        <p:grpSpPr>
          <a:xfrm>
            <a:off x="7849652" y="2205927"/>
            <a:ext cx="1940170" cy="1437390"/>
            <a:chOff x="306256" y="44982"/>
            <a:chExt cx="1940170" cy="1437390"/>
          </a:xfrm>
        </p:grpSpPr>
        <p:sp>
          <p:nvSpPr>
            <p:cNvPr id="159" name="Right Triangle 158">
              <a:extLst>
                <a:ext uri="{FF2B5EF4-FFF2-40B4-BE49-F238E27FC236}">
                  <a16:creationId xmlns:a16="http://schemas.microsoft.com/office/drawing/2014/main" id="{14270DC8-64A9-46A9-B75B-F28FC9F6D715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B116EECA-168A-46FD-BF80-9BE9E6559565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Partial Circle 161">
              <a:extLst>
                <a:ext uri="{FF2B5EF4-FFF2-40B4-BE49-F238E27FC236}">
                  <a16:creationId xmlns:a16="http://schemas.microsoft.com/office/drawing/2014/main" id="{A05A38EE-7B07-428C-9286-A41CC52BFF5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3" name="Partial Circle 162">
              <a:extLst>
                <a:ext uri="{FF2B5EF4-FFF2-40B4-BE49-F238E27FC236}">
                  <a16:creationId xmlns:a16="http://schemas.microsoft.com/office/drawing/2014/main" id="{F348DBC1-74B4-429C-B4F7-1A0976BB2A4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745B918A-3721-4BD3-A112-2B4C5A50E489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7A1CFD94-BA6A-40E9-822D-4F5DFB73EE24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ysClr val="windowText" lastClr="000000"/>
                  </a:solidFill>
                </a:rPr>
                <a:t>20°</a:t>
              </a:r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09F6877-7AB1-4F0B-B475-C925FCD0CB08}"/>
              </a:ext>
            </a:extLst>
          </p:cNvPr>
          <p:cNvGrpSpPr/>
          <p:nvPr/>
        </p:nvGrpSpPr>
        <p:grpSpPr>
          <a:xfrm>
            <a:off x="7873594" y="-112371"/>
            <a:ext cx="1940170" cy="1476452"/>
            <a:chOff x="306256" y="44982"/>
            <a:chExt cx="1940170" cy="1476452"/>
          </a:xfrm>
        </p:grpSpPr>
        <p:sp>
          <p:nvSpPr>
            <p:cNvPr id="249" name="Right Triangle 248">
              <a:extLst>
                <a:ext uri="{FF2B5EF4-FFF2-40B4-BE49-F238E27FC236}">
                  <a16:creationId xmlns:a16="http://schemas.microsoft.com/office/drawing/2014/main" id="{214B33E0-8822-48BF-9D69-ACBBE5EEA0F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5AF11539-B1E1-485E-B62C-0E0975F6AD78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B92607B9-206B-406A-B802-ECB8A6EB24A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Partial Circle 251">
              <a:extLst>
                <a:ext uri="{FF2B5EF4-FFF2-40B4-BE49-F238E27FC236}">
                  <a16:creationId xmlns:a16="http://schemas.microsoft.com/office/drawing/2014/main" id="{CEF4A4A7-AEBC-4DA1-9322-4D105C809D3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3" name="Partial Circle 252">
              <a:extLst>
                <a:ext uri="{FF2B5EF4-FFF2-40B4-BE49-F238E27FC236}">
                  <a16:creationId xmlns:a16="http://schemas.microsoft.com/office/drawing/2014/main" id="{62295A13-6D57-42D6-8C97-A57DE85BDD33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4A95339C-A0B5-488C-BE57-18747DC35198}"/>
                </a:ext>
              </a:extLst>
            </p:cNvPr>
            <p:cNvSpPr/>
            <p:nvPr/>
          </p:nvSpPr>
          <p:spPr>
            <a:xfrm>
              <a:off x="676574" y="646481"/>
              <a:ext cx="294164" cy="1708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GB" sz="12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5000812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EED23-2964-70C4-9F8E-43DFB84E52F6}"/>
              </a:ext>
            </a:extLst>
          </p:cNvPr>
          <p:cNvSpPr>
            <a:spLocks/>
          </p:cNvSpPr>
          <p:nvPr/>
        </p:nvSpPr>
        <p:spPr>
          <a:xfrm>
            <a:off x="2527240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0CBAF-8C83-1DE9-C11C-624FA6B55500}"/>
              </a:ext>
            </a:extLst>
          </p:cNvPr>
          <p:cNvSpPr>
            <a:spLocks/>
          </p:cNvSpPr>
          <p:nvPr/>
        </p:nvSpPr>
        <p:spPr>
          <a:xfrm>
            <a:off x="53668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574840-7C04-64E1-7C77-B05D26D0D12E}"/>
              </a:ext>
            </a:extLst>
          </p:cNvPr>
          <p:cNvSpPr>
            <a:spLocks/>
          </p:cNvSpPr>
          <p:nvPr/>
        </p:nvSpPr>
        <p:spPr>
          <a:xfrm>
            <a:off x="53668" y="1919794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0E2AB6-4BB2-20C6-CE33-66EC5F8839C5}"/>
              </a:ext>
            </a:extLst>
          </p:cNvPr>
          <p:cNvSpPr>
            <a:spLocks/>
          </p:cNvSpPr>
          <p:nvPr/>
        </p:nvSpPr>
        <p:spPr>
          <a:xfrm>
            <a:off x="7474384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CCD36B-D5A9-C1A5-646A-B15F9D721A5B}"/>
              </a:ext>
            </a:extLst>
          </p:cNvPr>
          <p:cNvSpPr>
            <a:spLocks/>
          </p:cNvSpPr>
          <p:nvPr/>
        </p:nvSpPr>
        <p:spPr>
          <a:xfrm>
            <a:off x="2527240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0889E9-B806-6AB8-57D6-7EEA99986D9D}"/>
              </a:ext>
            </a:extLst>
          </p:cNvPr>
          <p:cNvSpPr>
            <a:spLocks/>
          </p:cNvSpPr>
          <p:nvPr/>
        </p:nvSpPr>
        <p:spPr>
          <a:xfrm>
            <a:off x="53668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D00AAC-1A54-7222-E25A-D19C906A548A}"/>
              </a:ext>
            </a:extLst>
          </p:cNvPr>
          <p:cNvSpPr>
            <a:spLocks/>
          </p:cNvSpPr>
          <p:nvPr/>
        </p:nvSpPr>
        <p:spPr>
          <a:xfrm>
            <a:off x="5000812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B4ADB9-05BB-ABDC-477C-F1DA970198FF}"/>
              </a:ext>
            </a:extLst>
          </p:cNvPr>
          <p:cNvSpPr>
            <a:spLocks/>
          </p:cNvSpPr>
          <p:nvPr/>
        </p:nvSpPr>
        <p:spPr>
          <a:xfrm>
            <a:off x="7474384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A91968-DE70-4E46-720D-600E4994950C}"/>
              </a:ext>
            </a:extLst>
          </p:cNvPr>
          <p:cNvSpPr>
            <a:spLocks/>
          </p:cNvSpPr>
          <p:nvPr/>
        </p:nvSpPr>
        <p:spPr>
          <a:xfrm>
            <a:off x="2527240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8433CA-C9D2-47A9-F6E1-C679701EF602}"/>
              </a:ext>
            </a:extLst>
          </p:cNvPr>
          <p:cNvSpPr>
            <a:spLocks/>
          </p:cNvSpPr>
          <p:nvPr/>
        </p:nvSpPr>
        <p:spPr>
          <a:xfrm>
            <a:off x="5000812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007DE3-4C79-9DED-4949-30F573503117}"/>
              </a:ext>
            </a:extLst>
          </p:cNvPr>
          <p:cNvSpPr>
            <a:spLocks/>
          </p:cNvSpPr>
          <p:nvPr/>
        </p:nvSpPr>
        <p:spPr>
          <a:xfrm>
            <a:off x="5000812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0488AD-632A-CED0-960C-0E33D3070B18}"/>
              </a:ext>
            </a:extLst>
          </p:cNvPr>
          <p:cNvSpPr>
            <a:spLocks/>
          </p:cNvSpPr>
          <p:nvPr/>
        </p:nvSpPr>
        <p:spPr>
          <a:xfrm>
            <a:off x="7474384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76A552-C6F8-5BFF-79D9-78DF96BE63E6}"/>
              </a:ext>
            </a:extLst>
          </p:cNvPr>
          <p:cNvSpPr>
            <a:spLocks/>
          </p:cNvSpPr>
          <p:nvPr/>
        </p:nvSpPr>
        <p:spPr>
          <a:xfrm>
            <a:off x="2527240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E174C9-6AC1-2DB9-2FBA-7A4F93CB45AB}"/>
              </a:ext>
            </a:extLst>
          </p:cNvPr>
          <p:cNvSpPr>
            <a:spLocks/>
          </p:cNvSpPr>
          <p:nvPr/>
        </p:nvSpPr>
        <p:spPr>
          <a:xfrm>
            <a:off x="53668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3FE05F-9992-1564-8E95-0DC556228132}"/>
              </a:ext>
            </a:extLst>
          </p:cNvPr>
          <p:cNvSpPr/>
          <p:nvPr/>
        </p:nvSpPr>
        <p:spPr>
          <a:xfrm>
            <a:off x="8456499" y="5725989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9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ight Triangle 178">
            <a:extLst>
              <a:ext uri="{FF2B5EF4-FFF2-40B4-BE49-F238E27FC236}">
                <a16:creationId xmlns:a16="http://schemas.microsoft.com/office/drawing/2014/main" id="{F7C58E4A-5BF6-4E61-A2B3-872D521F7D65}"/>
              </a:ext>
            </a:extLst>
          </p:cNvPr>
          <p:cNvSpPr/>
          <p:nvPr/>
        </p:nvSpPr>
        <p:spPr>
          <a:xfrm>
            <a:off x="5678038" y="2517951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CB1190D-01D0-4A9E-9409-E0B324C501C1}"/>
              </a:ext>
            </a:extLst>
          </p:cNvPr>
          <p:cNvSpPr/>
          <p:nvPr/>
        </p:nvSpPr>
        <p:spPr>
          <a:xfrm>
            <a:off x="5678038" y="3211385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Partial Circle 181">
            <a:extLst>
              <a:ext uri="{FF2B5EF4-FFF2-40B4-BE49-F238E27FC236}">
                <a16:creationId xmlns:a16="http://schemas.microsoft.com/office/drawing/2014/main" id="{CDF68A4C-2A54-4445-A554-B4176BB96B6A}"/>
              </a:ext>
            </a:extLst>
          </p:cNvPr>
          <p:cNvSpPr/>
          <p:nvPr/>
        </p:nvSpPr>
        <p:spPr>
          <a:xfrm>
            <a:off x="6753258" y="3093960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3" name="Partial Circle 182">
            <a:extLst>
              <a:ext uri="{FF2B5EF4-FFF2-40B4-BE49-F238E27FC236}">
                <a16:creationId xmlns:a16="http://schemas.microsoft.com/office/drawing/2014/main" id="{887227F2-FA5E-407D-A0B0-AEBB332E7F57}"/>
              </a:ext>
            </a:extLst>
          </p:cNvPr>
          <p:cNvSpPr/>
          <p:nvPr/>
        </p:nvSpPr>
        <p:spPr>
          <a:xfrm>
            <a:off x="5389720" y="2233202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E6CF414-F113-46EB-8936-C2ADF0CA5808}"/>
              </a:ext>
            </a:extLst>
          </p:cNvPr>
          <p:cNvSpPr/>
          <p:nvPr/>
        </p:nvSpPr>
        <p:spPr>
          <a:xfrm rot="1906294">
            <a:off x="5992977" y="2612646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8.99 cm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A1AFFDA-C228-4194-97A9-487D48D11512}"/>
              </a:ext>
            </a:extLst>
          </p:cNvPr>
          <p:cNvSpPr/>
          <p:nvPr/>
        </p:nvSpPr>
        <p:spPr>
          <a:xfrm>
            <a:off x="5760038" y="2834701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39" name="Right Triangle 138">
            <a:extLst>
              <a:ext uri="{FF2B5EF4-FFF2-40B4-BE49-F238E27FC236}">
                <a16:creationId xmlns:a16="http://schemas.microsoft.com/office/drawing/2014/main" id="{BFC7C358-09FF-4A58-B92B-97A7BD387C4D}"/>
              </a:ext>
            </a:extLst>
          </p:cNvPr>
          <p:cNvSpPr/>
          <p:nvPr/>
        </p:nvSpPr>
        <p:spPr>
          <a:xfrm>
            <a:off x="720188" y="249682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DAD6E8-8659-48A1-9CAF-E49273B30F2E}"/>
              </a:ext>
            </a:extLst>
          </p:cNvPr>
          <p:cNvSpPr/>
          <p:nvPr/>
        </p:nvSpPr>
        <p:spPr>
          <a:xfrm>
            <a:off x="720188" y="319025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Partial Circle 141">
            <a:extLst>
              <a:ext uri="{FF2B5EF4-FFF2-40B4-BE49-F238E27FC236}">
                <a16:creationId xmlns:a16="http://schemas.microsoft.com/office/drawing/2014/main" id="{9F412504-D479-445D-A654-3DE0F581C9E4}"/>
              </a:ext>
            </a:extLst>
          </p:cNvPr>
          <p:cNvSpPr/>
          <p:nvPr/>
        </p:nvSpPr>
        <p:spPr>
          <a:xfrm>
            <a:off x="1795408" y="307283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3" name="Partial Circle 142">
            <a:extLst>
              <a:ext uri="{FF2B5EF4-FFF2-40B4-BE49-F238E27FC236}">
                <a16:creationId xmlns:a16="http://schemas.microsoft.com/office/drawing/2014/main" id="{B0841AB9-29BF-4C39-BB58-B9286A9CA6FC}"/>
              </a:ext>
            </a:extLst>
          </p:cNvPr>
          <p:cNvSpPr/>
          <p:nvPr/>
        </p:nvSpPr>
        <p:spPr>
          <a:xfrm>
            <a:off x="431870" y="2212073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44BFCE5-9B12-4023-9D27-6E04953FD811}"/>
              </a:ext>
            </a:extLst>
          </p:cNvPr>
          <p:cNvSpPr/>
          <p:nvPr/>
        </p:nvSpPr>
        <p:spPr>
          <a:xfrm rot="16200000">
            <a:off x="79199" y="2798673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mm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ED7AAC5F-18D5-42A6-AAE2-376E712E07BF}"/>
                  </a:ext>
                </a:extLst>
              </p:cNvPr>
              <p:cNvSpPr/>
              <p:nvPr/>
            </p:nvSpPr>
            <p:spPr>
              <a:xfrm>
                <a:off x="796871" y="2813572"/>
                <a:ext cx="346129" cy="170891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1200" dirty="0">
                    <a:solidFill>
                      <a:srgbClr val="C00000"/>
                    </a:solidFill>
                  </a:rPr>
                  <a:t>72.5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ED7AAC5F-18D5-42A6-AAE2-376E712E07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71" y="2813572"/>
                <a:ext cx="346129" cy="170891"/>
              </a:xfrm>
              <a:prstGeom prst="rect">
                <a:avLst/>
              </a:prstGeom>
              <a:blipFill>
                <a:blip r:embed="rId2"/>
                <a:stretch>
                  <a:fillRect l="-20690" t="-26667" r="-10345" b="-4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Right Triangle 148">
            <a:extLst>
              <a:ext uri="{FF2B5EF4-FFF2-40B4-BE49-F238E27FC236}">
                <a16:creationId xmlns:a16="http://schemas.microsoft.com/office/drawing/2014/main" id="{6200F148-2177-463C-A612-E6C711B7DF21}"/>
              </a:ext>
            </a:extLst>
          </p:cNvPr>
          <p:cNvSpPr/>
          <p:nvPr/>
        </p:nvSpPr>
        <p:spPr>
          <a:xfrm>
            <a:off x="5685601" y="197683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DCFEA4E-346C-48AC-B9A4-A79871CF931E}"/>
              </a:ext>
            </a:extLst>
          </p:cNvPr>
          <p:cNvSpPr/>
          <p:nvPr/>
        </p:nvSpPr>
        <p:spPr>
          <a:xfrm>
            <a:off x="5685601" y="891117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Partial Circle 151">
            <a:extLst>
              <a:ext uri="{FF2B5EF4-FFF2-40B4-BE49-F238E27FC236}">
                <a16:creationId xmlns:a16="http://schemas.microsoft.com/office/drawing/2014/main" id="{8D8F330A-70E2-4337-B183-131083DA47E4}"/>
              </a:ext>
            </a:extLst>
          </p:cNvPr>
          <p:cNvSpPr/>
          <p:nvPr/>
        </p:nvSpPr>
        <p:spPr>
          <a:xfrm>
            <a:off x="6760821" y="773692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3" name="Partial Circle 152">
            <a:extLst>
              <a:ext uri="{FF2B5EF4-FFF2-40B4-BE49-F238E27FC236}">
                <a16:creationId xmlns:a16="http://schemas.microsoft.com/office/drawing/2014/main" id="{C79A696B-EBBF-41BA-8026-CDF23F1C9DB3}"/>
              </a:ext>
            </a:extLst>
          </p:cNvPr>
          <p:cNvSpPr/>
          <p:nvPr/>
        </p:nvSpPr>
        <p:spPr>
          <a:xfrm>
            <a:off x="5397283" y="-8706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537AC8F-E9AF-4977-A654-0002CF82B23F}"/>
              </a:ext>
            </a:extLst>
          </p:cNvPr>
          <p:cNvSpPr/>
          <p:nvPr/>
        </p:nvSpPr>
        <p:spPr>
          <a:xfrm rot="16200000">
            <a:off x="5044612" y="499534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12.2 cm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411F9C41-5C91-46D7-9427-870AB1999F44}"/>
              </a:ext>
            </a:extLst>
          </p:cNvPr>
          <p:cNvSpPr/>
          <p:nvPr/>
        </p:nvSpPr>
        <p:spPr>
          <a:xfrm>
            <a:off x="5767601" y="514433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15°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12" name="Right Triangle 111">
            <a:extLst>
              <a:ext uri="{FF2B5EF4-FFF2-40B4-BE49-F238E27FC236}">
                <a16:creationId xmlns:a16="http://schemas.microsoft.com/office/drawing/2014/main" id="{CE836521-20BB-41E6-A401-10534BC292B7}"/>
              </a:ext>
            </a:extLst>
          </p:cNvPr>
          <p:cNvSpPr/>
          <p:nvPr/>
        </p:nvSpPr>
        <p:spPr>
          <a:xfrm>
            <a:off x="3204466" y="178152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0098E9AC-4C27-483E-9509-42D2943DB447}"/>
              </a:ext>
            </a:extLst>
          </p:cNvPr>
          <p:cNvSpPr/>
          <p:nvPr/>
        </p:nvSpPr>
        <p:spPr>
          <a:xfrm>
            <a:off x="3459226" y="1098922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2.25 cm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8ECCDD58-7EA7-4092-B7C9-920FCFBD81CF}"/>
              </a:ext>
            </a:extLst>
          </p:cNvPr>
          <p:cNvSpPr/>
          <p:nvPr/>
        </p:nvSpPr>
        <p:spPr>
          <a:xfrm>
            <a:off x="3204466" y="871586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Partial Circle 123">
            <a:extLst>
              <a:ext uri="{FF2B5EF4-FFF2-40B4-BE49-F238E27FC236}">
                <a16:creationId xmlns:a16="http://schemas.microsoft.com/office/drawing/2014/main" id="{8EFF2F28-272D-40AD-8E2C-5F548D656314}"/>
              </a:ext>
            </a:extLst>
          </p:cNvPr>
          <p:cNvSpPr/>
          <p:nvPr/>
        </p:nvSpPr>
        <p:spPr>
          <a:xfrm>
            <a:off x="4279686" y="754161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7" name="Partial Circle 126">
            <a:extLst>
              <a:ext uri="{FF2B5EF4-FFF2-40B4-BE49-F238E27FC236}">
                <a16:creationId xmlns:a16="http://schemas.microsoft.com/office/drawing/2014/main" id="{F983747E-FE2D-425C-B60F-0D7028C195EE}"/>
              </a:ext>
            </a:extLst>
          </p:cNvPr>
          <p:cNvSpPr/>
          <p:nvPr/>
        </p:nvSpPr>
        <p:spPr>
          <a:xfrm>
            <a:off x="2916148" y="-106597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8E72D33-FDB8-4FD3-9200-534C7C4F1B06}"/>
              </a:ext>
            </a:extLst>
          </p:cNvPr>
          <p:cNvSpPr/>
          <p:nvPr/>
        </p:nvSpPr>
        <p:spPr>
          <a:xfrm>
            <a:off x="3286466" y="494902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189" name="Right Triangle 188">
            <a:extLst>
              <a:ext uri="{FF2B5EF4-FFF2-40B4-BE49-F238E27FC236}">
                <a16:creationId xmlns:a16="http://schemas.microsoft.com/office/drawing/2014/main" id="{2313B8BE-EE8C-4C69-931A-468E75826365}"/>
              </a:ext>
            </a:extLst>
          </p:cNvPr>
          <p:cNvSpPr/>
          <p:nvPr/>
        </p:nvSpPr>
        <p:spPr>
          <a:xfrm>
            <a:off x="3213336" y="2496845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ADCF033D-9A87-4175-A0E5-D04CC9315394}"/>
              </a:ext>
            </a:extLst>
          </p:cNvPr>
          <p:cNvSpPr/>
          <p:nvPr/>
        </p:nvSpPr>
        <p:spPr>
          <a:xfrm>
            <a:off x="3213336" y="3190279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Partial Circle 191">
            <a:extLst>
              <a:ext uri="{FF2B5EF4-FFF2-40B4-BE49-F238E27FC236}">
                <a16:creationId xmlns:a16="http://schemas.microsoft.com/office/drawing/2014/main" id="{FEB8C481-7930-4671-9B0E-D1A8F0F584FF}"/>
              </a:ext>
            </a:extLst>
          </p:cNvPr>
          <p:cNvSpPr/>
          <p:nvPr/>
        </p:nvSpPr>
        <p:spPr>
          <a:xfrm>
            <a:off x="4288556" y="3072854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3" name="Partial Circle 192">
            <a:extLst>
              <a:ext uri="{FF2B5EF4-FFF2-40B4-BE49-F238E27FC236}">
                <a16:creationId xmlns:a16="http://schemas.microsoft.com/office/drawing/2014/main" id="{4471DDAD-EA1D-490B-83F2-922D5B47107D}"/>
              </a:ext>
            </a:extLst>
          </p:cNvPr>
          <p:cNvSpPr/>
          <p:nvPr/>
        </p:nvSpPr>
        <p:spPr>
          <a:xfrm>
            <a:off x="2925018" y="221209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0533DDB-CFCF-4C68-8006-80F99FFC3F1A}"/>
              </a:ext>
            </a:extLst>
          </p:cNvPr>
          <p:cNvSpPr/>
          <p:nvPr/>
        </p:nvSpPr>
        <p:spPr>
          <a:xfrm rot="1906294">
            <a:off x="3528275" y="2591540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1FC0846C-45A7-4298-8A3A-8CB65255C80E}"/>
                  </a:ext>
                </a:extLst>
              </p:cNvPr>
              <p:cNvSpPr/>
              <p:nvPr/>
            </p:nvSpPr>
            <p:spPr>
              <a:xfrm>
                <a:off x="3290020" y="2818911"/>
                <a:ext cx="367580" cy="170891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1200" dirty="0">
                    <a:solidFill>
                      <a:srgbClr val="C00000"/>
                    </a:solidFill>
                  </a:rPr>
                  <a:t>4.31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1FC0846C-45A7-4298-8A3A-8CB65255C8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020" y="2818911"/>
                <a:ext cx="367580" cy="170891"/>
              </a:xfrm>
              <a:prstGeom prst="rect">
                <a:avLst/>
              </a:prstGeom>
              <a:blipFill>
                <a:blip r:embed="rId3"/>
                <a:stretch>
                  <a:fillRect l="-20690" t="-26667" r="-10345" b="-4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9" name="Right Triangle 198">
            <a:extLst>
              <a:ext uri="{FF2B5EF4-FFF2-40B4-BE49-F238E27FC236}">
                <a16:creationId xmlns:a16="http://schemas.microsoft.com/office/drawing/2014/main" id="{67B57BE4-E331-4246-BD3A-5AA5552093B8}"/>
              </a:ext>
            </a:extLst>
          </p:cNvPr>
          <p:cNvSpPr/>
          <p:nvPr/>
        </p:nvSpPr>
        <p:spPr>
          <a:xfrm>
            <a:off x="729526" y="4793677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BC65C70C-3887-4083-B4B0-18B3A5D02FCF}"/>
              </a:ext>
            </a:extLst>
          </p:cNvPr>
          <p:cNvSpPr/>
          <p:nvPr/>
        </p:nvSpPr>
        <p:spPr>
          <a:xfrm>
            <a:off x="984286" y="5714447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0B98E92-D27F-4C79-B121-D792705679A5}"/>
              </a:ext>
            </a:extLst>
          </p:cNvPr>
          <p:cNvSpPr/>
          <p:nvPr/>
        </p:nvSpPr>
        <p:spPr>
          <a:xfrm>
            <a:off x="729526" y="5487111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Partial Circle 201">
            <a:extLst>
              <a:ext uri="{FF2B5EF4-FFF2-40B4-BE49-F238E27FC236}">
                <a16:creationId xmlns:a16="http://schemas.microsoft.com/office/drawing/2014/main" id="{9D31401A-E551-4B5C-9F07-AEC9FE5E9E99}"/>
              </a:ext>
            </a:extLst>
          </p:cNvPr>
          <p:cNvSpPr/>
          <p:nvPr/>
        </p:nvSpPr>
        <p:spPr>
          <a:xfrm>
            <a:off x="1804746" y="5369686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3" name="Partial Circle 202">
            <a:extLst>
              <a:ext uri="{FF2B5EF4-FFF2-40B4-BE49-F238E27FC236}">
                <a16:creationId xmlns:a16="http://schemas.microsoft.com/office/drawing/2014/main" id="{A67FBA6F-7837-4514-AEB8-FF73CBEFA9CA}"/>
              </a:ext>
            </a:extLst>
          </p:cNvPr>
          <p:cNvSpPr/>
          <p:nvPr/>
        </p:nvSpPr>
        <p:spPr>
          <a:xfrm>
            <a:off x="441208" y="4508928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9" name="Right Triangle 218">
            <a:extLst>
              <a:ext uri="{FF2B5EF4-FFF2-40B4-BE49-F238E27FC236}">
                <a16:creationId xmlns:a16="http://schemas.microsoft.com/office/drawing/2014/main" id="{0C1BEC1D-7906-44AA-956D-081064C4A60B}"/>
              </a:ext>
            </a:extLst>
          </p:cNvPr>
          <p:cNvSpPr/>
          <p:nvPr/>
        </p:nvSpPr>
        <p:spPr>
          <a:xfrm>
            <a:off x="750793" y="226073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04AEFF5B-2095-42AA-8256-0F1B0E3CE9B1}"/>
              </a:ext>
            </a:extLst>
          </p:cNvPr>
          <p:cNvSpPr/>
          <p:nvPr/>
        </p:nvSpPr>
        <p:spPr>
          <a:xfrm>
            <a:off x="1005553" y="1146843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50B293EC-9506-42BE-AEFB-25F9CE0B4C37}"/>
              </a:ext>
            </a:extLst>
          </p:cNvPr>
          <p:cNvSpPr/>
          <p:nvPr/>
        </p:nvSpPr>
        <p:spPr>
          <a:xfrm>
            <a:off x="750793" y="919507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Partial Circle 221">
            <a:extLst>
              <a:ext uri="{FF2B5EF4-FFF2-40B4-BE49-F238E27FC236}">
                <a16:creationId xmlns:a16="http://schemas.microsoft.com/office/drawing/2014/main" id="{7D3B4EA8-A79C-4B04-8275-AA724B78E1E9}"/>
              </a:ext>
            </a:extLst>
          </p:cNvPr>
          <p:cNvSpPr/>
          <p:nvPr/>
        </p:nvSpPr>
        <p:spPr>
          <a:xfrm>
            <a:off x="1826013" y="802082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3" name="Partial Circle 222">
            <a:extLst>
              <a:ext uri="{FF2B5EF4-FFF2-40B4-BE49-F238E27FC236}">
                <a16:creationId xmlns:a16="http://schemas.microsoft.com/office/drawing/2014/main" id="{DFB84FD9-A61C-41A2-8913-D808C51E0292}"/>
              </a:ext>
            </a:extLst>
          </p:cNvPr>
          <p:cNvSpPr/>
          <p:nvPr/>
        </p:nvSpPr>
        <p:spPr>
          <a:xfrm>
            <a:off x="462475" y="-58676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E3705C93-296F-4831-9F06-D9C3B735246F}"/>
                  </a:ext>
                </a:extLst>
              </p:cNvPr>
              <p:cNvSpPr/>
              <p:nvPr/>
            </p:nvSpPr>
            <p:spPr>
              <a:xfrm>
                <a:off x="827477" y="542823"/>
                <a:ext cx="363370" cy="170891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1200" dirty="0">
                    <a:solidFill>
                      <a:srgbClr val="C00000"/>
                    </a:solidFill>
                  </a:rPr>
                  <a:t>85.7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E3705C93-296F-4831-9F06-D9C3B73524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77" y="542823"/>
                <a:ext cx="363370" cy="170891"/>
              </a:xfrm>
              <a:prstGeom prst="rect">
                <a:avLst/>
              </a:prstGeom>
              <a:blipFill>
                <a:blip r:embed="rId4"/>
                <a:stretch>
                  <a:fillRect l="-20690" t="-26667" r="-10345" b="-4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4572EA62-0FC5-BCA1-F896-56CA1C6B27AC}"/>
              </a:ext>
            </a:extLst>
          </p:cNvPr>
          <p:cNvSpPr/>
          <p:nvPr/>
        </p:nvSpPr>
        <p:spPr>
          <a:xfrm>
            <a:off x="3173901" y="4797048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6BF17E-01E8-9A99-E832-687CD2BB61E3}"/>
              </a:ext>
            </a:extLst>
          </p:cNvPr>
          <p:cNvSpPr/>
          <p:nvPr/>
        </p:nvSpPr>
        <p:spPr>
          <a:xfrm>
            <a:off x="3173901" y="5490482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artial Circle 231">
            <a:extLst>
              <a:ext uri="{FF2B5EF4-FFF2-40B4-BE49-F238E27FC236}">
                <a16:creationId xmlns:a16="http://schemas.microsoft.com/office/drawing/2014/main" id="{41564184-D448-F64E-CE11-C61B76CF9A47}"/>
              </a:ext>
            </a:extLst>
          </p:cNvPr>
          <p:cNvSpPr/>
          <p:nvPr/>
        </p:nvSpPr>
        <p:spPr>
          <a:xfrm>
            <a:off x="4249121" y="5373057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Partial Circle 232">
            <a:extLst>
              <a:ext uri="{FF2B5EF4-FFF2-40B4-BE49-F238E27FC236}">
                <a16:creationId xmlns:a16="http://schemas.microsoft.com/office/drawing/2014/main" id="{75AF5186-AF00-F67D-C6E7-CB5CAE9389F1}"/>
              </a:ext>
            </a:extLst>
          </p:cNvPr>
          <p:cNvSpPr/>
          <p:nvPr/>
        </p:nvSpPr>
        <p:spPr>
          <a:xfrm>
            <a:off x="2885583" y="4512299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3FD56B-A7B3-0A69-BC04-6A27A22D51AB}"/>
              </a:ext>
            </a:extLst>
          </p:cNvPr>
          <p:cNvSpPr/>
          <p:nvPr/>
        </p:nvSpPr>
        <p:spPr>
          <a:xfrm rot="1906294">
            <a:off x="3488840" y="4891743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15 cm</a:t>
            </a:r>
          </a:p>
        </p:txBody>
      </p:sp>
      <p:sp>
        <p:nvSpPr>
          <p:cNvPr id="27" name="Right Triangle 26">
            <a:extLst>
              <a:ext uri="{FF2B5EF4-FFF2-40B4-BE49-F238E27FC236}">
                <a16:creationId xmlns:a16="http://schemas.microsoft.com/office/drawing/2014/main" id="{7F0F5D53-6A71-B4E9-F842-DB74FD1928E6}"/>
              </a:ext>
            </a:extLst>
          </p:cNvPr>
          <p:cNvSpPr/>
          <p:nvPr/>
        </p:nvSpPr>
        <p:spPr>
          <a:xfrm>
            <a:off x="5711042" y="4793677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DE09A0-24A2-A474-D189-01F08E104EC5}"/>
              </a:ext>
            </a:extLst>
          </p:cNvPr>
          <p:cNvSpPr/>
          <p:nvPr/>
        </p:nvSpPr>
        <p:spPr>
          <a:xfrm>
            <a:off x="5711042" y="5487111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Partial Circle 141">
            <a:extLst>
              <a:ext uri="{FF2B5EF4-FFF2-40B4-BE49-F238E27FC236}">
                <a16:creationId xmlns:a16="http://schemas.microsoft.com/office/drawing/2014/main" id="{7B653111-CCF7-CA40-886D-1D15FB37F093}"/>
              </a:ext>
            </a:extLst>
          </p:cNvPr>
          <p:cNvSpPr/>
          <p:nvPr/>
        </p:nvSpPr>
        <p:spPr>
          <a:xfrm>
            <a:off x="6786262" y="5369686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Partial Circle 142">
            <a:extLst>
              <a:ext uri="{FF2B5EF4-FFF2-40B4-BE49-F238E27FC236}">
                <a16:creationId xmlns:a16="http://schemas.microsoft.com/office/drawing/2014/main" id="{C1DF0135-E350-8BBC-5D0C-CF389A5C131A}"/>
              </a:ext>
            </a:extLst>
          </p:cNvPr>
          <p:cNvSpPr/>
          <p:nvPr/>
        </p:nvSpPr>
        <p:spPr>
          <a:xfrm>
            <a:off x="5422724" y="4508928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048B0C-E0F0-9BBB-C710-7EF6106A5F56}"/>
              </a:ext>
            </a:extLst>
          </p:cNvPr>
          <p:cNvSpPr/>
          <p:nvPr/>
        </p:nvSpPr>
        <p:spPr>
          <a:xfrm rot="16200000">
            <a:off x="5070053" y="5095528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15 mm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09" name="Right Triangle 208">
            <a:extLst>
              <a:ext uri="{FF2B5EF4-FFF2-40B4-BE49-F238E27FC236}">
                <a16:creationId xmlns:a16="http://schemas.microsoft.com/office/drawing/2014/main" id="{462969B6-9C90-441D-9208-B4CC1F753821}"/>
              </a:ext>
            </a:extLst>
          </p:cNvPr>
          <p:cNvSpPr/>
          <p:nvPr/>
        </p:nvSpPr>
        <p:spPr>
          <a:xfrm>
            <a:off x="8190490" y="4797806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525E8B5-C566-4514-8070-BB09397BC18F}"/>
              </a:ext>
            </a:extLst>
          </p:cNvPr>
          <p:cNvSpPr/>
          <p:nvPr/>
        </p:nvSpPr>
        <p:spPr>
          <a:xfrm>
            <a:off x="8190490" y="5491240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Partial Circle 211">
            <a:extLst>
              <a:ext uri="{FF2B5EF4-FFF2-40B4-BE49-F238E27FC236}">
                <a16:creationId xmlns:a16="http://schemas.microsoft.com/office/drawing/2014/main" id="{471B9650-0C5E-46F2-933A-40159629173F}"/>
              </a:ext>
            </a:extLst>
          </p:cNvPr>
          <p:cNvSpPr/>
          <p:nvPr/>
        </p:nvSpPr>
        <p:spPr>
          <a:xfrm>
            <a:off x="9265710" y="5373815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3" name="Partial Circle 212">
            <a:extLst>
              <a:ext uri="{FF2B5EF4-FFF2-40B4-BE49-F238E27FC236}">
                <a16:creationId xmlns:a16="http://schemas.microsoft.com/office/drawing/2014/main" id="{A7D49D21-E69A-40E2-8A3D-2FE191220EC2}"/>
              </a:ext>
            </a:extLst>
          </p:cNvPr>
          <p:cNvSpPr/>
          <p:nvPr/>
        </p:nvSpPr>
        <p:spPr>
          <a:xfrm>
            <a:off x="7902172" y="4513057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9" name="Right Triangle 158">
            <a:extLst>
              <a:ext uri="{FF2B5EF4-FFF2-40B4-BE49-F238E27FC236}">
                <a16:creationId xmlns:a16="http://schemas.microsoft.com/office/drawing/2014/main" id="{14270DC8-64A9-46A9-B75B-F28FC9F6D715}"/>
              </a:ext>
            </a:extLst>
          </p:cNvPr>
          <p:cNvSpPr/>
          <p:nvPr/>
        </p:nvSpPr>
        <p:spPr>
          <a:xfrm>
            <a:off x="8137970" y="2490676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116EECA-168A-46FD-BF80-9BE9E6559565}"/>
              </a:ext>
            </a:extLst>
          </p:cNvPr>
          <p:cNvSpPr/>
          <p:nvPr/>
        </p:nvSpPr>
        <p:spPr>
          <a:xfrm>
            <a:off x="8137970" y="3184110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Partial Circle 161">
            <a:extLst>
              <a:ext uri="{FF2B5EF4-FFF2-40B4-BE49-F238E27FC236}">
                <a16:creationId xmlns:a16="http://schemas.microsoft.com/office/drawing/2014/main" id="{A05A38EE-7B07-428C-9286-A41CC52BFF54}"/>
              </a:ext>
            </a:extLst>
          </p:cNvPr>
          <p:cNvSpPr/>
          <p:nvPr/>
        </p:nvSpPr>
        <p:spPr>
          <a:xfrm>
            <a:off x="9213190" y="3066685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3" name="Partial Circle 162">
            <a:extLst>
              <a:ext uri="{FF2B5EF4-FFF2-40B4-BE49-F238E27FC236}">
                <a16:creationId xmlns:a16="http://schemas.microsoft.com/office/drawing/2014/main" id="{F348DBC1-74B4-429C-B4F7-1A0976BB2A45}"/>
              </a:ext>
            </a:extLst>
          </p:cNvPr>
          <p:cNvSpPr/>
          <p:nvPr/>
        </p:nvSpPr>
        <p:spPr>
          <a:xfrm>
            <a:off x="7849652" y="2205927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45B918A-3721-4BD3-A112-2B4C5A50E489}"/>
              </a:ext>
            </a:extLst>
          </p:cNvPr>
          <p:cNvSpPr/>
          <p:nvPr/>
        </p:nvSpPr>
        <p:spPr>
          <a:xfrm rot="1906294">
            <a:off x="8452909" y="2585371"/>
            <a:ext cx="85401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9.66 cm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A1CFD94-BA6A-40E9-822D-4F5DFB73EE24}"/>
              </a:ext>
            </a:extLst>
          </p:cNvPr>
          <p:cNvSpPr/>
          <p:nvPr/>
        </p:nvSpPr>
        <p:spPr>
          <a:xfrm>
            <a:off x="8219970" y="2807426"/>
            <a:ext cx="294164" cy="170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20°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  <p:sp>
        <p:nvSpPr>
          <p:cNvPr id="249" name="Right Triangle 248">
            <a:extLst>
              <a:ext uri="{FF2B5EF4-FFF2-40B4-BE49-F238E27FC236}">
                <a16:creationId xmlns:a16="http://schemas.microsoft.com/office/drawing/2014/main" id="{214B33E0-8822-48BF-9D69-ACBBE5EEA0F0}"/>
              </a:ext>
            </a:extLst>
          </p:cNvPr>
          <p:cNvSpPr/>
          <p:nvPr/>
        </p:nvSpPr>
        <p:spPr>
          <a:xfrm>
            <a:off x="8161912" y="172378"/>
            <a:ext cx="1363536" cy="864325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5AF11539-B1E1-485E-B62C-0E0975F6AD78}"/>
              </a:ext>
            </a:extLst>
          </p:cNvPr>
          <p:cNvSpPr/>
          <p:nvPr/>
        </p:nvSpPr>
        <p:spPr>
          <a:xfrm>
            <a:off x="8416672" y="1093148"/>
            <a:ext cx="854015" cy="270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B92607B9-206B-406A-B802-ECB8A6EB24A3}"/>
              </a:ext>
            </a:extLst>
          </p:cNvPr>
          <p:cNvSpPr/>
          <p:nvPr/>
        </p:nvSpPr>
        <p:spPr>
          <a:xfrm>
            <a:off x="8161912" y="865812"/>
            <a:ext cx="170891" cy="170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2" name="Partial Circle 251">
            <a:extLst>
              <a:ext uri="{FF2B5EF4-FFF2-40B4-BE49-F238E27FC236}">
                <a16:creationId xmlns:a16="http://schemas.microsoft.com/office/drawing/2014/main" id="{CEF4A4A7-AEBC-4DA1-9322-4D105C809D34}"/>
              </a:ext>
            </a:extLst>
          </p:cNvPr>
          <p:cNvSpPr/>
          <p:nvPr/>
        </p:nvSpPr>
        <p:spPr>
          <a:xfrm>
            <a:off x="9237132" y="748387"/>
            <a:ext cx="576632" cy="576632"/>
          </a:xfrm>
          <a:prstGeom prst="pie">
            <a:avLst>
              <a:gd name="adj1" fmla="val 10857431"/>
              <a:gd name="adj2" fmla="val 128349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3" name="Partial Circle 252">
            <a:extLst>
              <a:ext uri="{FF2B5EF4-FFF2-40B4-BE49-F238E27FC236}">
                <a16:creationId xmlns:a16="http://schemas.microsoft.com/office/drawing/2014/main" id="{62295A13-6D57-42D6-8C97-A57DE85BDD33}"/>
              </a:ext>
            </a:extLst>
          </p:cNvPr>
          <p:cNvSpPr/>
          <p:nvPr/>
        </p:nvSpPr>
        <p:spPr>
          <a:xfrm>
            <a:off x="7873594" y="-112371"/>
            <a:ext cx="576632" cy="576632"/>
          </a:xfrm>
          <a:prstGeom prst="pie">
            <a:avLst>
              <a:gd name="adj1" fmla="val 2020875"/>
              <a:gd name="adj2" fmla="val 535184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4A95339C-A0B5-488C-BE57-18747DC35198}"/>
                  </a:ext>
                </a:extLst>
              </p:cNvPr>
              <p:cNvSpPr/>
              <p:nvPr/>
            </p:nvSpPr>
            <p:spPr>
              <a:xfrm>
                <a:off x="8233280" y="489128"/>
                <a:ext cx="368460" cy="170891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1200" dirty="0">
                    <a:solidFill>
                      <a:srgbClr val="C00000"/>
                    </a:solidFill>
                  </a:rPr>
                  <a:t>1.55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4A95339C-A0B5-488C-BE57-18747DC35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3280" y="489128"/>
                <a:ext cx="368460" cy="170891"/>
              </a:xfrm>
              <a:prstGeom prst="rect">
                <a:avLst/>
              </a:prstGeom>
              <a:blipFill>
                <a:blip r:embed="rId5"/>
                <a:stretch>
                  <a:fillRect l="-20000" t="-28571" r="-10000" b="-57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5000812" y="6492560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Area = 6.89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EED23-2964-70C4-9F8E-43DFB84E52F6}"/>
              </a:ext>
            </a:extLst>
          </p:cNvPr>
          <p:cNvSpPr>
            <a:spLocks/>
          </p:cNvSpPr>
          <p:nvPr/>
        </p:nvSpPr>
        <p:spPr>
          <a:xfrm>
            <a:off x="2527240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0CBAF-8C83-1DE9-C11C-624FA6B55500}"/>
              </a:ext>
            </a:extLst>
          </p:cNvPr>
          <p:cNvSpPr>
            <a:spLocks/>
          </p:cNvSpPr>
          <p:nvPr/>
        </p:nvSpPr>
        <p:spPr>
          <a:xfrm>
            <a:off x="53668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574840-7C04-64E1-7C77-B05D26D0D12E}"/>
              </a:ext>
            </a:extLst>
          </p:cNvPr>
          <p:cNvSpPr>
            <a:spLocks/>
          </p:cNvSpPr>
          <p:nvPr/>
        </p:nvSpPr>
        <p:spPr>
          <a:xfrm>
            <a:off x="53668" y="1919794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0E2AB6-4BB2-20C6-CE33-66EC5F8839C5}"/>
              </a:ext>
            </a:extLst>
          </p:cNvPr>
          <p:cNvSpPr>
            <a:spLocks/>
          </p:cNvSpPr>
          <p:nvPr/>
        </p:nvSpPr>
        <p:spPr>
          <a:xfrm>
            <a:off x="7474384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CCD36B-D5A9-C1A5-646A-B15F9D721A5B}"/>
              </a:ext>
            </a:extLst>
          </p:cNvPr>
          <p:cNvSpPr>
            <a:spLocks/>
          </p:cNvSpPr>
          <p:nvPr/>
        </p:nvSpPr>
        <p:spPr>
          <a:xfrm>
            <a:off x="2527240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0889E9-B806-6AB8-57D6-7EEA99986D9D}"/>
              </a:ext>
            </a:extLst>
          </p:cNvPr>
          <p:cNvSpPr>
            <a:spLocks/>
          </p:cNvSpPr>
          <p:nvPr/>
        </p:nvSpPr>
        <p:spPr>
          <a:xfrm>
            <a:off x="53668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D00AAC-1A54-7222-E25A-D19C906A548A}"/>
              </a:ext>
            </a:extLst>
          </p:cNvPr>
          <p:cNvSpPr>
            <a:spLocks/>
          </p:cNvSpPr>
          <p:nvPr/>
        </p:nvSpPr>
        <p:spPr>
          <a:xfrm>
            <a:off x="5000812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r>
              <a:rPr lang="en-US" sz="1400" dirty="0">
                <a:solidFill>
                  <a:sysClr val="windowText" lastClr="000000"/>
                </a:solidFill>
              </a:rPr>
              <a:t>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B4ADB9-05BB-ABDC-477C-F1DA970198FF}"/>
              </a:ext>
            </a:extLst>
          </p:cNvPr>
          <p:cNvSpPr>
            <a:spLocks/>
          </p:cNvSpPr>
          <p:nvPr/>
        </p:nvSpPr>
        <p:spPr>
          <a:xfrm>
            <a:off x="7474384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A91968-DE70-4E46-720D-600E4994950C}"/>
              </a:ext>
            </a:extLst>
          </p:cNvPr>
          <p:cNvSpPr>
            <a:spLocks/>
          </p:cNvSpPr>
          <p:nvPr/>
        </p:nvSpPr>
        <p:spPr>
          <a:xfrm>
            <a:off x="2527240" y="192594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8433CA-C9D2-47A9-F6E1-C679701EF602}"/>
              </a:ext>
            </a:extLst>
          </p:cNvPr>
          <p:cNvSpPr>
            <a:spLocks/>
          </p:cNvSpPr>
          <p:nvPr/>
        </p:nvSpPr>
        <p:spPr>
          <a:xfrm>
            <a:off x="5000812" y="42310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007DE3-4C79-9DED-4949-30F573503117}"/>
              </a:ext>
            </a:extLst>
          </p:cNvPr>
          <p:cNvSpPr>
            <a:spLocks/>
          </p:cNvSpPr>
          <p:nvPr/>
        </p:nvSpPr>
        <p:spPr>
          <a:xfrm>
            <a:off x="5000812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0488AD-632A-CED0-960C-0E33D3070B18}"/>
              </a:ext>
            </a:extLst>
          </p:cNvPr>
          <p:cNvSpPr>
            <a:spLocks/>
          </p:cNvSpPr>
          <p:nvPr/>
        </p:nvSpPr>
        <p:spPr>
          <a:xfrm>
            <a:off x="7474384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76A552-C6F8-5BFF-79D9-78DF96BE63E6}"/>
              </a:ext>
            </a:extLst>
          </p:cNvPr>
          <p:cNvSpPr>
            <a:spLocks/>
          </p:cNvSpPr>
          <p:nvPr/>
        </p:nvSpPr>
        <p:spPr>
          <a:xfrm>
            <a:off x="2527240" y="6137529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Perimeter = 32.5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E174C9-6AC1-2DB9-2FBA-7A4F93CB45AB}"/>
              </a:ext>
            </a:extLst>
          </p:cNvPr>
          <p:cNvSpPr>
            <a:spLocks/>
          </p:cNvSpPr>
          <p:nvPr/>
        </p:nvSpPr>
        <p:spPr>
          <a:xfrm>
            <a:off x="53668" y="6137529"/>
            <a:ext cx="2365916" cy="29980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C00000"/>
                </a:solidFill>
              </a:rPr>
              <a:t>Perimeter = 32.9 cm 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D8C2-AC6A-D292-A1FF-9B4447832565}"/>
              </a:ext>
            </a:extLst>
          </p:cNvPr>
          <p:cNvSpPr/>
          <p:nvPr/>
        </p:nvSpPr>
        <p:spPr>
          <a:xfrm>
            <a:off x="8190490" y="5725989"/>
            <a:ext cx="1363535" cy="27093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4 cm or 7.5 cm</a:t>
            </a:r>
          </a:p>
        </p:txBody>
      </p:sp>
    </p:spTree>
    <p:extLst>
      <p:ext uri="{BB962C8B-B14F-4D97-AF65-F5344CB8AC3E}">
        <p14:creationId xmlns:p14="http://schemas.microsoft.com/office/powerpoint/2010/main" val="306649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B303A5-3A60-42D7-87B3-66ED414839BB}">
  <ds:schemaRefs>
    <ds:schemaRef ds:uri="3fd95729-3133-40de-9ebf-eb215d92e632"/>
    <ds:schemaRef ds:uri="834b11e3-52eb-4ffe-b789-f4b8a0ab03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CEC5B2-D7CF-4494-911C-339F5B2A8022}">
  <ds:schemaRefs>
    <ds:schemaRef ds:uri="3fd95729-3133-40de-9ebf-eb215d92e632"/>
    <ds:schemaRef ds:uri="834b11e3-52eb-4ffe-b789-f4b8a0ab03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90E2679-AB62-49BD-9B58-779A02429A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21031</TotalTime>
  <Words>449</Words>
  <Application>Microsoft Macintosh PowerPoint</Application>
  <PresentationFormat>A4 Paper (210x297 mm)</PresentationFormat>
  <Paragraphs>193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 Day (Staff)</cp:lastModifiedBy>
  <cp:revision>11</cp:revision>
  <dcterms:created xsi:type="dcterms:W3CDTF">2023-03-13T09:18:40Z</dcterms:created>
  <dcterms:modified xsi:type="dcterms:W3CDTF">2023-05-14T22:24:16Z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