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7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749"/>
    <p:restoredTop sz="94687"/>
  </p:normalViewPr>
  <p:slideViewPr>
    <p:cSldViewPr snapToGrid="0" snapToObjects="1">
      <p:cViewPr varScale="1">
        <p:scale>
          <a:sx n="160" d="100"/>
          <a:sy n="160" d="100"/>
        </p:scale>
        <p:origin x="24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05T21:40:04.483"/>
    </inkml:context>
    <inkml:brush xml:id="br0">
      <inkml:brushProperty name="width" value="0.07056" units="cm"/>
      <inkml:brushProperty name="height" value="0.07056" units="cm"/>
      <inkml:brushProperty name="color" value="#0000FF"/>
    </inkml:brush>
  </inkml:definitions>
  <inkml:trace contextRef="#ctx0" brushRef="#br0">1986 8778 24758,'-1'-35'260,"1"0"1,-1 9 0,0-1-1,-1 3-148,-4-13-62,0 8 1,0 1-51,-4-3 0,2 10 0,0 2-45,1 5 124,-4 0-79,9 14 86,-1 1 340,-3 10-79,1 13-213,0-3 1,0 3-826,1 8 1,-1 2 727,2-6 0,0 2 1,-1 1-787,1 5 0,0 1 0,1 2 754,0-7 1,-1 1 0,2 1 0,-1 0-371,0-5 1,1 1 0,0 1 0,0-1 0,0 1 364,-1 0 0,1 0 0,0 1 0,0 0 0,-1-1-5,1 1 1,0 0 0,0 0-1,0-1 1,-1 1-3,1-2 0,-1 1 1,1-1-1,-1 0 0,0 0-18,0 5 0,-1 0 0,0-1 0,1 1-382,-1-4 0,0 1 0,-1-1 0,1-1 362,-2 7 0,0-1 1,-1-2 2,1-4 1,-1-1 0,-1-2 147,-2 8 1,-2-4-191,1-7 0,-1-3-219,-12 7-100,-1-14 1355,0-9-1210,1-19 202,4-12 671,11 3 0,3-4-610,1-4 1,1-2 905,3-2 1,1-2-852,2 12 0,2-1 0,0 1 13,3-11 0,3 1-23,4 2 0,1 1-22,0 5 0,1 0 6,0 4 0,-1 0-23,0 4 0,-1 1 208,-1 1 1,0 2-242,11-12-539,-2 3-794,-1 2-1189,-3-1 2544,0 3 0,-9 8 0,-2 4 0</inkml:trace>
  <inkml:trace contextRef="#ctx0" brushRef="#br0" timeOffset="524">2467 8518 21936,'0'-4'3159,"0"1"-2845,-11 18 0,-4 11-1001,5-10 1,0 2 809,-4 5 0,-1 3 1,1 2-39,0 5 1,2 3 0,0-2-64,3-5 1,0-1-1,1 2-505,1-1 1,-1 1 0,1 0 0,1-1 459,1 0 1,1-2 0,0-1-42,1 0 1,0-1-1,1 0 6,0 8 1,0-2-229,1-3 1,1-3-287,0-4 1,1-1-897,6 6-1809,5-12 3216,7-10 1,-7-4-1,-2-1 1</inkml:trace>
  <inkml:trace contextRef="#ctx0" brushRef="#br0" timeOffset="843">2600 8831 23998,'25'9'198,"0"-1"0,-2 1 0,-6 2-165,-14 15-33,-2 3-22,-4 5-381,-7-1-247,-7-3-213,-6-4-448,-2-7-414,1-7-1552,5-6 3144,6-4 1,7-2-1,4 0 1</inkml:trace>
  <inkml:trace contextRef="#ctx0" brushRef="#br0" timeOffset="1101">2923 8822 19673,'-1'-4'2341,"-1"1"-1882,-16 13 1,-4 6 335,4 1-526,-7 2 1,1 2 211,11 6-55,4 2-281,5 1-145,2 0-89,9-3-191,8-2-415,11-7-79,-9-10 1,2-3-230,2-1 1,0-2-637,1 0 1,1-3 1373,-1-4 1,-1 0 0,3 1 0,-6-6 0</inkml:trace>
  <inkml:trace contextRef="#ctx0" brushRef="#br0" timeOffset="1372">3234 8456 24075,'16'26'103,"1"-1"0,-1 1 0,0-1 0,-1 0 1,-1 0-104,0 4 0,-2 1-1056,1 3 1,0 1 1051,-5-11 0,0 2 0,0-1-11,-1 1 0,0 0 1,0 0-205,0-1 0,-1 1 0,-1 0-62,2 11 1,-1-1-118,-2-2 1,-1-1-4,-1-3 1,-1-2-984,-3-3 1,-1-3 1456,-5 12 0,1-16 0,0-8 0</inkml:trace>
  <inkml:trace contextRef="#ctx0" brushRef="#br0" timeOffset="1700">4120 8687 22650,'-36'-4'183,"-1"0"0,3 0 0,2 2-183,11 1 0,2 2 6,-1 0 0,0 1-1525,-1 4 1,1 2-1759,-3 5 2457,2 8 1,19-13 0,2-1 0</inkml:trace>
  <inkml:trace contextRef="#ctx0" brushRef="#br0" timeOffset="1934">4212 8968 23493,'-25'-1'162,"0"1"1,0 0 0,-11-1-1,1 1-140,12 0 1,1 0-1160,-1 0 0,0 0 968,2 3 1,0 1-1815,-15 7-1294,9 8 2457,12 6 1,7-12 0,8 0 0</inkml:trace>
  <inkml:trace contextRef="#ctx0" brushRef="#br0" timeOffset="4062">4853 8634 24021,'36'-7'317,"0"1"1,-2 1-1,-4 1-149,3 4 12,-2 3-113,-14 6 0,-2 3-67,4 11-6,-9-4 1,-4 3-135,-6 4 0,-4 0-12,-1-7 1,-3 1-79,-2 5 1,-2-1 27,-1-9 0,-2-2-50,1-1 0,-1-1-387,-13 6 359,1-8-728,7-5-317,6-5-1952,6-7 2883,5-6 0,3 4 0,0 0 1</inkml:trace>
  <inkml:trace contextRef="#ctx0" brushRef="#br0" timeOffset="4339">5358 8550 20964,'-23'12'283,"-1"0"0,0-1 0,-8 6 0,2 0 25,6 2 0,4 0-252,5-4 0,1 1-11,-3 4 0,2 1-45,4 7 0,6-2-157,6-2 329,13-2-1444,9-11 1,4-3-51,-1-2 0,2-2 229,-1-1 1,2 0 0,-1-3 545,8-4 1,-3-1 0,-12 3 0,-2 0 0,13-7 0</inkml:trace>
  <inkml:trace contextRef="#ctx0" brushRef="#br0" timeOffset="4664">5924 8619 23839,'5'26'143,"0"0"0,-1 0 0,3 11 0,-1-3-143,-3-12 0,-1-2-64,1 0 0,-1 1-536,-1 4 1,1 0-1216,0 8-1462,-1 5 3084,-1-22 1,0-8 0,0-4 0</inkml:trace>
  <inkml:trace contextRef="#ctx0" brushRef="#br0" timeOffset="4929">6094 8781 20972,'2'-5'1143,"0"1"-830,-2 4-290,-40 3 33,12-1-693,-4 0 0,-2-1 615,12 0 0,0-1-1617,-1 0 1,-1 1 172,1-1 1,0 2 1465,0 1 0,3-1 0,-5 1 0,8 2 0</inkml:trace>
  <inkml:trace contextRef="#ctx0" brushRef="#br0" timeOffset="6108">6562 8423 21398,'35'5'526,"1"-1"1,-4 0 0,-3-2-314,-2 0-12,-7-1-10,-9 3-23,-5 5-168,-4 3-11,-6 8-12,-6 3-145,-5 2-56,-5-3 135,1-3 77,2-6 12,4-5 34,6-3 123,3-2-157,3 1 33,9 1 1,6 4 44,13 5-67,-10-6 1,0 1-261,2 1 1,0 1 259,1 0 0,-1 1 6,0 0 0,1 0-6,-2 0 0,1 0 28,3 3 1,0 1-7,5 8-28,-12-10 1,-2 1 62,-7 5-12,-3 0-34,-13-1-22,-4-1-78,-15-3 10,-6-4-301,15-8 0,-2-1 178,0 0 1,0-2-130,-2-1 1,0-1-325,-1-3 0,0-1-995,1-1 1,1-1 982,0-3 1,2 1-1,-3-2 1,8 4 0</inkml:trace>
  <inkml:trace contextRef="#ctx0" brushRef="#br0" timeOffset="6950">4831 8260 20647,'4'-1'2309,"-1"-1"-1985,-3 2 91,-23 36 33,4-12-1667,0 4 1,0 2 1363,4-10 1,2 1-40,0 3 1,0 2-8,1 2 1,1 2-78,3 3 0,2 3 1,1 0-120,1-8 0,0-1 0,1 2-176,1-1 1,0 2 0,1 0 0,1-3 141,1 0 0,2-1 1,0-1-347,2 11 1,1-2-230,2-3 0,2-2-933,-1-5 1,0-2 1615,2-4 1,-1-2 0,2 1 0,-1-8 0</inkml:trace>
  <inkml:trace contextRef="#ctx0" brushRef="#br0" timeOffset="7866">7183 8180 22153,'11'35'264,"0"0"1,1-1-1,-2 1 1,1-2-1,-1 0-208,-2-8 0,0-1 0,-1 0-604,1 2 0,-1 1 0,1-1 574,-1 1 0,0 0 0,0 0-19,0-1 1,-1 1-1,-1-1-7,1 0 0,-1-1 0,-1 0-6,1 11 1,-1-1-74,-1-2 1,-1-2-129,-1-2 0,0-1-118,-1-4 0,0 0-992,-4-3 0,-1-2-1960,-2 2 2548,-5-7 0,7-14 1,3 0-1</inkml:trace>
  <inkml:trace contextRef="#ctx0" brushRef="#br0" timeOffset="8778">7614 8021 21447,'31'-1'161,"-1"0"0,1 2 0,-5 2 307,-10 2-256,2 5 25,-13-7-214,-2 13 101,-3-6-68,0 15 118,-3-3-174,-4 3 12,-6 1-1,-3 2 0,0-1-11,1-8 11,3 5 79,4-13 111,4 3 147,3-9-292,8-4 33,6 1-66,10-2 0,7 1-23,1-1 0,2 2-510,-2 1-352,-1 2-1020,-2 3-1395,-5 3 2457,-2 3 1,-11-6 0,-3 0 0</inkml:trace>
  <inkml:trace contextRef="#ctx0" brushRef="#br0" timeOffset="9109">8218 8532 23740,'4'34'63,"0"1"0,0-3 1,0-2-64,0 7-134,-1-2-303,1-4-1020,0-5-1820,0-6 3208,-1-7 0,-1-6 1,0-3-1</inkml:trace>
  <inkml:trace contextRef="#ctx0" brushRef="#br0" timeOffset="9352">8347 8638 22655,'-26'-3'-144,"-1"-1"1,1 0-1,-3 1 1,0 0 0,4 1-1392,-11 0-104,15 1 1,2 1 1294,2 3 1,9-2 0,4 2 0</inkml:trace>
  <inkml:trace contextRef="#ctx0" brushRef="#br0" timeOffset="12132">9184 8431 22754,'4'-1'2185,"0"-1"-964,-4 2-1019,3-3-1,-3 2-55,3-2 0,-4 2-1,-6 0-44,-5 0-67,-10 0-11,-3 1-23,-2 0 0,2 0 0,4 0 0,6 0 0,3 0 22,4 0-22,0 2 34,1 1-23,-1 4-11,1 2 22,-3 5-11,3-4 1,1 5-12,4-6 11,2 1-11,0-1 11,0 2-11,0 1 11,2 5-11,0 2 0,3 5-22,-3 3 11,-1-1-1,0-1 12,0-6-11,2-4 11,4-5-22,3 0 11,5 0 11,1-3 0,3 0-12,10 5 18,-7-4 0,-1-1-549,11 4 543,-1 0 11,0 3-227,-2 1 216,-3 0 0,-2 2 0,-4-1-34,-5 2 23,-4 0-11,-5 3-24,-3 1 12,-4 4-33,-7-2 519,-4 0-564,-9-5-34,-5-6 46,-3-6 239,-4-4-430,7-7 0,0-1 21,7-1 1,0 0-403,-5-5 0,1-1-1569,-1-12 2241,8 1 0,8 10 0,4 4 0</inkml:trace>
  <inkml:trace contextRef="#ctx0" brushRef="#br0" timeOffset="32617">11468 9424 27101,'-3'27'336,"0"1"0,0-1 0,-4 2 1,1 0-304,4 1 1,1 2-1,0-2 23,-4 0 0,0 1-52,4-1 0,2 2 1,0 1-1098,-2 2 1,-1 1 0,1-1 942,0 0 1,0 0 0,1-1 149,-1-1 0,1-1 0,0-3 102,0 2 0,0-2-102,0 1 0,0 1 0,1-1 0,1 1 0,-3 2 0,1 1-63,7 2 0,0 0 63,-4-10 0,-1 0 0,1 1-309,2 0 0,2 1 1,-1 0 308,-1-1 0,-1 1 0,0-1 105,-1 0 0,1-1 0,-1 0-105,3 11 0,-1-1 0,-1-2 0,0-1 0,0 0 0,0-2 0,-1-1 0,1 1 0,-1 5 0,1 0-52,-1-8 0,0 0 52,1 4 0,-1-1 0,0-7 0,0-1 0,1 0 0,-1 1 0,1 2 0,0 0 0,0 1 0,1 1 0,0 1 0,0 1 0,0 1 0,0 0 0,1 1 0,-1 2 0,0-3 0,1 3 0,-2-2 0,0-6 0,0-2 0,0 1 0,0 7 0,1 1 0,-1-3 0,0 1 0,-1-3 0,0-1 0,-1 0 0,1-3 0,-1 0 325,-1-3 1,0 0-326,0-1 0,0-1 0,-1 17 0,0-4 0,0-3 1067,0-1-1067,0-9 1425,1 2-1425,1-8 1025,-1 3-1025,2 3 0,-2 6 0,0 5-206,1 5 206,-1 2 0,2-6-79,-1-7-22,0-10-213,-1-9-67,0-3-2896,-1-2 0,0-9 2457,0-1 1,0-1 0,0 3 0</inkml:trace>
  <inkml:trace contextRef="#ctx0" brushRef="#br0" timeOffset="35383">8928 11919 24008,'35'-1'613,"0"-1"0,3 0 0,-2-1-501,-11 1 0,-1-1-17,3-1 0,2 1 62,4 0 0,0 2-1391,-7-1 1,1 1 1345,8 0 0,-1 1 0,-11 0 1,-1 0-235,7 2 1,0 0 160,-10 0 0,1 1 161,5 0 1,0 1-134,5 3 0,1-3 23,-2 0-146,0-1 145,1-1-33,0 0-56,-5-1 0,1-1 0,-6 1 0,1 0 170,7-1 0,0 0-170,-7-1 0,0 0 5,-2 0 1,0-1 851,18-1-835,-5-2-22,-1 3 12,-3-1-12,0 1-2527,2 1 2527,1-1 45,3 1-86,1 0 41,0 0 34,-1 0-12,-4 1-11,-4 0-11,-2 0 45,-1 0 600,1 0-623,3 0-11,-7 0 1,0 0-1,13 0 5,-12 0 1,-1 0-17,8 0 134,0 0-100,1 0 11,1 0-12,0 0-10,3 0 2843,2 1-2854,1-1-7,-17 0 1,0 1 50,18-1 1,-1 0-57,0 0 0,0 0 0,-17-2 0,0 0 0,2 0 0,0 0 0,1-2 0,1-1 0,11-3 0,1 1 0,-9 1 0,0 1 0,7-3 0,-1 2 0,-12 2 0,0 2 0,17-2 0,-2 2 0,2 1 0,-18 0 0,1 1 0,0 0 0,0 0 0,1 0 0,-1 0 0,0 0 0,0 0 0,8 0 0,1 0 0,-7 0 0,-1 0 0,8 0 0,-2 0 0,-7-1 0,-2 1 0,19-1 0,-1-1 0,0 1 0,-11 1 0,0 0 0,12 2 0,-14-1 0,-1 1 0,7 3 0,-1 0 0,-1 0 0,1-3 0,-9-1 0,1 0 0,10-1 0,-5 0 0,-1 0 0,3 0 143,6 0-143,-12 0 0,-2 0 0,2 0 0,-1 0 0,1 0 0,1 0 0,2 1 0,1-1 0,0 1 0,-1 1 0,0-1 431,-4 0-431,1 1 0,-3 0 0,0 0 155,2 1-155,-1-2 0,1 2 0,0-1 0,-3 0 0,-2-2 0,-5 0 0,-1 0 0,-4 0 0,1 0 0,-2 0 0,0 0 0,0 0 0,-1 0 0,-2 0-13,0 4-1051,-1 2-840,-5 7-1324,-4 4 3228,-5 5 0,4-9 0,2-1 0</inkml:trace>
  <inkml:trace contextRef="#ctx0" brushRef="#br0" timeOffset="41600">9156 9686 19336,'5'2'1681,"-1"0"1595,-4-2-1812,1 36-1016,1-17-2087,1 9 1,1 1 1391,2-5-1061,4 6 1364,-2-12 57,0 0 33,2 0-12,-1 3-11,1 2 0,1 4 45,0 4 45,0-1-73,-4-7 0,1 0-50,5 12 773,-8-14 1,1 1-864,10 6 11,-7-4 3118,10-1-3106,-7-2 33,4 1-34,3 2 35,3 3-3175,3 1 3118,-2-2 0,-1-3-21,-1-4 21,0 0 0,1 0 0,1 2 180,2 2-180,-2-1 0,1 1 0,-2 0-17,-2-3 17,-2 2 0,-4-4 3189,-1-3-3189,-3-1 0,1-3 0,1 1 0,4 2 0,4 4 0,6 5-194,-11-12 1,0 1 193,0-1 0,1 0 0,13 6 517,-4-5-517,-5-5 26,-3-3-26,-1-1 0,0 0 0,2 0 0,2-1 0,4 1 0,5 1 0,4 0 444,3-1-444,-4-1 0,0-2 0,-11 1 0,-1 0 0,10-1 0,-2 0 0,0 0 14,-4 0-14,-2 0 0,-4-1 0,0 0 0,-1-2 0,4-1 0,0-2 0,3-2 0,3-1 0,3 0-296,3 1 296,3 0 0,-2 2 0,-1 0 0,-4-1 0,-4 2 0,-3-4 0,-1 1 0,0-3 0,-1-1 0,0-2 0,0 1 0,-1-2 0,-2 1 0,1-1 0,-1 0 0,-2 1 0,0-1 296,-1 1-296,1-1 0,-1 1 0,2-1 0,-1 0 0,1-2 0,1 0 0,1-1 0,1 0 0,-5 5 0,1 0 0,3-6-110,-1 6 1,0 0 109,1-5 0,8 0 0,-11 5 0,-1 0 0,7-6 0,4-6 0,-9 8 0,0-2 0,-2-2 0,1-1 0,0-3 0,0 1 0,1 0 0,-3 2 0,-1 3 0,-2 3 0,-1 1 0,4-5 0,-3 3 219,6-7-219,-4 5 0,8-9 0,-7 8 0,4-3 0,-5 5 0,-2 6 0,0-3 0,-3 5 0,0-1 0,-1-1 0,2-3 0,-1-2 0,1-4 0,2-10 0,-3 7 0,3-5 0,-2 5 0,-2 6 0,4-10 0,-4 11 0,2-4 0,-2 5 0,1 2 0,-1-1 0,1-3 0,0 9 0,2-12 0,-1 12 0,3-10 0,-2 1 0,1-3 0,-1-2 0,0 1 0,0 3 0,0 1 0,-1 3 0,2-1 0,-2 1 0,1 0 0,6-8 0,-5 6 0,5-7 0,-3 0 0,-2 4 0,1-6 0,-3 8 0,-1 0 0,0-2 0,0-2 0,-1-3 0,2-3 0,-2-1 0,1 1 0,-1 2 0,-1 7 0,-1 4 0,0 2 0,-2 6 0,1 2 0,-2 4-1233,0 1-964,0 5-1080,-3 8 2749,0 8 0,-1-6 0,2-2 0</inkml:trace>
  <inkml:trace contextRef="#ctx0" brushRef="#br0" timeOffset="44904">11752 10104 22631,'-2'-4'2621,"1"0"-2554,1 4 1,2 44-2999,1-16 2931,-1 5 0,0 1-34,1-13 1,0-1-277,-1 1 0,1-1-440,2 16-336,0-7-2191,0-11 2978,1-8 1,-3-7 0,0-3-1</inkml:trace>
  <inkml:trace contextRef="#ctx0" brushRef="#br0" timeOffset="45276">11990 9998 23773,'-7'31'7,"-1"0"1,2-3 0,-1-3-8,-1-3 22,2-4 12,3-4-12,1-3 12,2-1-34,3-3-34,4 1 34,7-2-45,6-3 45,5-1 11,6-2-11,3-2-343,-16-1 1,1 0 73,1-1 0,0-1-174,1-4 0,-1 0-347,0 6 1,-1 1-2488,16-9 2754,-7 14 1,-12-4-1,-6 1 1</inkml:trace>
  <inkml:trace contextRef="#ctx0" brushRef="#br0" timeOffset="45500">12177 10131 21824,'4'32'100,"0"0"1,-1-2 0,1-2-437,0 6-2140,1-1 2476,0-2 0,-2-14 0,0-5 0</inkml:trace>
  <inkml:trace contextRef="#ctx0" brushRef="#br0" timeOffset="46862">10296 10793 19235,'0'23'235,"1"1"1,1-1-1,1-7 561,4-14-236,5 1-269,3-2-156,0 0-46,-1 0-77,-1-1-1,-2 0-11,-2-5 0,-2-4 0,-3-6 11,-1-3 23,-2-4 66,-1 13 1,0-4 146,-5 13-180,-4-1 22,-7 0 69,-4 1-68,2 4-12,2 0-67,6 5 12,4 0-23,3 3-135,3 3-90,9 5 91,5 1-437,2-6 0,1 0-483,8 5-940,4 0-1283,-16-15 2457,-4-3 1,-5-2 0,-2 0 0</inkml:trace>
  <inkml:trace contextRef="#ctx0" brushRef="#br0" timeOffset="48419">10396 10858 21275,'0'-4'918,"0"1"-929,0 3 11,-4-1 11,3 1 124,-9-1 257,12 2-235,-8 4-101,10 4-22,-5 6-1,0-1-21,1 0-12,0-2-34,2-3-179,3-3 34,3-2 122,3-3 57,0 0 79,-1-1 33,-2-5-56,-1-2 68,-3-6-46,-1-2-22,-3 0-56,1-1 0,-1-2-22,0-1-1,-3 1 23,-4 3 56,-6 2-33,-4 5 33,-2 4-12,0 2-10,1 4 11,5 5 22,3-2-22,4 16-45,3-1-90,4 5 79,6-1-67,3-9-1,6 0-44,1-1 67,-1-1 34,-1-3 44,-4-2-44,-2-4 22,-2-2 0,-1-2 11,-1-10 0,1-6 45,-2-12 56,-2-4 22,-1-1-134,-1 4 12,-4 7 77,-8 7 23,0 8 0,-6 3-67,6 10-45,-1 4-34,4 6-503,1 3-214,3-1 135,2 0-147,1 1-1276,2-2-1238,-2-2 2457,2-3 1,0-6 0,0-3 0</inkml:trace>
  <inkml:trace contextRef="#ctx0" brushRef="#br0" timeOffset="49563">9640 11178 25779,'-21'27'7,"0"1"1,1-1 0,4-1-3,6-8 1,3 0-406,0 0 1,2 1 410,-3 17 1,5-2-24,3-1 1,8 0-90,5 1-23,-3-18 1,0 0-392,9 14-168,-1-5-404,-5-6-851,-2-6-1339,-2-6 2457,1-5 1,-5-2 0,0 0 0</inkml:trace>
  <inkml:trace contextRef="#ctx0" brushRef="#br0" timeOffset="49943">9803 11444 24267,'21'-6'0,"-1"-1"0,14-3-415,-27 10-930,-1-1-1932,1 0 2875,0-1 0,-3 2 0,0-1 0</inkml:trace>
  <inkml:trace contextRef="#ctx0" brushRef="#br0" timeOffset="50495">10107 11242 22496,'27'0'179,"-1"0"0,-2 0 1,-5-1-146,-8 1 66,-5-1-88,-3 1 32,-3 0-44,0 3-134,0 5-157,0 5-158,-5 4 23,-3 0 258,-3-2 168,0-4 23,2-4 33,3-1 45,2-3 11,3-1 11,0-1-123,1 1-146,2 0-223,22 9 369,-8-4 11,17 7 146,-18-6-45,-4 0 67,-1 0-34,-4-1-122,-3 3-12,-1-2-22,-2 5-34,0 2-190,-4 1-12,-4 2-301,-15 3 447,3-9-90,-9 0-324,10-10-1603,2-2-1159,5 0 2457,4-2 1,5 1 0,2-1 0</inkml:trace>
  <inkml:trace contextRef="#ctx0" brushRef="#br0" timeOffset="50818">10388 11541 21208,'4'-1'739,"-2"-1"-538,-2 2-44,-18 43-837,8-24 764,-2 8 1,0 0 257,-2-2-432,5-7-566,0 0-2621,6-13 2903,1-2 0,0-3 0,2 0 0</inkml:trace>
  <inkml:trace contextRef="#ctx0" brushRef="#br0" timeOffset="53569">10757 11278 24636,'4'-1'146,"-1"0"-146,-12 2-11,-13 4-23,-3 0-89,-4 2 44,11-1-21,4-3-46,4 0 0,4-1 102,2-1 44,3 0 0,0 1 22,1 1-22,-2 3 0,1 2 0,0 2-11,-1 0-46,2 0-88,0-1 10,0-1 113,0-1 11,0 1 11,0-3 11,5 2 78,3-2-10,4 1-34,5 0-23,0-1-22,3 2-56,0 0-56,1 0-34,2 0 113,-1 0 33,-1 1-23,-3 1-10,-4 0-34,-3 4-57,-6 1-111,-2 2-157,-2 3-101,-7 0-56,-4-4 202,-9-2 212,-5-7 79,-4-2-464,-1-3-454,-3-7-2303,2-2 2830,4-7 0,12 6 0,5 1 0</inkml:trace>
  <inkml:trace contextRef="#ctx0" brushRef="#br0" timeOffset="54043">10934 11171 23329,'17'21'152,"0"0"1,1 0-1,-2 0 1,0 0-1,-2-2-102,-4 3 1,-2-1-569,1 3 0,-1 1 518,-1 0 0,0 2-23,-2-1 1,0 0-85,-2 0 1,-1-1-197,-1-1 1,0-2-427,0-2 1,-2-1-2174,-2 12 3013,-4-9 0,2-10 0,-2-6 0</inkml:trace>
  <inkml:trace contextRef="#ctx0" brushRef="#br0" timeOffset="74196">949 11054 13318,'-33'15'573,"0"-1"1,0 1 0,2-2 0,1 1 0,8 1 2136,6 17-2520,10-9 1,2 0-56,1 11-85,6-13 0,3-2-50,18 4-67,0-12 22,10-3 45,-7-10 124,0-7 929,4-8-1064,-16 5 0,-1-2 16,-1-1 1,-2-1-17,9-15 11,-6 0 0,-4 3-11,-5 2 899,-2 7-910,-2 4 3196,-1 8-3174,0 3 145,0 5 102,0 7 297,0 6-488,8 11-22,5 6-222,-2-14 1,1 0 181,2-1 1,0-1 5,1 0 0,1-2-6,1-2 0,1-2-117,15 5-113,-1-7-44,-3-4-548,-5-3-2003,-3-8-446,-3-5 2457,-3-9 1,-6 8 0,-4 3 0</inkml:trace>
  <inkml:trace contextRef="#ctx0" brushRef="#br0" timeOffset="74539">1360 10626 24558,'19'24'378,"0"0"1,0 0 0,-1 0 0,0 0-1,-2-1-1323,0 3 1,-1 0 1056,0 5 0,0 1-60,-5-9 1,0 1 0,-1 1-9,-1-1 1,1 1 0,-2 0-326,0 3 0,-2 1 1,0 0 287,-1-2 1,-1-1-1,0 1-7,-1 1 0,-1-1 0,-1 0-23,0 10 1,-1-2-17,-3-4 0,-1-2-79,-1-4 0,-3-3 225,-1-4 0,-2-3-1132,-5-2 0,-1-5-499,-6-7-718,-2-16 2242,19-17 0,4 10 0,3 3 0</inkml:trace>
  <inkml:trace contextRef="#ctx0" brushRef="#br0" timeOffset="150009">2694 10876 22272,'-1'34'546,"0"0"0,-1 0 0,1 0 0,0 4 0,0-2 0,0-2-341,0 4 1,-1-3-825,2-11 0,0-1 669,0-3 0,0-1 257,4 4 0,2-1-240,4-2 0,1 0-56,2-1 1,1-2-44,4-1 0,1-4 43,13 0-11,3-5 0,1-4 0,-1-3 12,-2 0-12,-6 0 11,-5 0 0,-8 0 661,-6-1-627,-5 1 190,-2 0-235,-6 2 296,-7 4-318,-11 3 16,5-3 0,-2-1-726,-4 0 0,-2 0 726,-3-2 0,-1-2-5,-4 1 0,-1-1-40,-1 0 1,-1-2-59,11 0 1,0 0 0,1-1-60,-1 0 0,1 0 0,1-1-224,-13-3 0,2-2-636,3 1 0,1-2-479,3 1 0,1 0 1507,5 1 0,2 0 0,-2-2 0,9 5 0</inkml:trace>
  <inkml:trace contextRef="#ctx0" brushRef="#br0" timeOffset="150464">3006 10795 22963,'-30'3'136,"-1"1"1,0-1 0,1 1 0,0-1-1,1 0-130,-6-1 0,1 0-1154,-2 1 1,-1-1 1119,1 1 0,1-1-101,0 1 0,1 1-280,2-1 1,1 1-1231,-6 4 1,1 0 1332,13-2 1,1 1-1,0-1 1,3 0-1,8 0 1</inkml:trace>
  <inkml:trace contextRef="#ctx0" brushRef="#br0" timeOffset="151102">3209 10793 21387,'1'-3'3276,"1"1"-2488,-2 17 0,0 10-469,0-6 0,0 1-1028,0 7 1,0 4-1,0 0 806,0-3 0,0-1 1,0 2-962,0 7 0,0 2 1,0 0 879,0-8 1,0 1 0,0 0 0,0 1-12,0 4 1,0 0 0,0 0-1,0 1-5,0-6 0,0 0 0,0 0 0,0 1 0,0 0-199,0 0 0,0 0 1,0 1-1,0-1 0,-1 1 199,0 1 0,0-1 0,0 1 0,0 0 0,-1-1-181,1 0 0,-1 0 0,0 0 0,0 0 1,-1 0 146,0-2 0,0 0 1,-1-1-1,1 1 1,-2-2-214,0 6 0,0-2 0,-1 0 0,0-2 146,-2 6 0,-1-2 0,-2-3-8,2-5 1,-2-2 0,-2-3 369,-7 2 1,-2-5-509,-1-6 1,-1-6 27,-2-7 0,0-6 101,0-4 1,2-5-62,-1-6 0,4-5 225,7 6 0,2-2 0,1-1-80,1-3 0,2 0 1,1 0 25,1-2 1,1 0-1,2-1 95,0 0 0,0 0 0,3 0-117,2 0 0,3 0 0,1 1 19,0-1 0,2 1 0,3 1-68,2 0 0,3 1 1,1 0-225,2 2 1,1 0-1,2 1-418,-1 1 0,2 2 1,1 1-373,-1 2 1,0 1 0,1 2 545,10-3 1,-2 2 0,-13 6 0,-2 2 0,10 0 0</inkml:trace>
  <inkml:trace contextRef="#ctx0" brushRef="#br0" timeOffset="153366">4573 10998 20658,'0'-26'520,"0"1"0,0-1 0,-1 0 0,-1 0 0,0 2-223,-2-5 0,-1 2-1337,-1-2 1,-1 0 1179,0 2 0,-1 1 369,-3-2 0,-1 3-487,2 8 1,0 3 55,-10-11 480,6 20-379,9 16 45,2 10-117,2-3 0,0 2-418,1 6 0,0 2 406,2 5 0,1 2-446,-1-8 1,0 1 0,1 0 391,1 5 0,0 1 0,0 1-11,0-7 1,-1 1 0,0 0 0,0 1-17,0 4 0,1 2 0,-1 0 0,0 0-471,-1-5 1,0-1 0,1 1 0,-1 0 0,0 1 458,1 3 0,-1 1 0,0 0 1,0 0-1,0 0-311,0 1 0,0 0 0,0 0 0,0 0 1,0 0 296,-1 0 1,1 0 0,-1 0 0,1-1 0,-1 1-131,0-2 0,0 0 1,0 0-1,-1 0 1,1-1 98,-1-2 0,1-1 1,-1-1-1,0 0 1,0 0 22,-2 4 0,0-1 1,-1-1-1,-1-1-66,-1 4 0,0-2 1,-3-1 119,-1-6 1,-2-2 0,-2-2-326,-6 1 0,-2-4 777,-1-5 0,-3-8-671,-8-17 0,0-10 129,10 2 0,2-5 565,3-1 1,0-4-1,5-2-487,7 0 1,4-2-1,2-1 1,1 1-10,1-2 0,2 1 0,1-2 29,1 1 0,1-1 0,2-1 0,1 4 2,3 0 1,2 2 0,1 1 11,0 1 0,0 0 0,1 2-26,0 2 1,0 0 0,0 2-20,-1 2 0,0 1 1,0 1-1,7-5 0,0 1-11,-2 3 0,0 0-28,-1 2 0,0 0-210,-1 1 0,-2-1-37,1-1 1,-2 0-354,-1 0 1,-2 0-1012,-1-1 1,-2 1 1306,5-12 0,-8 13 0,-4 9 0</inkml:trace>
  <inkml:trace contextRef="#ctx0" brushRef="#br0" timeOffset="154230">5217 11086 20244,'4'32'131,"-1"0"0,0-3 0,0-3-647,-3 2-997,0-6-1764,0-7 3126,0-7 1,0-4 0,0-3 0</inkml:trace>
  <inkml:trace contextRef="#ctx0" brushRef="#br0" timeOffset="154460">5203 10714 21005,'0'-6'908,"0"1"-1838,0 5 0,0 0 0</inkml:trace>
  <inkml:trace contextRef="#ctx0" brushRef="#br0" timeOffset="154952">5589 11012 22967,'-27'-2'112,"3"2"-90,9 2 57,2-5-35,4 13 24,2-8-1,3 12-67,2-4 0,1 1-56,1 2 45,1 0 11,5-5-23,4 6 23,4-5 0,1 6 23,1-1-23,-1 0 11,0-2 11,0 1-11,-1-1 12,-2 1-23,-3 1-67,-4 0-34,-2 0 22,-5 0-89,-8 0-348,-7-3-604,-18-3-179,8-3-1738,-6-8 3037,17-2 0,8 0 0,3 1 0</inkml:trace>
  <inkml:trace contextRef="#ctx0" brushRef="#br0" timeOffset="159910">6555 10888 21532,'1'36'709,"1"-1"1,-1-1 0,1-2-665,-2-10 0,1-2-29,-1 3 1,0-1-17,0 15 0,0-1-33,-3-6-718,-1-3-89,0-10-707,0-1-1730,3-10 2457,0-2 1,1-2 0,0-2 0</inkml:trace>
  <inkml:trace contextRef="#ctx0" brushRef="#br0" timeOffset="160351">6986 11039 25196,'-31'7'34,"-1"-1"-45,-1 0-57,1-3-133,3-2-326,6-1-2565,1 0-185,12 0 2457,1 0 1,9 0 0,0 0 0</inkml:trace>
  <inkml:trace contextRef="#ctx0" brushRef="#br0" timeOffset="160705">7218 10818 15425,'2'30'177,"0"0"0,1 1 0,-1-3 0,0 1 0,-1-3 1100,1 1 0,-1-2-1272,-1-3 1,1 1-62,1 10 0,1-1 198,-2-12 1,0-2-844,1 7 1,-1-2-2504,1-6 3438,0-8 0,-1-7 0,1-2 0</inkml:trace>
  <inkml:trace contextRef="#ctx0" brushRef="#br0" timeOffset="161410">7533 11270 23133,'-13'25'91,"0"1"1,0-1 0,0-1 0,-1 0 0,0-1-92,-4 1 0,0-1-907,-1 1 1,0-2 861,1 0 1,1-2-270,3-3 0,1-1-2963,-7 11 2457,12-14 1,4-4 0,6-9 0</inkml:trace>
  <inkml:trace contextRef="#ctx0" brushRef="#br0" timeOffset="170521">2893 13046 22393,'4'32'259,"-1"-1"0,0 0 0,0 0 1,0 1-1,0-1 0,-1 0 1,0-1-227,0 5 1,-1-2 0,0 2-754,0-1 1,0 2 0,0 0 0,0-2 730,-1-1 0,1-2 0,-1 1 8,0-1 1,1 2 0,-1-1 0,0-5-20,0-1 0,0-4 0,0 1 0,0-3 1113,0-9-1438,0-6 619,1-4-294,2-12 45,3-12-256,0 3 0,-1-4 216,3-6 1,1-1 172,-3 7 1,1-2-1,0 1-178,1-2 0,0 0 0,1-1 4,-1 1 0,1-1 0,0 1-4,0 1 0,0 0 0,0 1 11,4-10 0,0 3-11,0 4 0,0 2-27,-2 5 0,1 2 117,8-6-23,-1 13 11,0 8 114,1 14-58,1 4-67,-1 12-33,-4 2-34,-6 1-23,-5-3-100,-3 8 22,-9-9-123,-4 4 965,-8-12-898,-2-2 1633,1-5-1555,3-3 138,3-4-59,6-2 11,1 0 45,4 0 168,1 2 0,0 2 46,2 6 43,0 6-134,4 8 57,7 7-504,-1-14 0,1 0 324,4 1 0,2-1-6,3 0 1,0-1-6,2-2 0,1-1-29,-1-1 1,1 0-17,-1-3 0,-1-1 0,-3 0 0,-1-1-11,13 4-190,-9-3-516,-4-4-258,-4-2-426,-2-3-1876,-1-2 3275,-3-4 1,-3 3-1,-2-3 1</inkml:trace>
  <inkml:trace contextRef="#ctx0" brushRef="#br0" timeOffset="171896">4124 13120 24166,'29'8'298,"0"0"0,1 0 0,-3-1 0,1 0 0,-1-1-1525,4-3 0,-1 0 1249,-1-1 1,1-1-1,-2 0 1,0-1-1,-3 1 1,-1 0-1,-3 0 0,-1 1 836,10 2-701,-10 2 461,-8 1-428,-8 3-145,-2 5-45,-11 5 0,-9 8-6,3-12 1,-3 0 204,-3 3 1,-2-1-206,0 0 1,-2 0-34,0 0 0,0-2-45,2-1 0,0 0-95,1-3 0,1 0-340,3-1 0,2-1-153,-12 4-325,9-5-1861,10-4 2858,4-3 0,5-1 0,0-1 0</inkml:trace>
  <inkml:trace contextRef="#ctx0" brushRef="#br0" timeOffset="172146">4588 13507 23549,'-27'20'53,"-1"0"1,0 0 0,3-2 0,1 0 0,2-4-435,3-2 0,2-3-1579,-5 5-1317,3 1 2653,13-8 1,5-3-1,1-2 1</inkml:trace>
  <inkml:trace contextRef="#ctx0" brushRef="#br0" timeOffset="174920">5349 13104 14513,'-37'0'-38,"-1"0"1,3 0 0,4 0 59,-2 0-44,4 3-1920,-3 2 1942,13 0 0,3 0 0,11-4 0</inkml:trace>
  <inkml:trace contextRef="#ctx0" brushRef="#br0" timeOffset="175603">5550 12775 21588,'25'-1'272,"0"-1"0,0 0 0,11 0 0,-1 0-194,-10 1 0,-1 0-459,0 1 0,1-1 565,-3 1 1,-1 0 218,14 0 193,-13 0-405,-9 2 116,-7 3-307,-3 4-33,-3 3-1,-4 3-44,-9 2-125,-7 1 534,-7-2-477,2-4 146,5-4 11,7-3 57,6-3 10,5 0-78,2 0 45,11 3-34,7 5 34,16 6-506,-15-5 1,2 2 521,2 0 1,0 2 50,1 1 0,0 1-23,-2-1 1,0 2 11,5 6 0,-2 2-73,-8-8 0,-2 1-23,4 6 1,-4 0-748,-5 10 742,-5 1-326,-6 1 326,-9-4-23,-5-15 1,-3-1 10,1-5 1,-3-3-11,-7 1 0,-3-3-68,4-5 0,-2-4 1,2-2-642,-7-2 0,0-4 465,3 2 1,-1-1 0,2-1-536,-1-8 0,2-1-838,2 1 1,2-2 1650,5 2 1,3 2-1,-3-4 1,10 7 0</inkml:trace>
  <inkml:trace contextRef="#ctx0" brushRef="#br0" timeOffset="175906">6420 13470 27146,'7'-3'-975,"-1"0"-862,-5 3-1440,-1 0 2457,0 4 1,0-3 0,0 3 0</inkml:trace>
  <inkml:trace contextRef="#ctx0" brushRef="#br0" timeOffset="178052">2883 14759 23392,'-27'3'74,"1"-1"1,0 2 0,0 0-70,4 2 1,0 2 181,0-1 0,-2 1-193,-8 5 1,0 2 5,10-5 0,0 2 0,-4 2 0,2 1 0,3 6 0,10-3-67,6 0 195,12 0-128,14 0 5,-4-8 1,2 0-665,6 1 0,1-1 681,3 1 1,1 0-12,1 0 0,-1-1-217,-1 1 1,0-1 244,-3 0 0,-1 0 101,-4 0 0,-1 0 174,8 9-140,-10 3-96,-11 2-67,-4 5-11,-12 1 0,-8 0-291,3-15 0,-4-2 280,-2-2 0,-2-2-17,-3-1 0,-1-2-40,-1-2 1,0-2-135,-1-1 1,1-3-6,1-2 0,1-2-34,1-2 0,3-1-566,2-3 0,3-3 1054,3-5 0,3 1 1,-1-1-1,7-4 1</inkml:trace>
  <inkml:trace contextRef="#ctx0" brushRef="#br0" timeOffset="178458">3071 15063 23908,'-17'27'235,"1"1"0,1-3 1,4-2-23,7-3-146,4 2-45,14 2-44,7 1 22,-2-13 0,1-2-891,4 0 1,0-2 879,2-2 0,2-2-34,-1-1 0,1-1-37,-2 0 1,0-2 69,-3-1 1,0-2-23,-4 0 1,-1-1-72,11-9-63,-9-4-23,-8-4 90,-6-4 56,-8-3 23,-9-2-113,-10 0-275,5 15 0,-3 2 208,-2 0 1,-1 2-223,-3 0-1,-2 2-387,0 1 0,-2 1-511,0 2 1,0 2 1322,1 0 0,3 1 0,-5 1 0,10 1 0</inkml:trace>
  <inkml:trace contextRef="#ctx0" brushRef="#br0" timeOffset="178758">3615 15376 24472,'-14'24'6,"1"0"1,-1-1 0,1 0 0,0-1 0,-2-2-119,-4-1 0,-2-1-1527,-5 6 1,0 1 1420,7-8 0,1-1 0,1 0 0,2-2 0,5-4 0</inkml:trace>
  <inkml:trace contextRef="#ctx0" brushRef="#br0" timeOffset="180071">4317 15204 17994,'10'-28'154,"0"0"1,0 0-1,-1 0 1,0 0-1,-1 1-104,0-8 1,-1 0-14,-1 9 1,-1 0-1,0 0 4,0-1 0,1 0 0,0 0 114,-1 0 0,1 0 0,1-1-21,1-4 1,1-2 0,1 3 33,0-2 0,2 2-67,1-6 0,2 4 785,3 2-830,-2 9 735,-3 4-780,-2 6 1220,-4 3-1275,-3 4 1096,-2 3-1052,-2 1 525,-4 1-491,-7 7 10,-10 7-33,8-1 1,-2 2-825,-4 5 1,0 1 834,5 4 1,2 2-18,-5 3 1,3 1-569,5 1 0,3 1 552,-1 0 0,2 0-118,1-1 0,1 0-179,2-2 0,0 0-229,1-3 0,0 1-1102,0 6 1,0-1 1091,-2-9 1,1-2 0,0 0 0,0-3 0,-1-4 0</inkml:trace>
  <inkml:trace contextRef="#ctx0" brushRef="#br0" timeOffset="180334">4592 14901 24334,'-26'-4'39,"1"0"0,-1-1 0,-10 0 1,1 0-96,10 1 0,1 0-540,0 1 1,0 1-83,3 0 1,1 0-2600,-16 0 3012,11 1 0,12 0 0,6 1 1</inkml:trace>
  <inkml:trace contextRef="#ctx0" brushRef="#br0" timeOffset="180969">4911 14450 22741,'-12'35'212,"-1"0"1,0 0 0,1-1 0,1 0 0,1-2-168,2-6 0,2-1 0,-1 1-643,2-1 0,-1 1 0,1 0 598,1 0 0,-1 0 0,1 0 0,-1 10 0,0-1 520,0-4 0,1-1-543,0-2 1,-1-2 392,1 2-1019,1-7 902,5-23-253,7-12 11,6-12 0,-3 6 0,1-1-439,1-3 0,0 0 456,0-1 0,1 0-6,-2 3 1,0 0-23,-2 4 0,-1 2 34,6-7 134,-7 11 67,-4 7 0,-4 3-32,-1 2 2353,0 6-2545,2 5 12,6 24-23,3-4-239,-2-9 0,1 0 273,10 7-12,2-1-22,3-4-11,1-5-209,5-8 186,3-4 11,-15-6 1,1-3-197,1-2 1,0-3 172,-3-1 1,0-3 17,11-10 0,-1-3 22,-14 8 1,-2-2-124,8-3 1,-3-1-119,-10 0 214,-11 5-68,-12 3-112,-11 3 129,0 7 0,-1 3 91,7 1 1,0 2 3,-6 3 0,2 3 57,-1 13 32,9 6-36,9 0-52,4 1-12,12 0-124,7-2-268,12-3-290,-8-12 0,2-3-411,3 0 1,1-1-547,4-3 1,1-1 1051,2-1 1,-1-1 0,5-1 0,-6 0 0</inkml:trace>
  <inkml:trace contextRef="#ctx0" brushRef="#br0" timeOffset="181960">5965 14230 24692,'0'31'291,"1"-1"0,-1 0 1,0 2-1,-1-1 1,0 0-266,-1-4 0,1 1 0,-1-1-1119,0 2 1,0 1 0,-1-1 621,1 0 1,0 0 0,0-1 470,1-1 0,0 0 0,0-1 217,0 10 1,0-1-263,1-3 0,0-2 0,0-2 1,0-2-52,1-3 1,0-1 417,5 14-546,4-11 0,7-11 40,8-7 61,7-12 111,-11-2 1,0-2 812,3-3 0,-1-3-801,3-4 0,0-1 0,-2-2 0,0 0 0,0-1 0,-1 0 11,-3 1 0,-1 1-11,-2 1 0,-2 2 0,-2 2 0,-1 1 729,5-15-819,-9 12 326,-6 1-225,-15 8-11,-9 4 11,-14 1-293,15 4 1,0 0 297,-1 5 1,0 0 5,2 2 1,1 1-18,2 4 1,2 1 792,-9 16-798,11 4-45,7 1-100,11 1 55,11-3 23,-3-17 0,3-1-352,5-3 1,2-2 418,4-1 0,1-3-473,3-1 0,1-2 478,2 0 1,1-1-282,1-5 1,1-2 275,-1-1 0,-1-1 11,0-5 1,0-1-12,-3-1 0,0-1 0,-3 0 0,-1-1 0,-3 2 0,-1-1-102,-5 1 0,0 1 102,10-8 0,-10 7 510,-9 5-668,-6 6 1070,-7 2-912,-11 2 12,-9 0 21,-10 7 126,14-2 0,1 2-137,1 3 1,0 3-1,1 1 1,2 1 34,1 3 1,1 0-47,3 1 0,2 0 17,1 0 0,3 0-28,0 14-11,13-6-11,6-8 22,11-8 0,1-6-22,2-7-1,-2-9-217,-2-7 229,-4-11 11,-4-4-34,-11 15 1,-2-1-18,-1-9 1,-1 1 16,-2 7 0,0 0 6,-3-4 0,-1 2-5,-1 2 1030,-5 8-750,6 7 234,-1 10-313,8 9-45,7 10-123,8 5-296,-6-14 1,2-1 317,1 0 1,1-2-23,0-1 0,2-1-118,8-2 1,1-2-40,-8-2 0,0-1-140,6-1 0,-2-2-1466,3-9-1514,-3-4 3001,-3-8 0,-9 9 0,-3 2 0</inkml:trace>
  <inkml:trace contextRef="#ctx0" brushRef="#br0" timeOffset="182303">7360 14694 22473,'-27'13'198,"-1"0"0,2-1 1,4-1-65,1-1-78,5-1-34,6-3 90,4-3 12,4 0-57,8 3-11,7 4-11,9 4-34,8 4-165,-14-8 0,1 0 154,-1 1 0,0 0 0,-1 1 0,0-1-78,11 13-91,-5-1 91,-7-2-169,-7-3-66,-8-3 178,-13-3-78,-10-7 0,-5-3-358,3 1 0,-1-2-522,1 0 1,-3 0 0,2-1 436,-7-3 1,4 0-1,-7 2 1,8-5 0</inkml:trace>
  <inkml:trace contextRef="#ctx0" brushRef="#br0" timeOffset="182993">7646 14177 25222,'2'35'71,"0"0"1,1 0 0,-1 1-1,0 0 1,-1-2-72,0-5 0,-1 0 0,-1-1-904,1 1 0,0-1 0,0 1 848,0-3 0,0 0 0,0 0-113,-1 7 1,0-2-247,0-4 1,0-1 223,1-3 0,-1-2-2061,0 15-1025,1-7 2714,4-10 1,-3-9 0,3-6-1</inkml:trace>
  <inkml:trace contextRef="#ctx0" brushRef="#br0" timeOffset="183203">7868 14589 23509,'-29'-10'62,"0"0"1,-1-1 0,2 1 0,1 0-1,1 1-62,0-1 0,1 1-296,0 0 0,1 0 178,2 2 1,0 0-427,3 2 1,1 0-2472,-11 1 3110,12 2 1,8 2-1,7 0 1</inkml:trace>
  <inkml:trace contextRef="#ctx0" brushRef="#br0" timeOffset="184763">8279 14600 25212,'2'29'201,"-1"0"1,0 0 0,1 10 0,0-4-79,1-1-36,1-9-87,1-9-8,0-8-37,5-5 47,3-2-47,6-6-11,5-6 34,1-9 22,-1-7-6,-13 12 1,1-2 5,1-6 0,0-1-268,-4 5 1,0 1 267,2-6 0,-1 1-34,1-5-11,-3 7 1,-2 7 44,0 8 22,0 3-11,5 4 0,4 7 12,5 5-12,3 9 517,3 0-528,1-1-11,2-3-262,1-7 239,5-4-33,0-4 67,2-2 0,-13-5 0,-1-1-45,8-2-11,2-7-34,-22 6-56,-7 3-22,-2 1 146,-10 1 22,-5 0 11,-10 2 34,-5 1-1,-1 8-10,1 6-61,2 9 27,5 4 0,6 4-3277,7 2 3176,4 3-33,7 1-170,7-2 226,5-6-101,7-10-157,0-8 89,1-7 113,-2-8 10,0-9 91,-1-9 21,-5-9 1,-2-3-58,-5-2 69,-3 1 0,-3 4 3115,-1 5-3115,-1 8 365,0 8-241,0 5 100,0 5-56,0 6 272,0 9-418,3 12-22,0-9 0,2 1-186,0 1 1,2 0 185,2 0 0,1 0 11,0-4 1,1 0-1,11 7-11,0-11 11,1-6-11,1-17-34,-5-8 1,-1-6-572,-4 1 1,-1-3 604,-1 1 0,0-3 0,-2 0-559,-3 3 0,0 0 0,-2 0 559,0-2 0,-1-1 0,0 0 0,0 0 0,-1-1 0,0 0 7,-2 1 1,1 1-1,-1 0-4,0 1 1,0 1 0,-1 1 2,1-9 0,0 2 5,-1 5 0,0 1 115,1 5 0,-1 1-70,1-7 179,-1 11 190,0 10 679,0 6-1081,0 15 56,0 12-68,0-4 0,0 2 286,0 6 0,0 2-297,0-8 0,0 1 0,0 1-428,0 1 0,0 0 0,1 1 428,0 0 0,1 1 0,-1-1 7,1-1 0,0-1 1,1 0-8,2 9 0,2-2-155,-1-5 1,1-2 142,0-6 1,1-2-33,9 7-58,1-10 24,3-10-63,4-8 74,1-11 67,3-9 311,-15 7 1,-1-2-301,1 0 0,-1 0-11,-1 0 0,-1-1-11,2-5 0,-2 0 11,3-9 730,-6 14 0,-2 1-696,-2 3 362,-2 7-396,-2 4 226,0 3-226,1 8 624,3 3-624,2 8-22,4 0-1,2-1-33,1-3-78,0-6 22,0-4 67,-1-4 23,-1-1 22,0 0 0,-2-3 0,-1 1 22,-2-2 0,-2 2 57,-3 1-12,0 1-33,4 0-34,2 4 0,10 2 0,3 6-12,7 0-10,4-1-416,3-4 438,3-3-11,-18-3 0,0 0 11,0-2 0,-1-1-12,17-6-32,-3-7-12,-4-7 44,-15 8 1,-1-1 0,-1 0 0,-2-2-56,5-17-23,-7 2-123,-5 5-22,-14 7 134,-9 8 101,-16 7-34,16 7 1,-1 2 33,0 3 0,0 2 5,2 5 1,2 1-584,2 3 1,3 1 611,2 1 0,3 1 55,2-1 1,3 0-146,0-1 0,3 0 95,5 0 0,3-1-39,2-1 0,2-1-28,6-1 0,3-3 0,2 0 0,2-3-219,2-2 1,1-3-79,1 0 0,0-2-1143,-2-1 0,0 0-171,-3-2 1,-2 0 818,13-4 1,-17 2 0,-9-2 0</inkml:trace>
  <inkml:trace contextRef="#ctx0" brushRef="#br0" timeOffset="185943">11095 14534 20846,'-25'7'59,"0"-1"0,0 0 0,-10 3 0,4 3-54,14 1 1,2 1-813,-9 13 897,10-1 112,8-4 669,15-5-501,9-2-112,16-6-407,-14-6 1,1-1 159,0 0 0,1-2-11,-3-3 0,0-1-231,12-7 175,-10-8 392,-8-4-381,-7-2 45,-4-2-22,-4 2-35,-8 0 594,-6 6-447,-9 5 78,-3 5-146,-3 4 23,1 0-45,3 0-78,7-4 332,10-5-86,4-6 515,15-11-870,-1 11 0,2 0 327,5-5 0,2 0-444,3-2 0,0-1 416,1 0 0,0 1-40,-2 0 1,0 0-17,-2 2 0,-1 0-39,-2 2 0,-1 1 11,-3 2 0,0 0 39,0-5 0,-1 1 23,0 0 448,0-3 101,-9 25-180,2 16-324,-6 18-68,7-1 0,2 4-438,-5-4 1,0 2 0,0 2 386,2-5 1,1 2 0,0 1 0,-1 0-477,0 3 1,-1 1 0,-1 0-1,1 1 460,-1-7 0,1 0 0,-1 1 0,0 0 0,1 0-330,-1-1 0,0 1 0,0-1 0,1 1 1,-2-1 329,1 0 0,-1-1 0,0 1 0,0 0 0,-1-1-17,0 6 0,0 0 0,-1-1 1,-1 0-21,-1-2 1,0 0-1,-1 0 1,0-1-68,-1-2 0,-1-1 0,0 0 1,-2-2-389,-2 7 0,-2-2 1,-1-2 255,0-5 1,-1-1 0,-1-3-219,-9 2 0,-2-6 269,-1-5 0,0-7 375,-1-11 1,1-6-197,0-5 0,2-5-5,9 2 0,2-3 0,1-1 217,1-2 1,2-1 0,1-1-637,3-2 1,2 0-1,1 0-663,1 0 1,1-1 0,3 1 986,4 1 0,3-1 1,-1 4-1,-3 1 0,0 2 1,6 6-1,-1 0 0</inkml:trace>
  <inkml:trace contextRef="#ctx0" brushRef="#br0" timeOffset="186638">11893 13964 23482,'4'-3'2398,"-1"1"-2062,-3 2 23,2 64-1998,-2-39 1,0 2 1662,1-1 1,-1 3 0,1 2-1,-1-3-13,0 2 0,0-1 1,0 1-9,0 0 1,0 0 0,0 1-2,0-3 1,0 2 0,-1-1 0,1-2-87,-1 11 0,1-3 84,-1-8 0,1 0 0,-1-5 769,1 1-993,0-12-101,0-8 325,1-15 34,7-12 461,-2 3 0,2-3-478,3-4 0,1-1-450,2-2 1,1-1 437,1 3 1,2 1-1,0 2 1,0 2-226,2 5 0,0 1 220,-1 5 0,1 1-74,-2 3 0,-1 2 63,14 0-34,-8 4-168,-8 3 598,-6 5-968,-6 2 2214,-2 7-1866,-6 2 661,-6 3-571,-8 2 78,-8 1 67,12-11 0,0 1-7,-1 0 1,0 0 6,-12 12 11,4-4 236,7-2 290,9-5 181,4 0-203,16 0-213,9 3-196,-3-6 1,3-1-293,3 2 0,0-1 354,3 1 0,1 0-98,-3-2 1,2 0 0,-1 0-509,3 1 0,0 1 443,7 1 1,-1-1-6,-13-3 0,-2-1-22,13 6-142,-8-1-901,-7 0-1389,-10-1 2454,-3 1 0,-5-5 0,0-1 0</inkml:trace>
  <inkml:trace contextRef="#ctx0" brushRef="#br0" timeOffset="187644">4819 15899 25028,'2'34'-247,"-1"1"1,1-3 0,-1-4-494,-1-7-1501,0-3-1036,0-6 2737,4-6 1,-4-3 0,4-3 0</inkml:trace>
  <inkml:trace contextRef="#ctx0" brushRef="#br0" timeOffset="187860">4925 15554 24457,'11'-4'-820,"3"5"1,-7 0 0,1 2 0</inkml:trace>
  <inkml:trace contextRef="#ctx0" brushRef="#br0" timeOffset="188289">5419 15764 25824,'-32'14'26,"-1"0"0,3-1 1,4-2-16,0 1 0,7-2-11,6-4-11,4-2 11,5-1-34,2 0 1,3 2-158,9 4 112,9 5 1,13 4 27,-12-8 1,0 0-202,0 2 0,1 0 268,-1-1 1,0 1-11,-2 0 0,-1 1 38,11 10 1,-9 0-11,-6-1-34,-8-3-34,-3 1-55,-8-2 10,-7 0 23,-11-4-56,-8-5 34,-4-3 111,0-7-145,17-3 0,1-2-358,-14-9-472,5-8-1366,7-2-969,9 3 2457,5 4 1,6 8 0,0 5 0</inkml:trace>
  <inkml:trace contextRef="#ctx0" brushRef="#br0" timeOffset="188695">6418 15831 23101,'4'0'1423,"0"0"-1378,-4 0-45,-47 13-3277,19-7 2928,-6 1 0,0 1 147,1-2-82,3-1-2708,8 0 3170,9-2 1,7-2-1,5 0 1</inkml:trace>
  <inkml:trace contextRef="#ctx0" brushRef="#br0" timeOffset="189386">6688 15599 24042,'35'-8'411,"0"-1"0,-3 1 0,-2 2-165,7 2-156,-5 2 11,-4 1 112,-9 1-123,-7 0-90,-6 0-45,-4 1-134,-2 6 67,0 4-102,-6 9-21,-4-2 0,-3 1 44,-10 7 168,7-9 1,-1-1 11,-2-2 22,7-5 57,5-2-68,4-3-56,6 1 56,11 3 33,11 4-22,-6-4 1,1 0-813,2 2 0,2 1 851,0-1 1,0 1 33,0 1 0,0-1-280,-3 1 1,-1-1 251,-1 0 0,-2 1-45,10 11-11,-6-2-79,-8 1-102,-5 0 192,-4 2-11,-3 3 0,-6 1-56,-5 1 33,-8-3 23,-7-2 0,-6-7-22,13-10 0,-1-2-12,-2-1 0,0-2-151,-1 0 1,1-2-248,-1-1 1,0-2-611,2-1 0,0-1-597,2-1 1,0-2 818,-12-7 1,14 6 0,5 4 0</inkml:trace>
  <inkml:trace contextRef="#ctx0" brushRef="#br0" timeOffset="191716">1252 16976 22440,'0'26'419,"0"0"0,0 1 0,0-1 0,-1 0 0,0-1-307,-2 6 0,0 0-1751,0 2 1,-1 0 887,-2 2 0,0 0 762,1-1 0,0 0 361,-1-2 1,0 0-362,1-3 0,1-1 434,0-4 0,1 1-468,0 3 1,2-1-180,-1 9 157,2-16 1,2-2-79,3-3 100,3-6-22,5-5 2765,0-2-2720,2-2 695,-3 0-763,-1 0 57,-2-1 11,-2-1 23,-1 1-23,-2-2 0,0 0 0,0-1 0,2-3-23,2-3 23,2-4 168,4-7 79,1-6-627,3-6 475,-9 14 0,1 0-34,-2-1 1,0 0-23,0 1 1,-2-1-29,-1-5 0,-1-1-100,1-9 38,-5 12 1,-3 2-193,-9-4 210,-8 4 10,-11 7-44,13 10 0,-1 1-85,-1 1 1,-1 2-79,0-1 1,0 2-158,1 1 1,0 2-1048,-15 6-1581,6 6 3015,7 3 0,10-8 0,6-3 0</inkml:trace>
  <inkml:trace contextRef="#ctx0" brushRef="#br0" timeOffset="192125">1733 16744 24994,'17'32'262,"1"1"0,-1-1 0,-1 1 0,0 0 1,-1 2-191,-4-2 1,-1 3 0,-1 1 0,0-3-803,-2-5 0,0-1 0,-1 0 0,0 1 730,1 1 0,-1 2 0,1 0 0,-2-1 0,0-1 0,0 5 0,-1-1 0,-1-1 0,-1-1 0,0-1 0,-1 0-4,1-3 0,-1 0 0,-2 0-41,0 10 1,-3-2 99,-1-4 0,-1-2-201,-3-3 1,-2-2 90,-2-4 0,-2-2-460,-1-4 0,-1-3-253,-1-3 0,-1-2-700,0-2 1,1-3 1524,-14-10 1,13 6-1,9-7 1</inkml:trace>
  <inkml:trace contextRef="#ctx0" brushRef="#br0" timeOffset="196813">3746 17274 23271,'1'-31'181,"-1"1"1,0 0 0,0 0-1,-2 0 1,0 2-115,-4-2 0,-1 2 33,-1-3 0,-1 0-72,0 3 0,-2 0-352,-2-1 1,-1 2 334,-3-5 23,-1 5 359,11 21-23,3 8-67,2 17-51,1-1 0,0 2-1647,1 12 1,0 4 1480,0-7 0,0 1 0,0 1-23,1 5 1,-1 1-1,1 0-441,-1-6 1,1-1 0,-1 1-1,1 0 386,0 2 1,-1 0-1,1 0 1,0 0-295,-1 2 1,1-1 0,0 1 0,-1 0 282,0 0 0,1 1 1,-1-1-1,0 1 3,0-1 0,0 1 0,0 0 0,0-1-3,-2 0 0,0-1 1,0 1-1,-1-1-42,1-1 0,-1-1 0,0 0 1,-1 0-21,-1-2 1,-1-1-1,-1 0 1,1-1-33,-3 5 0,0-1 0,-1-2-157,0-5 0,0-1 0,-1-3-15,-5 2 0,-2-5 806,0-6 0,0-5-587,-2-10 0,1-6 44,-3-5 0,2-4 429,-1-9 0,2-4-435,5 6 1,2 0 0,1-2 258,0-1 0,2-1 0,0 0-393,3 0 1,0-1-1,2 1-105,-1 1 1,2 0 0,2 0-325,3 1 0,2 1 0,2 1-318,0 0 0,2 1 1,2 1-201,3 1 1,2 0 0,2 1 623,1 0 1,2 1 0,-1 1 0,-2 2 0,-1 2 0,14-8 0</inkml:trace>
  <inkml:trace contextRef="#ctx0" brushRef="#br0" timeOffset="197098">4237 16827 19409,'-7'31'233,"-1"0"0,1 1 0,-1-1 0,-1 1 0,1-3-159,-1-4 1,0-1 0,0 0-282,0 2 1,0 1-1,0 1 207,0-1 0,0 1 0,1 0-23,0 0 1,0-1 0,0 0 189,2-2 1,0 0-1,-1 0-498,0 7 1,-1-1-287,0-4 1,1-2-1023,3-4 1,1-2 1777,-5 8 0,8-12 1,0-8-1</inkml:trace>
  <inkml:trace contextRef="#ctx0" brushRef="#br0" timeOffset="197345">4349 17178 21282,'27'13'184,"0"-1"0,0 1 0,-2-1 0,-1-1 0,-2 1-58,-2 5 0,-3 0-630,3 10 252,-9-9 0,-6 1-622,-15 11-370,-9 0 308,4-15 1,-3-1-704,-2-2 1,-2-1 1571,-1 0 1,1-2 0,-4 0 0,5-3 0</inkml:trace>
  <inkml:trace contextRef="#ctx0" brushRef="#br0" timeOffset="197629">4676 17170 20669,'1'-5'2656,"0"1"-2241,-1 4-203,-26 35-43,13-12-583,-3 4 1,0 1 436,7 5-23,4 0 283,4-4-451,9-6-23,6-5-106,13-10-420,6-3 162,-14-7 1,0-1-498,1-2 1,-1-2 1051,0-2 0,0-1 0,2-4 0,-6 2 0</inkml:trace>
  <inkml:trace contextRef="#ctx0" brushRef="#br0" timeOffset="197905">4921 16925 22593,'17'33'430,"0"0"0,0-1 1,-1 1-1,0 0 0,-2-1-415,-3-4 0,-1-1 0,0 0-461,-1 1 1,0 0 0,-1 0 452,-1 0 1,0 0-1,-1 0-7,-1-2 0,0-1 0,-1 0-73,1 9 1,-2 0-102,-1-5 1,0 0 157,-1-5 1,-2 0-590,-1-3 0,-1-1-1177,-8 12-1495,-6-7 3195,-2-11 0,7-8 1,4-4-1</inkml:trace>
  <inkml:trace contextRef="#ctx0" brushRef="#br0" timeOffset="199372">5789 16863 25174,'27'10'291,"0"1"0,0-1 1,-2 0-1,1-1 1,-3-1-208,-2-3 0,-1-2-1543,4 2 1,0 0 1514,0 0 0,3-1 53,3 1 1,5 1-1,1 0 1,-4 0-66,-6-1 1,-2 1 0,1 0-12,7 0 1,3 1 0,0 1 0,-7 0 33,-3 2 0,-4 1 394,-3 1 0,-3 1-461,5 10 512,-10-2-591,-6-1 34,-7-1-44,-15 5-345,4-10 0,-3 0 406,-8 3 0,-2 0-7,-4 3 1,-1 0 0,9-6 1,-1 0-1,1 0 4,-1 0 0,1 0 1,-1 1-27,2-2 0,1 0 0,-1 1-430,-2 1 0,0 1 0,1-2 77,1 1 1,1-1-102,0 1 0,3-2-925,8-2-1842,8-2 2472,13-3 1,-7-2 0,7-1 0</inkml:trace>
  <inkml:trace contextRef="#ctx0" brushRef="#br0" timeOffset="200544">6578 17470 23392,'5'-1'1356,"-1"0"-1322,-4 1-34,-41 34-1002,25-22 1,-1 1 1001,-5 3 0,-2 4 0,0-3-50,0 1 0,-1-1-29,-5 4 1,-1-1-17,11-6 0,0 1-645,-5 3 1,4 0-1133,7 0 1979,8 0 0,7-11 0,3-2 0</inkml:trace>
  <inkml:trace contextRef="#ctx0" brushRef="#br0" timeOffset="201505">7448 16828 25555,'8'2'269,"-4"-1"56,-15-1 101,-8 0-169,-11 0-134,-6 0-55,-1 0-729,1 0 684,4 0-1,3 0 113,5 2-124,5 0-11,3 2 0,5 0 23,-2 2 11,4 1 539,-2 4-438,2 0 29,1 0-85,-1 2 44,1-1 11,2 0-22,3-2 12,1 0 55,1-1-78,1 1-90,0 1-11,0 5 11,0 2-11,0 3 11,-1 2 0,1 0-11,0-2 23,0-3-23,6-2 0,4-4 0,8 0 0,8-1 33,6 0-391,-13-6 0,1 1 369,2-1 0,0 1 6,1 0 0,0 0-6,0-1 0,0 1-11,-1-1 0,-1 1-160,-2 1 0,0-1 171,13 9 0,-7 3-11,-4 4-56,-6 3 0,-5 2 23,-5 1-34,-3 1-57,-10-2-3066,-7-4 3100,-10-5-183,-8-10 0,-3-3 194,14-3 1,0-1-29,-14-2 1,1-3-354,4-10-1179,12-1 1,2-2-1639,-4-8 2621,9 7 1,3 2-1,4 4 1,4 3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6EBBA7-EBC6-FC4D-B1EE-7916F28F6B38}" type="datetimeFigureOut">
              <a:rPr lang="en-GB" smtClean="0"/>
              <a:t>27/07/2022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6F369D-759D-8748-85F9-A0F71CF5B9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87474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301FC-964C-6B42-9EDE-07685BD0A2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95E709-428B-4347-AA8A-364428E719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B1F4A2-BB11-AF41-A20C-601BCBBD3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4BDB6-11EA-ED49-8E8C-02B331B85DF5}" type="datetimeFigureOut">
              <a:rPr lang="en-GB" smtClean="0"/>
              <a:t>27/07/2022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24F0DB-5BB8-904A-B5D9-0468B7E50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D9B1A6-084F-3B47-9E5D-4F23C19A1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ABFA3-91AB-F440-8886-DA2AA7CF89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3972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9EE3F-8667-C745-B453-E9EFF22A7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3A2907-B54C-CD42-A639-50C7FF871F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A20BE9-A1F2-794E-A106-0BBD21AB5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4BDB6-11EA-ED49-8E8C-02B331B85DF5}" type="datetimeFigureOut">
              <a:rPr lang="en-GB" smtClean="0"/>
              <a:t>27/07/2022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AAFF65-EF7B-FD42-A80B-B01BBDD29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0D0C7E-2C19-8B4E-B824-6E6F8A50B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ABFA3-91AB-F440-8886-DA2AA7CF89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571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D84D880-51F2-B141-BA5A-B69244856E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D81D61-DCDB-C54C-B9B1-AA0252D198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66E589-118D-F646-AEB7-DC181DC3C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4BDB6-11EA-ED49-8E8C-02B331B85DF5}" type="datetimeFigureOut">
              <a:rPr lang="en-GB" smtClean="0"/>
              <a:t>27/07/2022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251201-39DD-0C47-8A8D-6BB49E5D9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DA34E6-5595-824F-9B9B-73050886C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ABFA3-91AB-F440-8886-DA2AA7CF89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6429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786A02-7419-FA49-BDFC-ED8135FDB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F9C42D-A6D3-514C-AA75-967A2C974F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B48602-941B-DC42-A983-8CDA31240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4BDB6-11EA-ED49-8E8C-02B331B85DF5}" type="datetimeFigureOut">
              <a:rPr lang="en-GB" smtClean="0"/>
              <a:t>27/07/2022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415C1D-EA9B-E049-BC43-61DC1616F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975585-E9D2-D54E-A236-9410524EF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ABFA3-91AB-F440-8886-DA2AA7CF89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63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57415-54A6-7C48-8607-E89468BEA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C78898-6759-D64D-97EB-DA5BE89B35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7AA902-3DD0-554D-9E97-D655EB374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4BDB6-11EA-ED49-8E8C-02B331B85DF5}" type="datetimeFigureOut">
              <a:rPr lang="en-GB" smtClean="0"/>
              <a:t>27/07/2022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A7370E-37ED-0A45-94A4-DED3C1ADD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73A5C1-B995-BC44-9A65-9622753AF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ABFA3-91AB-F440-8886-DA2AA7CF89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0403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DFAA7-8EBD-1C47-A1AD-514AB923E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0A7D27-952A-4C48-87A3-32FA5E4722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E048FA-81EB-E444-8135-95B9F52C03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27E097-EE3C-2047-A2D3-AF1C18BFD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4BDB6-11EA-ED49-8E8C-02B331B85DF5}" type="datetimeFigureOut">
              <a:rPr lang="en-GB" smtClean="0"/>
              <a:t>27/07/2022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0A7ACC-14E3-8246-9A76-643BD369A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08B46B-4C05-7F4A-B344-50CC57680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ABFA3-91AB-F440-8886-DA2AA7CF89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835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1E076A-D397-5D4B-B011-054FBC875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CC85FF-9FEB-4C44-88F1-3B9E13A324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AA22C0-5B87-1542-92D5-E255156C4E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BE79C7-9497-DE4F-984A-05AE3D2B91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CC325D-1D4B-3E47-8A8F-A69C94BD41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C256CF-7135-8044-BABC-EDDE17925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4BDB6-11EA-ED49-8E8C-02B331B85DF5}" type="datetimeFigureOut">
              <a:rPr lang="en-GB" smtClean="0"/>
              <a:t>27/07/2022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7E5C041-3124-B44B-8DC8-753F326AE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241E72-63DD-6C44-898F-B2406D9E6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ABFA3-91AB-F440-8886-DA2AA7CF89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188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74EC6-4695-AD41-8614-D196906798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770F53-0365-3142-A040-640C8B5DF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4BDB6-11EA-ED49-8E8C-02B331B85DF5}" type="datetimeFigureOut">
              <a:rPr lang="en-GB" smtClean="0"/>
              <a:t>27/07/2022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755665-45E6-D143-822B-63DD46030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A5A398-CFE2-FA41-8B88-B1021EE04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ABFA3-91AB-F440-8886-DA2AA7CF89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5114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26DA29-CE29-8044-B9C9-1A84A457F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4BDB6-11EA-ED49-8E8C-02B331B85DF5}" type="datetimeFigureOut">
              <a:rPr lang="en-GB" smtClean="0"/>
              <a:t>27/07/2022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D1DB3B1-7DE0-D149-8BA8-CCDF71757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ED39F9-EBFB-B34D-B9BD-F622E3C83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ABFA3-91AB-F440-8886-DA2AA7CF89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744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5068E6-1688-9D4A-A20F-1A1217EAC3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E9D3BD-DA85-484D-8B0A-6D5B7557DF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A8D842-64EE-124D-AE88-E3D5BF411B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666320-F512-F643-8C13-C03228966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4BDB6-11EA-ED49-8E8C-02B331B85DF5}" type="datetimeFigureOut">
              <a:rPr lang="en-GB" smtClean="0"/>
              <a:t>27/07/2022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35353F-454C-9F45-B81D-3535315C8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C9CF0C-0254-BF4B-9F95-78BE9F2F9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ABFA3-91AB-F440-8886-DA2AA7CF89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664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E802B5-87A3-BC43-90B6-509668229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CFCB414-3887-4E46-B4C4-753315502C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8832F9-45F2-2A4D-B153-B7467C2A89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7026C7-C014-154F-A1C3-8E628B876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4BDB6-11EA-ED49-8E8C-02B331B85DF5}" type="datetimeFigureOut">
              <a:rPr lang="en-GB" smtClean="0"/>
              <a:t>27/07/2022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F859BD-E67D-6D4B-A44B-9D8538AF7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6275DF-FA75-1746-8CC8-063ECD9F2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ABFA3-91AB-F440-8886-DA2AA7CF89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0770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ECEBBF3-23D8-E640-A761-1C17173FD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ED2F72-181D-DC48-A5A5-026A777508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914EE1-361A-2841-867A-6C33EAEE08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74BDB6-11EA-ED49-8E8C-02B331B85DF5}" type="datetimeFigureOut">
              <a:rPr lang="en-GB" smtClean="0"/>
              <a:t>27/07/2022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8BFB88-400F-6343-B885-8941C37D2F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3720B3-DB01-1348-B9C9-E3F2741FD2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ABFA3-91AB-F440-8886-DA2AA7CF89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220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1.png"/><Relationship Id="rId7" Type="http://schemas.openxmlformats.org/officeDocument/2006/relationships/customXml" Target="../ink/ink1.xml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4">
                <a:extLst>
                  <a:ext uri="{FF2B5EF4-FFF2-40B4-BE49-F238E27FC236}">
                    <a16:creationId xmlns:a16="http://schemas.microsoft.com/office/drawing/2014/main" id="{C405AE0C-019B-6049-963A-66BE1A6FDA3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73021775"/>
                  </p:ext>
                </p:extLst>
              </p:nvPr>
            </p:nvGraphicFramePr>
            <p:xfrm>
              <a:off x="0" y="0"/>
              <a:ext cx="12192000" cy="6858001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932727">
                      <a:extLst>
                        <a:ext uri="{9D8B030D-6E8A-4147-A177-3AD203B41FA5}">
                          <a16:colId xmlns:a16="http://schemas.microsoft.com/office/drawing/2014/main" val="4250505542"/>
                        </a:ext>
                      </a:extLst>
                    </a:gridCol>
                    <a:gridCol w="7259273">
                      <a:extLst>
                        <a:ext uri="{9D8B030D-6E8A-4147-A177-3AD203B41FA5}">
                          <a16:colId xmlns:a16="http://schemas.microsoft.com/office/drawing/2014/main" val="141724990"/>
                        </a:ext>
                      </a:extLst>
                    </a:gridCol>
                  </a:tblGrid>
                  <a:tr h="46290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b="1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</a:rPr>
                            <a:t>Domain and Range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b="0" i="1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</a:rPr>
                            <a:t>Study the solution carefully and answer these questions.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204293820"/>
                      </a:ext>
                    </a:extLst>
                  </a:tr>
                  <a:tr h="1598773">
                    <a:tc rowSpan="4">
                      <a:txBody>
                        <a:bodyPr/>
                        <a:lstStyle/>
                        <a:p>
                          <a:pPr algn="l" defTabSz="374400"/>
                          <a:r>
                            <a:rPr lang="en-GB" sz="1800" b="1" i="1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</a:rPr>
                            <a:t>  </a:t>
                          </a:r>
                          <a:r>
                            <a:rPr lang="en-GB" sz="1800" b="0" i="1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</a:rPr>
                            <a:t>Lucas has answered this question </a:t>
                          </a:r>
                          <a:r>
                            <a:rPr lang="en-GB" sz="1800" b="1" i="1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</a:rPr>
                            <a:t>correctly</a:t>
                          </a:r>
                          <a:r>
                            <a:rPr lang="en-GB" sz="1800" b="0" i="1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</a:rPr>
                            <a:t>.</a:t>
                          </a:r>
                        </a:p>
                        <a:p>
                          <a:pPr defTabSz="374400"/>
                          <a:r>
                            <a:rPr lang="en-GB" sz="1200" b="1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</a:rPr>
                            <a:t> </a:t>
                          </a:r>
                          <a:endParaRPr lang="en-GB" sz="2400" b="1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</a:endParaRPr>
                        </a:p>
                        <a:p>
                          <a:pPr defTabSz="374400"/>
                          <a:r>
                            <a:rPr lang="en-GB" sz="2400" b="1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</a:rPr>
                            <a:t>Q: </a:t>
                          </a:r>
                          <a:r>
                            <a:rPr lang="en-GB" sz="2400" b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</a:rPr>
                            <a:t>	       </a:t>
                          </a: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GB" sz="1800" b="0" i="0" smtClean="0">
                                  <a:ln>
                                    <a:noFill/>
                                  </a:ln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f</m:t>
                              </m:r>
                              <m:d>
                                <m:dPr>
                                  <m:ctrlPr>
                                    <a:rPr lang="en-GB" sz="1800" b="0" i="1" smtClean="0">
                                      <a:ln>
                                        <a:noFill/>
                                      </a:ln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800" b="0" i="1" smtClean="0">
                                      <a:ln>
                                        <a:noFill/>
                                      </a:ln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GB" sz="1800" b="0" i="1" smtClean="0">
                                  <a:ln>
                                    <a:noFill/>
                                  </a:ln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p>
                                <m:sSupPr>
                                  <m:ctrlPr>
                                    <a:rPr lang="en-GB" sz="1800" b="0" i="1" smtClean="0">
                                      <a:ln>
                                        <a:noFill/>
                                      </a:ln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800" b="0" i="1" smtClean="0">
                                      <a:ln>
                                        <a:noFill/>
                                      </a:ln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1800" b="0" i="1" smtClean="0">
                                      <a:ln>
                                        <a:noFill/>
                                      </a:ln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800" b="0" i="1" smtClean="0">
                                  <a:ln>
                                    <a:noFill/>
                                  </a:ln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+6</m:t>
                              </m:r>
                              <m:r>
                                <a:rPr lang="en-GB" sz="1800" b="0" i="1" smtClean="0">
                                  <a:ln>
                                    <a:noFill/>
                                  </a:ln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800" b="0" i="1" smtClean="0">
                                  <a:ln>
                                    <a:noFill/>
                                  </a:ln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+14</m:t>
                              </m:r>
                              <m:r>
                                <a:rPr lang="en-GB" sz="1800" b="0" i="0" smtClean="0">
                                  <a:ln>
                                    <a:noFill/>
                                  </a:ln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,  </m:t>
                              </m:r>
                              <m:r>
                                <m:rPr>
                                  <m:sty m:val="p"/>
                                </m:rPr>
                                <a:rPr lang="en-GB" sz="1800" b="0" i="0" smtClean="0">
                                  <a:ln>
                                    <a:noFill/>
                                  </a:ln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for</m:t>
                              </m:r>
                              <m:r>
                                <a:rPr lang="en-GB" sz="1800" b="0" i="0" smtClean="0">
                                  <a:ln>
                                    <a:noFill/>
                                  </a:ln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sz="1800" b="0" i="1" dirty="0" smtClean="0">
                                  <a:ln>
                                    <a:noFill/>
                                  </a:ln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800" b="0" i="1" dirty="0" smtClean="0">
                                  <a:ln>
                                    <a:noFill/>
                                  </a:ln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≥</m:t>
                              </m:r>
                              <m:r>
                                <a:rPr lang="en-GB" sz="1800" b="0" i="1" dirty="0" smtClean="0">
                                  <a:ln>
                                    <a:noFill/>
                                  </a:ln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oMath>
                          </a14:m>
                          <a:endParaRPr lang="en-GB" sz="1800" b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</a:endParaRPr>
                        </a:p>
                        <a:p>
                          <a:pPr defTabSz="374400"/>
                          <a:endParaRPr lang="en-GB" sz="1800" b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</a:endParaRPr>
                        </a:p>
                        <a:p>
                          <a:pPr defTabSz="374400"/>
                          <a:r>
                            <a:rPr lang="en-GB" sz="1800" b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</a:rPr>
                            <a:t>a) What is the least possible value of </a:t>
                          </a:r>
                          <a14:m>
                            <m:oMath xmlns:m="http://schemas.openxmlformats.org/officeDocument/2006/math">
                              <m:r>
                                <a:rPr lang="en-GB" sz="1800" b="0" i="1" smtClean="0">
                                  <a:ln>
                                    <a:noFill/>
                                  </a:ln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oMath>
                          </a14:m>
                          <a:r>
                            <a:rPr lang="en-GB" sz="1800" b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</a:rPr>
                            <a:t> such that </a:t>
                          </a: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GB" sz="1800" b="0" i="0" smtClean="0">
                                  <a:ln>
                                    <a:noFill/>
                                  </a:ln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f</m:t>
                              </m:r>
                            </m:oMath>
                          </a14:m>
                          <a:r>
                            <a:rPr lang="en-GB" sz="1800" b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</a:rPr>
                            <a:t> is a one-to-one function?</a:t>
                          </a:r>
                        </a:p>
                        <a:p>
                          <a:pPr defTabSz="374400"/>
                          <a:endParaRPr lang="en-GB" sz="1800" b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</a:endParaRPr>
                        </a:p>
                        <a:p>
                          <a:r>
                            <a:rPr lang="en-GB" sz="1800" b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</a:rPr>
                            <a:t>b) Find the range of </a:t>
                          </a: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GB" sz="1800" b="0" i="0" smtClean="0">
                                  <a:ln>
                                    <a:noFill/>
                                  </a:ln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f</m:t>
                              </m:r>
                            </m:oMath>
                          </a14:m>
                          <a:r>
                            <a:rPr lang="en-GB" sz="1800" b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</a:rPr>
                            <a:t> for</a:t>
                          </a:r>
                          <a:r>
                            <a:rPr lang="en-GB" sz="1800" b="0" baseline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</a:rPr>
                            <a:t> this value of </a:t>
                          </a:r>
                          <a14:m>
                            <m:oMath xmlns:m="http://schemas.openxmlformats.org/officeDocument/2006/math">
                              <m:r>
                                <a:rPr lang="en-GB" sz="1800" b="0" i="1" baseline="0" smtClean="0">
                                  <a:ln>
                                    <a:noFill/>
                                  </a:ln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oMath>
                          </a14:m>
                          <a:r>
                            <a:rPr lang="en-GB" sz="1800" b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</a:rPr>
                            <a:t>.</a:t>
                          </a:r>
                        </a:p>
                        <a:p>
                          <a:endParaRPr lang="en-GB" sz="1800" b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</a:endParaRPr>
                        </a:p>
                        <a:p>
                          <a:pPr marL="0" marR="0" lvl="0" indent="0" algn="l" defTabSz="37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400" b="1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</a:rPr>
                            <a:t>A</a:t>
                          </a:r>
                          <a:r>
                            <a:rPr kumimoji="0" lang="en-GB" sz="2400" b="1" i="0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: </a:t>
                          </a:r>
                          <a:r>
                            <a:rPr kumimoji="0" lang="en-GB" sz="2400" b="0" i="0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	</a:t>
                          </a: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400" b="1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400" b="1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1: </a:t>
                          </a:r>
                          <a:r>
                            <a:rPr lang="en-GB" sz="1800" b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Explain why, in part (a), </a:t>
                          </a:r>
                          <a14:m>
                            <m:oMath xmlns:m="http://schemas.openxmlformats.org/officeDocument/2006/math">
                              <m:r>
                                <a:rPr lang="en-GB" sz="1800" b="0" i="1" smtClean="0">
                                  <a:ln>
                                    <a:noFill/>
                                  </a:ln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𝑘</m:t>
                              </m:r>
                            </m:oMath>
                          </a14:m>
                          <a:r>
                            <a:rPr lang="en-GB" sz="1800" i="0">
                              <a:latin typeface="Calibri" panose="020F0502020204030204" pitchFamily="34" charset="0"/>
                              <a:ea typeface="Cambria" panose="02040503050406030204" pitchFamily="18" charset="0"/>
                              <a:cs typeface="Calibri" panose="020F0502020204030204" pitchFamily="34" charset="0"/>
                            </a:rPr>
                            <a:t> cannot be less than </a:t>
                          </a:r>
                          <a14:m>
                            <m:oMath xmlns:m="http://schemas.openxmlformats.org/officeDocument/2006/math">
                              <m:r>
                                <a:rPr lang="en-GB" sz="1800" b="0" i="1" smtClean="0">
                                  <a:latin typeface="Cambria Math" panose="02040503050406030204" pitchFamily="18" charset="0"/>
                                  <a:ea typeface="Cambria" panose="02040503050406030204" pitchFamily="18" charset="0"/>
                                  <a:cs typeface="Calibri" panose="020F0502020204030204" pitchFamily="34" charset="0"/>
                                </a:rPr>
                                <m:t>−3</m:t>
                              </m:r>
                            </m:oMath>
                          </a14:m>
                          <a:r>
                            <a:rPr lang="en-GB" sz="1800" i="0">
                              <a:latin typeface="Calibri" panose="020F0502020204030204" pitchFamily="34" charset="0"/>
                              <a:ea typeface="Cambria" panose="02040503050406030204" pitchFamily="18" charset="0"/>
                              <a:cs typeface="Calibri" panose="020F0502020204030204" pitchFamily="34" charset="0"/>
                            </a:rPr>
                            <a:t>.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>
                              <a:lumMod val="9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039183532"/>
                      </a:ext>
                    </a:extLst>
                  </a:tr>
                  <a:tr h="1598773">
                    <a:tc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400" b="1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2: </a:t>
                          </a:r>
                          <a:r>
                            <a:rPr lang="en-GB" sz="1800">
                              <a:latin typeface="Calibri" panose="020F0502020204030204" pitchFamily="34" charset="0"/>
                              <a:ea typeface="Cambria" panose="02040503050406030204" pitchFamily="18" charset="0"/>
                              <a:cs typeface="Calibri" panose="020F0502020204030204" pitchFamily="34" charset="0"/>
                            </a:rPr>
                            <a:t>Find the range of </a:t>
                          </a: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GB" sz="1800" b="0" i="0" smtClean="0">
                                  <a:latin typeface="Cambria Math" panose="02040503050406030204" pitchFamily="18" charset="0"/>
                                  <a:ea typeface="Cambria" panose="02040503050406030204" pitchFamily="18" charset="0"/>
                                  <a:cs typeface="Calibri" panose="020F0502020204030204" pitchFamily="34" charset="0"/>
                                </a:rPr>
                                <m:t>f</m:t>
                              </m:r>
                            </m:oMath>
                          </a14:m>
                          <a:r>
                            <a:rPr lang="en-GB" sz="1800" i="0">
                              <a:latin typeface="Calibri" panose="020F0502020204030204" pitchFamily="34" charset="0"/>
                              <a:ea typeface="Cambria" panose="02040503050406030204" pitchFamily="18" charset="0"/>
                              <a:cs typeface="Calibri" panose="020F0502020204030204" pitchFamily="34" charset="0"/>
                            </a:rPr>
                            <a:t> in the</a:t>
                          </a:r>
                          <a:r>
                            <a:rPr lang="en-GB" sz="1800" i="0" baseline="0">
                              <a:latin typeface="Calibri" panose="020F0502020204030204" pitchFamily="34" charset="0"/>
                              <a:ea typeface="Cambria" panose="02040503050406030204" pitchFamily="18" charset="0"/>
                              <a:cs typeface="Calibri" panose="020F0502020204030204" pitchFamily="34" charset="0"/>
                            </a:rPr>
                            <a:t> case that </a:t>
                          </a:r>
                          <a14:m>
                            <m:oMath xmlns:m="http://schemas.openxmlformats.org/officeDocument/2006/math">
                              <m:r>
                                <a:rPr lang="en-GB" sz="1800" b="0" i="1" baseline="0" smtClean="0">
                                  <a:latin typeface="Cambria Math" panose="02040503050406030204" pitchFamily="18" charset="0"/>
                                  <a:ea typeface="Cambria" panose="02040503050406030204" pitchFamily="18" charset="0"/>
                                  <a:cs typeface="Calibri" panose="020F0502020204030204" pitchFamily="34" charset="0"/>
                                </a:rPr>
                                <m:t>𝑘</m:t>
                              </m:r>
                              <m:r>
                                <a:rPr lang="en-GB" sz="1800" b="0" i="1" baseline="0" smtClean="0">
                                  <a:latin typeface="Cambria Math" panose="02040503050406030204" pitchFamily="18" charset="0"/>
                                  <a:ea typeface="Cambria" panose="02040503050406030204" pitchFamily="18" charset="0"/>
                                  <a:cs typeface="Calibri" panose="020F0502020204030204" pitchFamily="34" charset="0"/>
                                </a:rPr>
                                <m:t>=4</m:t>
                              </m:r>
                            </m:oMath>
                          </a14:m>
                          <a:r>
                            <a:rPr lang="en-GB" sz="1800" i="0">
                              <a:latin typeface="Calibri" panose="020F0502020204030204" pitchFamily="34" charset="0"/>
                              <a:ea typeface="Cambria" panose="02040503050406030204" pitchFamily="18" charset="0"/>
                              <a:cs typeface="Calibri" panose="020F0502020204030204" pitchFamily="34" charset="0"/>
                            </a:rPr>
                            <a:t>.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>
                              <a:lumMod val="9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>
                              <a:lumMod val="9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593023832"/>
                      </a:ext>
                    </a:extLst>
                  </a:tr>
                  <a:tr h="1598773">
                    <a:tc vMerge="1">
                      <a:txBody>
                        <a:bodyPr/>
                        <a:lstStyle/>
                        <a:p>
                          <a:r>
                            <a:rPr lang="en-GB" sz="2400" b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</a:rPr>
                            <a:t>A: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400" b="1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3: </a:t>
                          </a:r>
                          <a:r>
                            <a:rPr lang="en-GB" sz="1800">
                              <a:latin typeface="Calibri" panose="020F0502020204030204" pitchFamily="34" charset="0"/>
                              <a:ea typeface="Cambria" panose="02040503050406030204" pitchFamily="18" charset="0"/>
                              <a:cs typeface="Calibri" panose="020F0502020204030204" pitchFamily="34" charset="0"/>
                            </a:rPr>
                            <a:t>Lucas’ friend says that the range of </a:t>
                          </a: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GB" sz="1800" b="0" i="0" smtClean="0">
                                  <a:latin typeface="Cambria Math" panose="02040503050406030204" pitchFamily="18" charset="0"/>
                                  <a:ea typeface="Cambria" panose="02040503050406030204" pitchFamily="18" charset="0"/>
                                  <a:cs typeface="Calibri" panose="020F0502020204030204" pitchFamily="34" charset="0"/>
                                </a:rPr>
                                <m:t>f</m:t>
                              </m:r>
                            </m:oMath>
                          </a14:m>
                          <a:r>
                            <a:rPr lang="en-GB" sz="1800">
                              <a:latin typeface="Calibri" panose="020F0502020204030204" pitchFamily="34" charset="0"/>
                              <a:ea typeface="Cambria" panose="02040503050406030204" pitchFamily="18" charset="0"/>
                              <a:cs typeface="Calibri" panose="020F0502020204030204" pitchFamily="34" charset="0"/>
                            </a:rPr>
                            <a:t> when </a:t>
                          </a:r>
                          <a14:m>
                            <m:oMath xmlns:m="http://schemas.openxmlformats.org/officeDocument/2006/math">
                              <m:r>
                                <a:rPr lang="en-GB" sz="1800" b="0" i="1" smtClean="0">
                                  <a:latin typeface="Cambria Math" panose="02040503050406030204" pitchFamily="18" charset="0"/>
                                  <a:ea typeface="Cambria" panose="02040503050406030204" pitchFamily="18" charset="0"/>
                                  <a:cs typeface="Calibri" panose="020F0502020204030204" pitchFamily="34" charset="0"/>
                                </a:rPr>
                                <m:t>𝑘</m:t>
                              </m:r>
                              <m:r>
                                <a:rPr lang="en-GB" sz="1800" b="0" i="1" smtClean="0">
                                  <a:latin typeface="Cambria Math" panose="02040503050406030204" pitchFamily="18" charset="0"/>
                                  <a:ea typeface="Cambria" panose="02040503050406030204" pitchFamily="18" charset="0"/>
                                  <a:cs typeface="Calibri" panose="020F0502020204030204" pitchFamily="34" charset="0"/>
                                </a:rPr>
                                <m:t>=−4</m:t>
                              </m:r>
                            </m:oMath>
                          </a14:m>
                          <a:r>
                            <a:rPr lang="en-GB" sz="1800">
                              <a:latin typeface="Calibri" panose="020F0502020204030204" pitchFamily="34" charset="0"/>
                              <a:ea typeface="Cambria" panose="02040503050406030204" pitchFamily="18" charset="0"/>
                              <a:cs typeface="Calibri" panose="020F0502020204030204" pitchFamily="34" charset="0"/>
                            </a:rPr>
                            <a:t> is </a:t>
                          </a: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GB" sz="1800" b="0" i="0" smtClean="0">
                                  <a:latin typeface="Cambria Math" panose="02040503050406030204" pitchFamily="18" charset="0"/>
                                  <a:ea typeface="Cambria" panose="02040503050406030204" pitchFamily="18" charset="0"/>
                                  <a:cs typeface="Calibri" panose="020F0502020204030204" pitchFamily="34" charset="0"/>
                                </a:rPr>
                                <m:t>f</m:t>
                              </m:r>
                              <m:d>
                                <m:dPr>
                                  <m:ctrlPr>
                                    <a:rPr lang="en-GB" sz="18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8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  <a:cs typeface="Calibri" panose="020F0502020204030204" pitchFamily="34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GB" sz="1800" b="0" i="1" smtClean="0">
                                  <a:latin typeface="Cambria Math" panose="02040503050406030204" pitchFamily="18" charset="0"/>
                                  <a:ea typeface="Cambria" panose="02040503050406030204" pitchFamily="18" charset="0"/>
                                  <a:cs typeface="Calibri" panose="020F0502020204030204" pitchFamily="34" charset="0"/>
                                </a:rPr>
                                <m:t>≥6</m:t>
                              </m:r>
                            </m:oMath>
                          </a14:m>
                          <a:r>
                            <a:rPr lang="en-GB" sz="1800">
                              <a:latin typeface="Calibri" panose="020F0502020204030204" pitchFamily="34" charset="0"/>
                              <a:ea typeface="Cambria" panose="02040503050406030204" pitchFamily="18" charset="0"/>
                              <a:cs typeface="Calibri" panose="020F0502020204030204" pitchFamily="34" charset="0"/>
                            </a:rPr>
                            <a:t>.</a:t>
                          </a:r>
                          <a:br>
                            <a:rPr lang="en-GB" sz="1800">
                              <a:latin typeface="Calibri" panose="020F0502020204030204" pitchFamily="34" charset="0"/>
                              <a:ea typeface="Cambria" panose="02040503050406030204" pitchFamily="18" charset="0"/>
                              <a:cs typeface="Calibri" panose="020F0502020204030204" pitchFamily="34" charset="0"/>
                            </a:rPr>
                          </a:br>
                          <a:r>
                            <a:rPr lang="en-GB" sz="1800" baseline="0">
                              <a:latin typeface="Calibri" panose="020F0502020204030204" pitchFamily="34" charset="0"/>
                              <a:ea typeface="Cambria" panose="02040503050406030204" pitchFamily="18" charset="0"/>
                              <a:cs typeface="Calibri" panose="020F0502020204030204" pitchFamily="34" charset="0"/>
                            </a:rPr>
                            <a:t>      Explain the mistake that Lucas’ friend has made.</a:t>
                          </a:r>
                          <a:endParaRPr lang="en-GB" sz="1800">
                            <a:latin typeface="Calibri" panose="020F0502020204030204" pitchFamily="34" charset="0"/>
                            <a:ea typeface="Cambria" panose="02040503050406030204" pitchFamily="18" charset="0"/>
                            <a:cs typeface="Calibri" panose="020F0502020204030204" pitchFamily="34" charset="0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800" b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>
                              <a:lumMod val="9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>
                              <a:lumMod val="9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901795144"/>
                      </a:ext>
                    </a:extLst>
                  </a:tr>
                  <a:tr h="1598773">
                    <a:tc vMerge="1">
                      <a:txBody>
                        <a:bodyPr/>
                        <a:lstStyle/>
                        <a:p>
                          <a:endParaRPr lang="en-GB" sz="2400" b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400" b="1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4: </a:t>
                          </a:r>
                          <a:r>
                            <a:rPr lang="en-GB" sz="1800">
                              <a:latin typeface="Calibri" panose="020F0502020204030204" pitchFamily="34" charset="0"/>
                              <a:ea typeface="Cambria" panose="02040503050406030204" pitchFamily="18" charset="0"/>
                              <a:cs typeface="Calibri" panose="020F0502020204030204" pitchFamily="34" charset="0"/>
                            </a:rPr>
                            <a:t>What must be the value of </a:t>
                          </a:r>
                          <a14:m>
                            <m:oMath xmlns:m="http://schemas.openxmlformats.org/officeDocument/2006/math">
                              <m:r>
                                <a:rPr lang="en-GB" sz="1800" b="0" i="1" smtClean="0">
                                  <a:latin typeface="Cambria Math" panose="02040503050406030204" pitchFamily="18" charset="0"/>
                                  <a:ea typeface="Cambria" panose="02040503050406030204" pitchFamily="18" charset="0"/>
                                  <a:cs typeface="Calibri" panose="020F0502020204030204" pitchFamily="34" charset="0"/>
                                </a:rPr>
                                <m:t>𝑘</m:t>
                              </m:r>
                            </m:oMath>
                          </a14:m>
                          <a:r>
                            <a:rPr lang="en-GB" sz="1800">
                              <a:latin typeface="Calibri" panose="020F0502020204030204" pitchFamily="34" charset="0"/>
                              <a:ea typeface="Cambria" panose="02040503050406030204" pitchFamily="18" charset="0"/>
                              <a:cs typeface="Calibri" panose="020F0502020204030204" pitchFamily="34" charset="0"/>
                            </a:rPr>
                            <a:t> such that the range of </a:t>
                          </a: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GB" sz="1800" i="0" dirty="0" smtClean="0">
                                  <a:latin typeface="Cambria Math" panose="02040503050406030204" pitchFamily="18" charset="0"/>
                                  <a:ea typeface="Cambria" panose="02040503050406030204" pitchFamily="18" charset="0"/>
                                  <a:cs typeface="Calibri" panose="020F0502020204030204" pitchFamily="34" charset="0"/>
                                </a:rPr>
                                <m:t>f</m:t>
                              </m:r>
                            </m:oMath>
                          </a14:m>
                          <a:r>
                            <a:rPr lang="en-GB" sz="1800" i="0">
                              <a:latin typeface="Calibri" panose="020F0502020204030204" pitchFamily="34" charset="0"/>
                              <a:ea typeface="Cambria" panose="02040503050406030204" pitchFamily="18" charset="0"/>
                              <a:cs typeface="Calibri" panose="020F0502020204030204" pitchFamily="34" charset="0"/>
                            </a:rPr>
                            <a:t> is</a:t>
                          </a:r>
                          <a:r>
                            <a:rPr lang="en-GB" sz="1800" i="0" baseline="0">
                              <a:latin typeface="Calibri" panose="020F0502020204030204" pitchFamily="34" charset="0"/>
                              <a:ea typeface="Cambria" panose="02040503050406030204" pitchFamily="18" charset="0"/>
                              <a:cs typeface="Calibri" panose="020F0502020204030204" pitchFamily="34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GB" sz="1800" b="0" i="0" baseline="0" smtClean="0">
                                  <a:latin typeface="Cambria Math" panose="02040503050406030204" pitchFamily="18" charset="0"/>
                                  <a:ea typeface="Cambria" panose="02040503050406030204" pitchFamily="18" charset="0"/>
                                  <a:cs typeface="Calibri" panose="020F0502020204030204" pitchFamily="34" charset="0"/>
                                </a:rPr>
                                <m:t>f</m:t>
                              </m:r>
                              <m:d>
                                <m:dPr>
                                  <m:ctrlPr>
                                    <a:rPr lang="en-GB" sz="1800" b="0" i="1" baseline="0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800" b="0" i="1" baseline="0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  <a:cs typeface="Calibri" panose="020F0502020204030204" pitchFamily="34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GB" sz="1800" b="0" i="1" baseline="0" smtClean="0">
                                  <a:latin typeface="Cambria Math" panose="02040503050406030204" pitchFamily="18" charset="0"/>
                                  <a:ea typeface="Cambria" panose="02040503050406030204" pitchFamily="18" charset="0"/>
                                  <a:cs typeface="Calibri" panose="020F0502020204030204" pitchFamily="34" charset="0"/>
                                </a:rPr>
                                <m:t>≥6</m:t>
                              </m:r>
                            </m:oMath>
                          </a14:m>
                          <a:r>
                            <a:rPr lang="en-GB" sz="1800" i="0">
                              <a:latin typeface="Calibri" panose="020F0502020204030204" pitchFamily="34" charset="0"/>
                              <a:ea typeface="Cambria" panose="02040503050406030204" pitchFamily="18" charset="0"/>
                              <a:cs typeface="Calibri" panose="020F0502020204030204" pitchFamily="34" charset="0"/>
                            </a:rPr>
                            <a:t>.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>
                              <a:lumMod val="9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44267176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4">
                <a:extLst>
                  <a:ext uri="{FF2B5EF4-FFF2-40B4-BE49-F238E27FC236}">
                    <a16:creationId xmlns:a16="http://schemas.microsoft.com/office/drawing/2014/main" id="{C405AE0C-019B-6049-963A-66BE1A6FDA3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73021775"/>
                  </p:ext>
                </p:extLst>
              </p:nvPr>
            </p:nvGraphicFramePr>
            <p:xfrm>
              <a:off x="0" y="0"/>
              <a:ext cx="12192000" cy="6858001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932727">
                      <a:extLst>
                        <a:ext uri="{9D8B030D-6E8A-4147-A177-3AD203B41FA5}">
                          <a16:colId xmlns:a16="http://schemas.microsoft.com/office/drawing/2014/main" val="4250505542"/>
                        </a:ext>
                      </a:extLst>
                    </a:gridCol>
                    <a:gridCol w="7259273">
                      <a:extLst>
                        <a:ext uri="{9D8B030D-6E8A-4147-A177-3AD203B41FA5}">
                          <a16:colId xmlns:a16="http://schemas.microsoft.com/office/drawing/2014/main" val="141724990"/>
                        </a:ext>
                      </a:extLst>
                    </a:gridCol>
                  </a:tblGrid>
                  <a:tr h="46290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b="1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</a:rPr>
                            <a:t>Domain and Range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b="0" i="1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</a:rPr>
                            <a:t>Study the solution carefully and answer these questions.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204293820"/>
                      </a:ext>
                    </a:extLst>
                  </a:tr>
                  <a:tr h="1598773">
                    <a:tc rowSpan="4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t="-8000" r="-147590" b="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>
                              <a:lumMod val="9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67926" t="-31939" r="-252" b="-29885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39183532"/>
                      </a:ext>
                    </a:extLst>
                  </a:tr>
                  <a:tr h="1598773">
                    <a:tc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>
                              <a:lumMod val="9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>
                              <a:lumMod val="9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67926" t="-132443" r="-252" b="-2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93023832"/>
                      </a:ext>
                    </a:extLst>
                  </a:tr>
                  <a:tr h="1598773">
                    <a:tc vMerge="1">
                      <a:txBody>
                        <a:bodyPr/>
                        <a:lstStyle/>
                        <a:p>
                          <a:r>
                            <a:rPr lang="en-GB" sz="2400" b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</a:rPr>
                            <a:t>A: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>
                              <a:lumMod val="9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>
                              <a:lumMod val="9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67926" t="-231559" r="-252" b="-9924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01795144"/>
                      </a:ext>
                    </a:extLst>
                  </a:tr>
                  <a:tr h="1598773">
                    <a:tc vMerge="1">
                      <a:txBody>
                        <a:bodyPr/>
                        <a:lstStyle/>
                        <a:p>
                          <a:endParaRPr lang="en-GB" sz="2400" b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>
                              <a:lumMod val="9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67926" t="-332824" r="-252" b="38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42671769"/>
                      </a:ext>
                    </a:extLst>
                  </a:tr>
                </a:tbl>
              </a:graphicData>
            </a:graphic>
          </p:graphicFrame>
        </mc:Fallback>
      </mc:AlternateContent>
      <p:grpSp>
        <p:nvGrpSpPr>
          <p:cNvPr id="19" name="Group 18">
            <a:extLst>
              <a:ext uri="{FF2B5EF4-FFF2-40B4-BE49-F238E27FC236}">
                <a16:creationId xmlns:a16="http://schemas.microsoft.com/office/drawing/2014/main" id="{04A3E056-8BCE-182B-46FF-A1C2F508364D}"/>
              </a:ext>
            </a:extLst>
          </p:cNvPr>
          <p:cNvGrpSpPr/>
          <p:nvPr/>
        </p:nvGrpSpPr>
        <p:grpSpPr>
          <a:xfrm>
            <a:off x="108488" y="493362"/>
            <a:ext cx="4794140" cy="687091"/>
            <a:chOff x="108488" y="1180453"/>
            <a:chExt cx="4794140" cy="687091"/>
          </a:xfrm>
        </p:grpSpPr>
        <p:pic>
          <p:nvPicPr>
            <p:cNvPr id="17" name="Graphic 16" descr="Badge Tick1 with solid fill">
              <a:extLst>
                <a:ext uri="{FF2B5EF4-FFF2-40B4-BE49-F238E27FC236}">
                  <a16:creationId xmlns:a16="http://schemas.microsoft.com/office/drawing/2014/main" id="{D23D0B31-321A-1ECA-3FB5-A02D2178E62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215537" y="1180453"/>
              <a:ext cx="687091" cy="687091"/>
            </a:xfrm>
            <a:prstGeom prst="rect">
              <a:avLst/>
            </a:prstGeom>
          </p:spPr>
        </p:pic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09F2ACC9-9D52-D1F9-38FE-480B9F62B87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8488" y="1523999"/>
              <a:ext cx="4231037" cy="0"/>
            </a:xfrm>
            <a:prstGeom prst="line">
              <a:avLst/>
            </a:prstGeom>
            <a:ln w="38100" cap="rnd">
              <a:solidFill>
                <a:schemeClr val="accent6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C4378C30-5FD4-7679-7860-6A99F25850C6}"/>
              </a:ext>
            </a:extLst>
          </p:cNvPr>
          <p:cNvGrpSpPr/>
          <p:nvPr/>
        </p:nvGrpSpPr>
        <p:grpSpPr>
          <a:xfrm>
            <a:off x="1792638" y="-1079714"/>
            <a:ext cx="4794139" cy="687091"/>
            <a:chOff x="108488" y="493362"/>
            <a:chExt cx="4794139" cy="687091"/>
          </a:xfrm>
        </p:grpSpPr>
        <p:pic>
          <p:nvPicPr>
            <p:cNvPr id="11" name="Graphic 10" descr="Badge Cross with solid fill">
              <a:extLst>
                <a:ext uri="{FF2B5EF4-FFF2-40B4-BE49-F238E27FC236}">
                  <a16:creationId xmlns:a16="http://schemas.microsoft.com/office/drawing/2014/main" id="{498560AE-7A11-B1C1-4011-1E4A3DF5715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4215536" y="493362"/>
              <a:ext cx="687091" cy="687091"/>
            </a:xfrm>
            <a:prstGeom prst="rect">
              <a:avLst/>
            </a:prstGeom>
          </p:spPr>
        </p:pic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5FA84BDA-8C0D-B457-F071-AFA298FED71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8488" y="836908"/>
              <a:ext cx="4231037" cy="0"/>
            </a:xfrm>
            <a:prstGeom prst="line">
              <a:avLst/>
            </a:prstGeom>
            <a:ln w="38100" cap="rnd">
              <a:solidFill>
                <a:srgbClr val="C00000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FE48766-1F7F-3EAD-82B2-6D9426ED0EB1}"/>
                  </a:ext>
                </a:extLst>
              </p14:cNvPr>
              <p14:cNvContentPartPr/>
              <p14:nvPr/>
            </p14:nvContentPartPr>
            <p14:xfrm>
              <a:off x="265680" y="2886840"/>
              <a:ext cx="4358880" cy="37414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FE48766-1F7F-3EAD-82B2-6D9426ED0EB1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53080" y="2874240"/>
                <a:ext cx="4384080" cy="3766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97271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2304</TotalTime>
  <Words>161</Words>
  <Application>Microsoft Macintosh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 Day (Staff)</dc:creator>
  <cp:lastModifiedBy>N Day (Staff)</cp:lastModifiedBy>
  <cp:revision>3</cp:revision>
  <dcterms:created xsi:type="dcterms:W3CDTF">2022-04-06T12:13:52Z</dcterms:created>
  <dcterms:modified xsi:type="dcterms:W3CDTF">2022-07-27T22:46:34Z</dcterms:modified>
</cp:coreProperties>
</file>