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86E4E-13DA-DB4F-8B39-547DB535FD3A}" v="67" dt="2022-01-16T21:26:29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95"/>
    <p:restoredTop sz="96320"/>
  </p:normalViewPr>
  <p:slideViewPr>
    <p:cSldViewPr snapToGrid="0" snapToObjects="1">
      <p:cViewPr varScale="1">
        <p:scale>
          <a:sx n="215" d="100"/>
          <a:sy n="215" d="100"/>
        </p:scale>
        <p:origin x="16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Day (Staff)" userId="ca5b3fc2-3fb0-450a-baab-4a6d997cab41" providerId="ADAL" clId="{15286E4E-13DA-DB4F-8B39-547DB535FD3A}"/>
    <pc:docChg chg="undo custSel addSld delSld modSld sldOrd modMainMaster">
      <pc:chgData name="N Day (Staff)" userId="ca5b3fc2-3fb0-450a-baab-4a6d997cab41" providerId="ADAL" clId="{15286E4E-13DA-DB4F-8B39-547DB535FD3A}" dt="2022-01-16T21:55:22.968" v="180" actId="207"/>
      <pc:docMkLst>
        <pc:docMk/>
      </pc:docMkLst>
      <pc:sldChg chg="modSp mod">
        <pc:chgData name="N Day (Staff)" userId="ca5b3fc2-3fb0-450a-baab-4a6d997cab41" providerId="ADAL" clId="{15286E4E-13DA-DB4F-8B39-547DB535FD3A}" dt="2022-01-16T21:38:58.373" v="168" actId="2711"/>
        <pc:sldMkLst>
          <pc:docMk/>
          <pc:sldMk cId="288668685" sldId="256"/>
        </pc:sldMkLst>
        <pc:spChg chg="mod">
          <ac:chgData name="N Day (Staff)" userId="ca5b3fc2-3fb0-450a-baab-4a6d997cab41" providerId="ADAL" clId="{15286E4E-13DA-DB4F-8B39-547DB535FD3A}" dt="2022-01-16T21:38:58.373" v="168" actId="2711"/>
          <ac:spMkLst>
            <pc:docMk/>
            <pc:sldMk cId="288668685" sldId="256"/>
            <ac:spMk id="5" creationId="{E0289401-7E0B-9640-B4D2-C4ED6B55972E}"/>
          </ac:spMkLst>
        </pc:sp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581201129" sldId="257"/>
        </pc:sldMkLst>
      </pc:sldChg>
      <pc:sldChg chg="modSp add mod">
        <pc:chgData name="N Day (Staff)" userId="ca5b3fc2-3fb0-450a-baab-4a6d997cab41" providerId="ADAL" clId="{15286E4E-13DA-DB4F-8B39-547DB535FD3A}" dt="2022-01-16T21:55:22.968" v="180" actId="207"/>
        <pc:sldMkLst>
          <pc:docMk/>
          <pc:sldMk cId="2883786056" sldId="257"/>
        </pc:sldMkLst>
        <pc:spChg chg="mod">
          <ac:chgData name="N Day (Staff)" userId="ca5b3fc2-3fb0-450a-baab-4a6d997cab41" providerId="ADAL" clId="{15286E4E-13DA-DB4F-8B39-547DB535FD3A}" dt="2022-01-16T21:39:04.561" v="169" actId="2711"/>
          <ac:spMkLst>
            <pc:docMk/>
            <pc:sldMk cId="2883786056" sldId="257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55:22.968" v="180" actId="207"/>
          <ac:graphicFrameMkLst>
            <pc:docMk/>
            <pc:sldMk cId="2883786056" sldId="257"/>
            <ac:graphicFrameMk id="4" creationId="{D4DF8226-15FA-A847-8DBC-F6F1827CDFB6}"/>
          </ac:graphicFrameMkLst>
        </pc:graphicFrameChg>
      </pc:sldChg>
      <pc:sldChg chg="modSp add mod ord">
        <pc:chgData name="N Day (Staff)" userId="ca5b3fc2-3fb0-450a-baab-4a6d997cab41" providerId="ADAL" clId="{15286E4E-13DA-DB4F-8B39-547DB535FD3A}" dt="2022-01-16T21:39:09.434" v="170" actId="2711"/>
        <pc:sldMkLst>
          <pc:docMk/>
          <pc:sldMk cId="2311165959" sldId="258"/>
        </pc:sldMkLst>
        <pc:spChg chg="mod">
          <ac:chgData name="N Day (Staff)" userId="ca5b3fc2-3fb0-450a-baab-4a6d997cab41" providerId="ADAL" clId="{15286E4E-13DA-DB4F-8B39-547DB535FD3A}" dt="2022-01-16T21:39:09.434" v="170" actId="2711"/>
          <ac:spMkLst>
            <pc:docMk/>
            <pc:sldMk cId="2311165959" sldId="258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17:52.458" v="16" actId="207"/>
          <ac:graphicFrameMkLst>
            <pc:docMk/>
            <pc:sldMk cId="2311165959" sldId="258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676898121" sldId="258"/>
        </pc:sldMkLst>
      </pc:sldChg>
      <pc:sldChg chg="modSp add mod">
        <pc:chgData name="N Day (Staff)" userId="ca5b3fc2-3fb0-450a-baab-4a6d997cab41" providerId="ADAL" clId="{15286E4E-13DA-DB4F-8B39-547DB535FD3A}" dt="2022-01-16T21:39:14.932" v="171" actId="2711"/>
        <pc:sldMkLst>
          <pc:docMk/>
          <pc:sldMk cId="1615466046" sldId="259"/>
        </pc:sldMkLst>
        <pc:spChg chg="mod">
          <ac:chgData name="N Day (Staff)" userId="ca5b3fc2-3fb0-450a-baab-4a6d997cab41" providerId="ADAL" clId="{15286E4E-13DA-DB4F-8B39-547DB535FD3A}" dt="2022-01-16T21:39:14.932" v="171" actId="2711"/>
          <ac:spMkLst>
            <pc:docMk/>
            <pc:sldMk cId="1615466046" sldId="259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18:25.775" v="26" actId="207"/>
          <ac:graphicFrameMkLst>
            <pc:docMk/>
            <pc:sldMk cId="1615466046" sldId="259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441060195" sldId="259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41986665" sldId="260"/>
        </pc:sldMkLst>
      </pc:sldChg>
      <pc:sldChg chg="modSp add mod ord">
        <pc:chgData name="N Day (Staff)" userId="ca5b3fc2-3fb0-450a-baab-4a6d997cab41" providerId="ADAL" clId="{15286E4E-13DA-DB4F-8B39-547DB535FD3A}" dt="2022-01-16T21:39:21.109" v="172" actId="2711"/>
        <pc:sldMkLst>
          <pc:docMk/>
          <pc:sldMk cId="2601292851" sldId="260"/>
        </pc:sldMkLst>
        <pc:spChg chg="mod">
          <ac:chgData name="N Day (Staff)" userId="ca5b3fc2-3fb0-450a-baab-4a6d997cab41" providerId="ADAL" clId="{15286E4E-13DA-DB4F-8B39-547DB535FD3A}" dt="2022-01-16T21:39:21.109" v="172" actId="2711"/>
          <ac:spMkLst>
            <pc:docMk/>
            <pc:sldMk cId="2601292851" sldId="260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19:05.556" v="45" actId="207"/>
          <ac:graphicFrameMkLst>
            <pc:docMk/>
            <pc:sldMk cId="2601292851" sldId="260"/>
            <ac:graphicFrameMk id="4" creationId="{D4DF8226-15FA-A847-8DBC-F6F1827CDFB6}"/>
          </ac:graphicFrameMkLst>
        </pc:graphicFrameChg>
      </pc:sldChg>
      <pc:sldChg chg="modSp add mod">
        <pc:chgData name="N Day (Staff)" userId="ca5b3fc2-3fb0-450a-baab-4a6d997cab41" providerId="ADAL" clId="{15286E4E-13DA-DB4F-8B39-547DB535FD3A}" dt="2022-01-16T21:39:26.238" v="173" actId="2711"/>
        <pc:sldMkLst>
          <pc:docMk/>
          <pc:sldMk cId="136994569" sldId="261"/>
        </pc:sldMkLst>
        <pc:spChg chg="mod">
          <ac:chgData name="N Day (Staff)" userId="ca5b3fc2-3fb0-450a-baab-4a6d997cab41" providerId="ADAL" clId="{15286E4E-13DA-DB4F-8B39-547DB535FD3A}" dt="2022-01-16T21:39:26.238" v="173" actId="2711"/>
          <ac:spMkLst>
            <pc:docMk/>
            <pc:sldMk cId="136994569" sldId="261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19:39.154" v="53" actId="207"/>
          <ac:graphicFrameMkLst>
            <pc:docMk/>
            <pc:sldMk cId="136994569" sldId="261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394714609" sldId="261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25957974" sldId="262"/>
        </pc:sldMkLst>
      </pc:sldChg>
      <pc:sldChg chg="modSp add mod">
        <pc:chgData name="N Day (Staff)" userId="ca5b3fc2-3fb0-450a-baab-4a6d997cab41" providerId="ADAL" clId="{15286E4E-13DA-DB4F-8B39-547DB535FD3A}" dt="2022-01-16T21:39:31.479" v="174" actId="2711"/>
        <pc:sldMkLst>
          <pc:docMk/>
          <pc:sldMk cId="1533193083" sldId="262"/>
        </pc:sldMkLst>
        <pc:spChg chg="mod">
          <ac:chgData name="N Day (Staff)" userId="ca5b3fc2-3fb0-450a-baab-4a6d997cab41" providerId="ADAL" clId="{15286E4E-13DA-DB4F-8B39-547DB535FD3A}" dt="2022-01-16T21:39:31.479" v="174" actId="2711"/>
          <ac:spMkLst>
            <pc:docMk/>
            <pc:sldMk cId="1533193083" sldId="262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0:25.510" v="58" actId="255"/>
          <ac:graphicFrameMkLst>
            <pc:docMk/>
            <pc:sldMk cId="1533193083" sldId="262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30383463" sldId="263"/>
        </pc:sldMkLst>
      </pc:sldChg>
      <pc:sldChg chg="modSp add mod">
        <pc:chgData name="N Day (Staff)" userId="ca5b3fc2-3fb0-450a-baab-4a6d997cab41" providerId="ADAL" clId="{15286E4E-13DA-DB4F-8B39-547DB535FD3A}" dt="2022-01-16T21:39:36.124" v="175" actId="2711"/>
        <pc:sldMkLst>
          <pc:docMk/>
          <pc:sldMk cId="3587463380" sldId="263"/>
        </pc:sldMkLst>
        <pc:spChg chg="mod">
          <ac:chgData name="N Day (Staff)" userId="ca5b3fc2-3fb0-450a-baab-4a6d997cab41" providerId="ADAL" clId="{15286E4E-13DA-DB4F-8B39-547DB535FD3A}" dt="2022-01-16T21:39:36.124" v="175" actId="2711"/>
          <ac:spMkLst>
            <pc:docMk/>
            <pc:sldMk cId="3587463380" sldId="263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1:11.010" v="64" actId="207"/>
          <ac:graphicFrameMkLst>
            <pc:docMk/>
            <pc:sldMk cId="3587463380" sldId="263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4174295818" sldId="264"/>
        </pc:sldMkLst>
      </pc:sldChg>
      <pc:sldChg chg="modSp add mod ord">
        <pc:chgData name="N Day (Staff)" userId="ca5b3fc2-3fb0-450a-baab-4a6d997cab41" providerId="ADAL" clId="{15286E4E-13DA-DB4F-8B39-547DB535FD3A}" dt="2022-01-16T21:39:42.105" v="176" actId="2711"/>
        <pc:sldMkLst>
          <pc:docMk/>
          <pc:sldMk cId="4237084863" sldId="264"/>
        </pc:sldMkLst>
        <pc:spChg chg="mod">
          <ac:chgData name="N Day (Staff)" userId="ca5b3fc2-3fb0-450a-baab-4a6d997cab41" providerId="ADAL" clId="{15286E4E-13DA-DB4F-8B39-547DB535FD3A}" dt="2022-01-16T21:39:42.105" v="176" actId="2711"/>
          <ac:spMkLst>
            <pc:docMk/>
            <pc:sldMk cId="4237084863" sldId="264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4:37.976" v="128"/>
          <ac:graphicFrameMkLst>
            <pc:docMk/>
            <pc:sldMk cId="4237084863" sldId="264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3137503880" sldId="265"/>
        </pc:sldMkLst>
      </pc:sldChg>
      <pc:sldChg chg="modSp add mod">
        <pc:chgData name="N Day (Staff)" userId="ca5b3fc2-3fb0-450a-baab-4a6d997cab41" providerId="ADAL" clId="{15286E4E-13DA-DB4F-8B39-547DB535FD3A}" dt="2022-01-16T21:39:48.365" v="177" actId="2711"/>
        <pc:sldMkLst>
          <pc:docMk/>
          <pc:sldMk cId="3554822642" sldId="265"/>
        </pc:sldMkLst>
        <pc:spChg chg="mod">
          <ac:chgData name="N Day (Staff)" userId="ca5b3fc2-3fb0-450a-baab-4a6d997cab41" providerId="ADAL" clId="{15286E4E-13DA-DB4F-8B39-547DB535FD3A}" dt="2022-01-16T21:39:48.365" v="177" actId="2711"/>
          <ac:spMkLst>
            <pc:docMk/>
            <pc:sldMk cId="3554822642" sldId="265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5:11.110" v="135" actId="207"/>
          <ac:graphicFrameMkLst>
            <pc:docMk/>
            <pc:sldMk cId="3554822642" sldId="265"/>
            <ac:graphicFrameMk id="4" creationId="{D4DF8226-15FA-A847-8DBC-F6F1827CDFB6}"/>
          </ac:graphicFrameMkLst>
        </pc:graphicFrameChg>
      </pc:sldChg>
      <pc:sldChg chg="modSp add mod">
        <pc:chgData name="N Day (Staff)" userId="ca5b3fc2-3fb0-450a-baab-4a6d997cab41" providerId="ADAL" clId="{15286E4E-13DA-DB4F-8B39-547DB535FD3A}" dt="2022-01-16T21:39:53.181" v="178" actId="2711"/>
        <pc:sldMkLst>
          <pc:docMk/>
          <pc:sldMk cId="2183230589" sldId="266"/>
        </pc:sldMkLst>
        <pc:spChg chg="mod">
          <ac:chgData name="N Day (Staff)" userId="ca5b3fc2-3fb0-450a-baab-4a6d997cab41" providerId="ADAL" clId="{15286E4E-13DA-DB4F-8B39-547DB535FD3A}" dt="2022-01-16T21:39:53.181" v="178" actId="2711"/>
          <ac:spMkLst>
            <pc:docMk/>
            <pc:sldMk cId="2183230589" sldId="266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6:19.395" v="151" actId="2084"/>
          <ac:graphicFrameMkLst>
            <pc:docMk/>
            <pc:sldMk cId="2183230589" sldId="266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3653951495" sldId="266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305365406" sldId="267"/>
        </pc:sldMkLst>
      </pc:sldChg>
      <pc:sldChg chg="modSp add mod">
        <pc:chgData name="N Day (Staff)" userId="ca5b3fc2-3fb0-450a-baab-4a6d997cab41" providerId="ADAL" clId="{15286E4E-13DA-DB4F-8B39-547DB535FD3A}" dt="2022-01-16T21:39:59.262" v="179" actId="2711"/>
        <pc:sldMkLst>
          <pc:docMk/>
          <pc:sldMk cId="2965737794" sldId="267"/>
        </pc:sldMkLst>
        <pc:spChg chg="mod">
          <ac:chgData name="N Day (Staff)" userId="ca5b3fc2-3fb0-450a-baab-4a6d997cab41" providerId="ADAL" clId="{15286E4E-13DA-DB4F-8B39-547DB535FD3A}" dt="2022-01-16T21:39:59.262" v="179" actId="2711"/>
          <ac:spMkLst>
            <pc:docMk/>
            <pc:sldMk cId="2965737794" sldId="267"/>
            <ac:spMk id="5" creationId="{E0289401-7E0B-9640-B4D2-C4ED6B55972E}"/>
          </ac:spMkLst>
        </pc:spChg>
        <pc:graphicFrameChg chg="mod modGraphic">
          <ac:chgData name="N Day (Staff)" userId="ca5b3fc2-3fb0-450a-baab-4a6d997cab41" providerId="ADAL" clId="{15286E4E-13DA-DB4F-8B39-547DB535FD3A}" dt="2022-01-16T21:27:01.371" v="163" actId="207"/>
          <ac:graphicFrameMkLst>
            <pc:docMk/>
            <pc:sldMk cId="2965737794" sldId="267"/>
            <ac:graphicFrameMk id="4" creationId="{D4DF8226-15FA-A847-8DBC-F6F1827CDFB6}"/>
          </ac:graphicFrameMkLst>
        </pc:graphicFrameChg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1460320616" sldId="268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491205346" sldId="269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139245314" sldId="270"/>
        </pc:sldMkLst>
      </pc:sldChg>
      <pc:sldChg chg="del">
        <pc:chgData name="N Day (Staff)" userId="ca5b3fc2-3fb0-450a-baab-4a6d997cab41" providerId="ADAL" clId="{15286E4E-13DA-DB4F-8B39-547DB535FD3A}" dt="2022-01-16T21:16:02.592" v="0" actId="2696"/>
        <pc:sldMkLst>
          <pc:docMk/>
          <pc:sldMk cId="2612086801" sldId="271"/>
        </pc:sldMkLst>
      </pc:sldChg>
      <pc:sldMasterChg chg="modSp mod">
        <pc:chgData name="N Day (Staff)" userId="ca5b3fc2-3fb0-450a-baab-4a6d997cab41" providerId="ADAL" clId="{15286E4E-13DA-DB4F-8B39-547DB535FD3A}" dt="2022-01-16T21:38:23.280" v="167" actId="2711"/>
        <pc:sldMasterMkLst>
          <pc:docMk/>
          <pc:sldMasterMk cId="3083160448" sldId="2147483648"/>
        </pc:sldMasterMkLst>
        <pc:spChg chg="mod">
          <ac:chgData name="N Day (Staff)" userId="ca5b3fc2-3fb0-450a-baab-4a6d997cab41" providerId="ADAL" clId="{15286E4E-13DA-DB4F-8B39-547DB535FD3A}" dt="2022-01-16T21:38:17.559" v="166" actId="2711"/>
          <ac:spMkLst>
            <pc:docMk/>
            <pc:sldMasterMk cId="3083160448" sldId="2147483648"/>
            <ac:spMk id="7" creationId="{0116773A-60D9-CD47-B8F0-F5F777DD8AB0}"/>
          </ac:spMkLst>
        </pc:spChg>
        <pc:spChg chg="mod">
          <ac:chgData name="N Day (Staff)" userId="ca5b3fc2-3fb0-450a-baab-4a6d997cab41" providerId="ADAL" clId="{15286E4E-13DA-DB4F-8B39-547DB535FD3A}" dt="2022-01-16T21:38:23.280" v="167" actId="2711"/>
          <ac:spMkLst>
            <pc:docMk/>
            <pc:sldMasterMk cId="3083160448" sldId="2147483648"/>
            <ac:spMk id="9" creationId="{647B186A-BC35-2343-AA88-1EDEC975D4CE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C626-EEA4-AA46-A130-51926468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63CC-28B5-1F46-AA20-CC60A186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B3156-BA40-6745-8DB8-5937C2E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CA32A-CF03-E541-8EAC-096596F3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679D2-2D42-454E-B865-E60E5B06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5B84-FBDE-7446-B00F-8FF6F927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0F2F4-800D-104A-A318-B8E9EE2A0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A761-7E7B-3743-BFE3-66087EDA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0209-CD64-B849-8F84-4EA0DEA9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3813-566F-E148-8FEA-4F9652E9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4E5AE-B122-A242-B650-C9794C54B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CE86F-4429-ED46-84A4-366EA6F8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88876-6835-2E49-85CD-7674F87B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B7AAA-BBD2-DF47-B4FE-0BB370BD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D2A-8E13-5247-AA8E-18D31E83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A3F4-1502-654E-B2EE-D96DA95E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C908-8F26-2A41-BBC2-6F3F79B4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62A3-25EB-CB4E-8197-9816E16C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8F37-99F2-F74D-9FD3-FC13856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FEEC6-68A1-DC4A-A9E3-C60BA5F3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545F-FBAE-9A48-BC52-3A61662F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A4EE6-2405-8A43-90FF-016D0B33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D9512-0E63-474A-9547-B42D8024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D1CFB-5954-AC4C-A565-EF1BD487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E70F-8EFA-504C-B943-08848C54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C17A-9DF7-674B-B69E-F01E8BD3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B5AD-963E-C648-B263-51586C06B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7838A-4D3E-2A4A-B29B-627E979C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6CF55-3102-B04B-B0C6-9E046513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C8EC-EB5B-CC4B-97DC-D31CD648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CF4E0-0679-204A-BD85-BF751B8D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3A24-CEA2-AB42-876F-AAB39640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4B94-1980-6E44-A125-8B8E4D89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00D04-9EAC-C745-AE56-901C3D968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6227D-CA12-0D4E-8873-8AF0E6EEF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1A1C0-BCB4-BE46-8C18-497C830B8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3D0E9-37A8-DC44-BAFF-619DF40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0F810-27C7-3A40-9338-74F60E21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7B50B-D2CC-0049-A704-FFDA76EE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17CD-F30C-9F43-A498-9DA11592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00DC6-AD5A-4A44-86A7-6C805EDB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58C59-3F59-C743-931D-987D6B5A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EC876-70B7-DD42-A4B4-CCF68F21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052CB-945D-BC4A-B962-45CFA48F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B4937-B98C-6F4A-B0AA-CC5F7C66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A3306-D4BB-7E4A-BB02-E26D4632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36B5-14A7-D84B-A2FF-D2267291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8B0F-EA7B-1D4D-9B69-66CCCEAA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B7B44-2D3F-6945-A3C3-B6233AA6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F0034-FF24-AC43-9C24-F5DB1A35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F7F05-08A8-3940-953C-10158827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88DC6-7E2A-634E-8EB5-4A3EC1E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EF84-B504-6447-80C1-72DB307C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8E3EE-304B-AE45-A956-156952CF8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6FC68-1CF5-A943-B025-F16C26F8F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E2651-F84B-C444-9314-29236F99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999FA-CA1B-854F-83C8-997DA3626DBF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D1034-9245-C44B-AA22-F3076384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F89D6-46F7-0D44-96C2-A907AC5E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49076-6997-6D43-87A8-5A49C606D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-frame 6">
            <a:extLst>
              <a:ext uri="{FF2B5EF4-FFF2-40B4-BE49-F238E27FC236}">
                <a16:creationId xmlns:a16="http://schemas.microsoft.com/office/drawing/2014/main" id="{0116773A-60D9-CD47-B8F0-F5F777DD8AB0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InterwovenMaths.com</a:t>
            </a: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04F4FB27-BC10-2742-98ED-5E1F200C9029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B186A-BC35-2343-AA88-1EDEC975D4CE}"/>
              </a:ext>
            </a:extLst>
          </p:cNvPr>
          <p:cNvSpPr/>
          <p:nvPr userDrawn="1"/>
        </p:nvSpPr>
        <p:spPr>
          <a:xfrm>
            <a:off x="8423565" y="6484307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@nathanday314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7AB67E-6A80-C445-B9C1-A511C92DB17E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ADCD73-1D4F-D248-96A3-EF5076AD5303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5" name="Graphic 14" descr="Alterations &amp; Tailoring outline">
              <a:extLst>
                <a:ext uri="{FF2B5EF4-FFF2-40B4-BE49-F238E27FC236}">
                  <a16:creationId xmlns:a16="http://schemas.microsoft.com/office/drawing/2014/main" id="{DCC64513-3408-1B49-807C-1D193425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1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386317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0.18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5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5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5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5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3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3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0.09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386317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Decimals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1151886"/>
                  </p:ext>
                </p:extLst>
              </p:nvPr>
            </p:nvGraphicFramePr>
            <p:xfrm>
              <a:off x="236375" y="676665"/>
              <a:ext cx="11719250" cy="568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3208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2001010202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4014979374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043587519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330657952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220727589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837661126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953208">
                      <a:extLst>
                        <a:ext uri="{9D8B030D-6E8A-4147-A177-3AD203B41FA5}">
                          <a16:colId xmlns:a16="http://schemas.microsoft.com/office/drawing/2014/main" val="1361982664"/>
                        </a:ext>
                      </a:extLst>
                    </a:gridCol>
                  </a:tblGrid>
                  <a:tr h="532203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44015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=0.03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=−0.05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479040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0.55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0.55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0.54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3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0.43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0.56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0.43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786026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1151886"/>
                  </p:ext>
                </p:extLst>
              </p:nvPr>
            </p:nvGraphicFramePr>
            <p:xfrm>
              <a:off x="236375" y="676665"/>
              <a:ext cx="11719250" cy="568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3208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2001010202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4014979374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043587519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330657952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220727589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837661126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953208">
                      <a:extLst>
                        <a:ext uri="{9D8B030D-6E8A-4147-A177-3AD203B41FA5}">
                          <a16:colId xmlns:a16="http://schemas.microsoft.com/office/drawing/2014/main" val="1361982664"/>
                        </a:ext>
                      </a:extLst>
                    </a:gridCol>
                  </a:tblGrid>
                  <a:tr h="5334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26190" r="-108" b="-99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44015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49" t="-151429" r="-4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649" t="-151429" r="-3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649" t="-151429" r="-2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649" t="-151429" r="-1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479040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41935" r="-40000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41935" r="-30000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41935" r="-20163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41935" r="-100541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41935" r="-541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41935" r="-40000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41935" r="-30000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41935" r="-20163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41935" r="-100541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41935" r="-541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41935" r="-40000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41935" r="-30000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41935" r="-20163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41935" r="-100541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41935" r="-541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41935" r="-40000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41935" r="-30000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41935" r="-20163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41935" r="-100541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41935" r="-541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786026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Algebra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2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917327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with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=1.1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=2.1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=2.3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−0.2=0.84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+0.2=0.84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0.2−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=0.84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0.8−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=0.24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1.6−2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=0.48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−0.3=0.84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+0.2=2.2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0.2−4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0.8−5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=3.8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1.6−6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+1.12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−1.12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+1.12=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−1.12=3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1.12−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917327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Algebra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3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708756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with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=0.55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=0.7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=0.575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=0.64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=0.52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=0.64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=−0.64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=0.57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=0.55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=−0.6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=0.56</m:t>
                              </m:r>
                            </m:oMath>
                          </a14:m>
                          <a:r>
                            <a:rPr lang="en-US" sz="2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=0.28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708756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Algebra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354531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0.06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0.18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0.107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5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5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5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5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5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3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3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0.09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3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354531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5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Decimals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8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184975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0.028+0.122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0.122+0.128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0.128+0.</m:t>
                              </m:r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018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0.18+0.06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0.06+0.08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4−3.883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3.883−3.712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3.712−3.001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3.001−1.831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1.831−1.654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0.6 × 0.4</m:t>
                                </m:r>
                              </m:oMath>
                            </m:oMathPara>
                          </a14:m>
                          <a:endParaRPr lang="en-GB" sz="2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0.4 × 0.7</m:t>
                                </m:r>
                              </m:oMath>
                            </m:oMathPara>
                          </a14:m>
                          <a:endParaRPr lang="en-GB" sz="2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0.7 × 0.2</m:t>
                                </m:r>
                              </m:oMath>
                            </m:oMathPara>
                          </a14:m>
                          <a:endParaRPr lang="en-GB" sz="2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0.2 × 0.95</m:t>
                                </m:r>
                              </m:oMath>
                            </m:oMathPara>
                          </a14:m>
                          <a:endParaRPr lang="en-GB" sz="2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0.95 × 0.28</m:t>
                                </m:r>
                              </m:oMath>
                            </m:oMathPara>
                          </a14:m>
                          <a:endParaRPr lang="en-GB" sz="2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0.006÷0.02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0.02÷0.125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0.125÷0.5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0.5÷1.6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1.6÷8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184975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Decimals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6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448084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0.711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1.17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0.266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448084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0.711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1.17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0.177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0.266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0.3125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6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Decimals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6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704992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704992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Fractions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545959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301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545959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Fractions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104528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÷3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÷10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10÷28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÷57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104528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01515" r="-4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01515" r="-30000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1515" r="-541" b="-5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01515" r="-4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1515" r="-100541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01515" r="-541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06154" r="-4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06154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06154" r="-2016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06154" r="-5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00000" r="-4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00000" r="-100541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00000" r="-541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Fractions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9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718818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32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1718818"/>
                  </p:ext>
                </p:extLst>
              </p:nvPr>
            </p:nvGraphicFramePr>
            <p:xfrm>
              <a:off x="233265" y="522514"/>
              <a:ext cx="11719250" cy="5850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3850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698650279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2343850">
                      <a:extLst>
                        <a:ext uri="{9D8B030D-6E8A-4147-A177-3AD203B41FA5}">
                          <a16:colId xmlns:a16="http://schemas.microsoft.com/office/drawing/2014/main" val="2922937746"/>
                        </a:ext>
                      </a:extLst>
                    </a:gridCol>
                  </a:tblGrid>
                  <a:tr h="835756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1515" r="-108" b="-61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01515" r="-201630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1515" r="-100541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01515" r="-30000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01515" r="-201630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06154" r="-10054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00000" r="-30000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00000" r="-201630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835756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835756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Fractions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6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3982778"/>
                  </p:ext>
                </p:extLst>
              </p:nvPr>
            </p:nvGraphicFramePr>
            <p:xfrm>
              <a:off x="236375" y="676665"/>
              <a:ext cx="11719250" cy="568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3208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2001010202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4014979374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043587519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330657952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220727589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837661126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953208">
                      <a:extLst>
                        <a:ext uri="{9D8B030D-6E8A-4147-A177-3AD203B41FA5}">
                          <a16:colId xmlns:a16="http://schemas.microsoft.com/office/drawing/2014/main" val="1361982664"/>
                        </a:ext>
                      </a:extLst>
                    </a:gridCol>
                  </a:tblGrid>
                  <a:tr h="532203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Shade all the cells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decimal place.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44015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=0.03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=−0.05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479040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+0.25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0.5−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0.5−2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0.5−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0.5+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+0.15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0.6−2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−7.4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786026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DF8226-15FA-A847-8DBC-F6F1827CDF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3982778"/>
                  </p:ext>
                </p:extLst>
              </p:nvPr>
            </p:nvGraphicFramePr>
            <p:xfrm>
              <a:off x="236375" y="676665"/>
              <a:ext cx="11719250" cy="568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3208">
                      <a:extLst>
                        <a:ext uri="{9D8B030D-6E8A-4147-A177-3AD203B41FA5}">
                          <a16:colId xmlns:a16="http://schemas.microsoft.com/office/drawing/2014/main" val="2077730077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2001010202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4014979374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043587519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330657952"/>
                        </a:ext>
                      </a:extLst>
                    </a:gridCol>
                    <a:gridCol w="1171925">
                      <a:extLst>
                        <a:ext uri="{9D8B030D-6E8A-4147-A177-3AD203B41FA5}">
                          <a16:colId xmlns:a16="http://schemas.microsoft.com/office/drawing/2014/main" val="3220727589"/>
                        </a:ext>
                      </a:extLst>
                    </a:gridCol>
                    <a:gridCol w="781283">
                      <a:extLst>
                        <a:ext uri="{9D8B030D-6E8A-4147-A177-3AD203B41FA5}">
                          <a16:colId xmlns:a16="http://schemas.microsoft.com/office/drawing/2014/main" val="3578949301"/>
                        </a:ext>
                      </a:extLst>
                    </a:gridCol>
                    <a:gridCol w="1562567">
                      <a:extLst>
                        <a:ext uri="{9D8B030D-6E8A-4147-A177-3AD203B41FA5}">
                          <a16:colId xmlns:a16="http://schemas.microsoft.com/office/drawing/2014/main" val="2837661126"/>
                        </a:ext>
                      </a:extLst>
                    </a:gridCol>
                    <a:gridCol w="390642">
                      <a:extLst>
                        <a:ext uri="{9D8B030D-6E8A-4147-A177-3AD203B41FA5}">
                          <a16:colId xmlns:a16="http://schemas.microsoft.com/office/drawing/2014/main" val="425526692"/>
                        </a:ext>
                      </a:extLst>
                    </a:gridCol>
                    <a:gridCol w="1953208">
                      <a:extLst>
                        <a:ext uri="{9D8B030D-6E8A-4147-A177-3AD203B41FA5}">
                          <a16:colId xmlns:a16="http://schemas.microsoft.com/office/drawing/2014/main" val="1361982664"/>
                        </a:ext>
                      </a:extLst>
                    </a:gridCol>
                  </a:tblGrid>
                  <a:tr h="5334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8" t="-26190" r="-108" b="-99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816849"/>
                      </a:ext>
                    </a:extLst>
                  </a:tr>
                  <a:tr h="44015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649" t="-151429" r="-4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649" t="-151429" r="-3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649" t="-151429" r="-2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649" t="-151429" r="-100649" b="-10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479040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141935" r="-40000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141935" r="-30000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141935" r="-201630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41935" r="-100541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41935" r="-541" b="-5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27317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241935" r="-40000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241935" r="-30000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241935" r="-201630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41935" r="-100541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241935" r="-541" b="-4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38162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341935" r="-40000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341935" r="-30000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341935" r="-201630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41935" r="-100541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41935" r="-541" b="-3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923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" t="-441935" r="-40000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41" t="-441935" r="-30000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630" t="-441935" r="-201630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41935" r="-100541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441935" r="-541" b="-2177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931493"/>
                      </a:ext>
                    </a:extLst>
                  </a:tr>
                  <a:tr h="786026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20430"/>
                      </a:ext>
                    </a:extLst>
                  </a:tr>
                  <a:tr h="786026"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en-US" sz="3500" b="0" dirty="0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</a:rPr>
                            <a:t>Complete the bottom row in a way that continues the pattern.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698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0289401-7E0B-9640-B4D2-C4ED6B55972E}"/>
              </a:ext>
            </a:extLst>
          </p:cNvPr>
          <p:cNvSpPr/>
          <p:nvPr/>
        </p:nvSpPr>
        <p:spPr>
          <a:xfrm>
            <a:off x="7688782" y="82271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Rounding with… </a:t>
            </a:r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</a:rPr>
              <a:t>Algebra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907</Words>
  <Application>Microsoft Macintosh PowerPoint</Application>
  <PresentationFormat>Widescreen</PresentationFormat>
  <Paragraphs>284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Cambria Math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1</cp:revision>
  <dcterms:created xsi:type="dcterms:W3CDTF">2022-01-16T14:04:23Z</dcterms:created>
  <dcterms:modified xsi:type="dcterms:W3CDTF">2022-01-16T21:55:53Z</dcterms:modified>
</cp:coreProperties>
</file>