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1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D96A5-6185-5345-A7A6-9CC9FC7DFB55}" v="1" dt="2021-11-27T15:09:30.210"/>
    <p1510:client id="{651D5980-662A-4744-960F-F4A4C9AF7C43}" v="3" dt="2021-11-27T13:19:05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4"/>
    <p:restoredTop sz="96302"/>
  </p:normalViewPr>
  <p:slideViewPr>
    <p:cSldViewPr snapToGrid="0" snapToObjects="1">
      <p:cViewPr varScale="1">
        <p:scale>
          <a:sx n="155" d="100"/>
          <a:sy n="155" d="100"/>
        </p:scale>
        <p:origin x="2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3C3D96A5-6185-5345-A7A6-9CC9FC7DFB55}"/>
    <pc:docChg chg="addSld delSld modSld sldOrd">
      <pc:chgData name="N Day (Staff)" userId="ca5b3fc2-3fb0-450a-baab-4a6d997cab41" providerId="ADAL" clId="{3C3D96A5-6185-5345-A7A6-9CC9FC7DFB55}" dt="2021-11-27T15:09:31.407" v="2" actId="20578"/>
      <pc:docMkLst>
        <pc:docMk/>
      </pc:docMkLst>
      <pc:sldChg chg="add del ord">
        <pc:chgData name="N Day (Staff)" userId="ca5b3fc2-3fb0-450a-baab-4a6d997cab41" providerId="ADAL" clId="{3C3D96A5-6185-5345-A7A6-9CC9FC7DFB55}" dt="2021-11-27T15:09:31.407" v="2" actId="20578"/>
        <pc:sldMkLst>
          <pc:docMk/>
          <pc:sldMk cId="3691388689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535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5933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8"/>
              <a:ext cx="11569200" cy="4804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48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47818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292600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</a:tblGrid>
                  <a:tr h="6908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2000" b="0" baseline="300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103632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20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304801">
                    <a:tc>
                      <a:txBody>
                        <a:bodyPr/>
                        <a:lstStyle/>
                        <a:p>
                          <a:pPr algn="r"/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,1.8×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,2.4×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,1.8×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 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,1.2×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8"/>
              <a:ext cx="11569200" cy="4804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48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47818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292600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</a:tblGrid>
                  <a:tr h="6908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67" t="-10909" b="-60363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103632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20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304801">
                    <a:tc>
                      <a:txBody>
                        <a:bodyPr/>
                        <a:lstStyle/>
                        <a:p>
                          <a:pPr algn="r"/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77273" r="-119231" b="-415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3871" t="-377273" b="-415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77273" r="-119231" b="-315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3871" t="-477273" b="-315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77273" r="-119231" b="-215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3871" t="-577273" b="-215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93023" r="-119231" b="-12093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3871" t="-693023" b="-1209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75000" r="-119231" b="-1818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3871" t="-775000" b="-1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1763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9"/>
              <a:ext cx="11629794" cy="5075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257737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230880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2577737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250040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5760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2000" b="0" baseline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2000" b="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51845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14957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7.98×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−3.78×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5.6×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3.98×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5.96×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,7.94×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1.8×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3.584×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1.98×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−1.96×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3.9404×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400" b="0" baseline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−3.4×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,−5.2×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8.16×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−1.8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−3.562×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8.6×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,1.14×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2.8×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5.574×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7.98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5×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4.2×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1.6×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3.186×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1×</m:t>
                                  </m:r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1.992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9"/>
              <a:ext cx="11629794" cy="5075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257737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230880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2577737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250040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6096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3" t="-12500" b="-741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42857" r="-351724" b="-9214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442857" r="-181102" b="-9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442857" r="-125490" b="-9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442857" b="-9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24138" r="-351724" b="-78965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524138" r="-181102" b="-7896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524138" r="-125490" b="-7896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524138" b="-7896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46429" r="-351724" b="-7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646429" r="-181102" b="-7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646429" r="-125490" b="-7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646429" b="-7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46429" r="-351724" b="-6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746429" r="-181102" b="-6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746429" r="-125490" b="-6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746429" b="-6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46429" r="-351724" b="-5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846429" r="-181102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846429" r="-125490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846429" b="-5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13793" r="-351724" b="-4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913793" r="-18110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913793" r="-12549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913793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50000" r="-351724" b="-3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1050000" r="-181102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1050000" r="-125490" b="-3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1050000" b="-3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150000" r="-351724" b="-2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1150000" r="-181102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1150000" r="-125490" b="-2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1150000" b="-2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206897" r="-351724" b="-10689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1206897" r="-181102" b="-1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1206897" r="-125490" b="-1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1206897" b="-106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353571" r="-351724" b="-1071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21" t="-1353571" r="-181102" b="-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4020" t="-1353571" r="-125490" b="-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8203" t="-1353571" b="-10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138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6000" y="2582433"/>
              <a:ext cx="11520000" cy="37018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0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18462482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646162560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370183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5.4×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</m:oMath>
                          </a14:m>
                          <a:b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1.62×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1.62×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1.458×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b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1.3122×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2.7×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:r>
                            <a:rPr lang="en-GB" sz="14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8.1×</m:t>
                              </m:r>
                              <m:sSup>
                                <m:sSupPr>
                                  <m:ctrlP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7.29×</m:t>
                              </m:r>
                              <m:sSup>
                                <m:sSupPr>
                                  <m:ctrlP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:r>
                            <a:rPr lang="en-GB" sz="14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oMath>
                          </a14:m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baseline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baseline="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baseline="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baseline="0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baseline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2.88×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3.456×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b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4.1472×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,2, 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1.44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1.728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4.5×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6.75×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b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1.0125×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5.4×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1.62</m:t>
                              </m:r>
                            </m:oMath>
                          </a14:m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2.25×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3.375×</m:t>
                              </m:r>
                              <m:sSup>
                                <m:sSupPr>
                                  <m:ctrlP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9</a:t>
                          </a: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2.7×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1.62×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1.458×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b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1.3122×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7.2×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4.32×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,2.592</m:t>
                              </m:r>
                            </m:oMath>
                          </a14:m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8.1×</m:t>
                              </m:r>
                              <m:sSup>
                                <m:sSupPr>
                                  <m:ctrlP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7.29×</m:t>
                              </m:r>
                              <m:sSup>
                                <m:sSupPr>
                                  <m:ctrlP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3.6×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2.16×</m:t>
                              </m:r>
                              <m:sSup>
                                <m:sSupPr>
                                  <m:ctrlP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4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6000" y="2582433"/>
              <a:ext cx="11520000" cy="37018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0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18462482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646162560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37018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256471" b="-9172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8141" r="-228643" b="-408621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039" r="-78431" b="-9172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6281" r="-503" b="-408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610156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787" t="-100000" r="-514961" b="-81724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:r>
                            <a:rPr lang="en-GB" sz="14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4688" t="-100000" r="-255469" b="-8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8268" t="-100000" r="-157480" b="-81724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:r>
                            <a:rPr lang="en-GB" sz="14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GB" sz="14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93333" r="-256471" b="-69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8141" t="-98305" r="-228643" b="-301695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039" t="-193333" r="-78431" b="-69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6281" t="-98305" r="-503" b="-30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03448" r="-610156" b="-6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787" t="-303448" r="-514961" b="-61379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4688" t="-303448" r="-255469" b="-6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8268" t="-303448" r="-157480" b="-61379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03448" r="-256471" b="-5137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8141" t="-201724" r="-228643" b="-206897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039" t="-403448" r="-78431" b="-5137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6281" t="-201724" r="-503" b="-206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1.44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1.728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4688" t="-503448" r="-255469" b="-4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8268" t="-503448" r="-157480" b="-41379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03448" r="-256471" b="-3137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8141" t="-296610" r="-228643" b="-10339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039" t="-603448" r="-78431" b="-3137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6281" t="-296610" r="-503" b="-1033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80000" r="-610156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787" t="-680000" r="-514961" b="-20333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9</a:t>
                          </a: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8268" t="-680000" r="-157480" b="-20333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7018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06897" r="-256471" b="-1103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8141" t="-403448" r="-228643" b="-5172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8039" t="-806897" r="-78431" b="-1103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6281" t="-403448" r="-503" b="-51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701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06897" r="-610156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787" t="-906897" r="-514961" b="-1034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4688" t="-906897" r="-255469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2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8268" t="-906897" r="-157480" b="-1034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AFCF164-402A-684C-A1E5-1E2A592A33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6000" y="1180706"/>
              <a:ext cx="11520000" cy="1401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6512">
                      <a:extLst>
                        <a:ext uri="{9D8B030D-6E8A-4147-A177-3AD203B41FA5}">
                          <a16:colId xmlns:a16="http://schemas.microsoft.com/office/drawing/2014/main" val="2051871587"/>
                        </a:ext>
                      </a:extLst>
                    </a:gridCol>
                    <a:gridCol w="11183488">
                      <a:extLst>
                        <a:ext uri="{9D8B030D-6E8A-4147-A177-3AD203B41FA5}">
                          <a16:colId xmlns:a16="http://schemas.microsoft.com/office/drawing/2014/main" val="1873791873"/>
                        </a:ext>
                      </a:extLst>
                    </a:gridCol>
                  </a:tblGrid>
                  <a:tr h="49704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14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1400" b="0" baseline="300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9781106"/>
                      </a:ext>
                    </a:extLst>
                  </a:tr>
                  <a:tr h="90468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800" b="0" dirty="0" err="1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800" b="0" kern="1200" dirty="0">
                              <a:solidFill>
                                <a:srgbClr val="C00000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273300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AFCF164-402A-684C-A1E5-1E2A592A33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6000" y="1180706"/>
              <a:ext cx="11520000" cy="1401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6512">
                      <a:extLst>
                        <a:ext uri="{9D8B030D-6E8A-4147-A177-3AD203B41FA5}">
                          <a16:colId xmlns:a16="http://schemas.microsoft.com/office/drawing/2014/main" val="2051871587"/>
                        </a:ext>
                      </a:extLst>
                    </a:gridCol>
                    <a:gridCol w="11183488">
                      <a:extLst>
                        <a:ext uri="{9D8B030D-6E8A-4147-A177-3AD203B41FA5}">
                          <a16:colId xmlns:a16="http://schemas.microsoft.com/office/drawing/2014/main" val="1873791873"/>
                        </a:ext>
                      </a:extLst>
                    </a:gridCol>
                  </a:tblGrid>
                  <a:tr h="49704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65" t="-10000" b="-19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9781106"/>
                      </a:ext>
                    </a:extLst>
                  </a:tr>
                  <a:tr h="90468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800" b="0" dirty="0" err="1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800" b="0" kern="1200" dirty="0">
                              <a:solidFill>
                                <a:srgbClr val="C00000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273300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9898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12704</TotalTime>
  <Words>1048</Words>
  <Application>Microsoft Macintosh PowerPoint</Application>
  <PresentationFormat>Widescreen</PresentationFormat>
  <Paragraphs>105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Office Theme</vt:lpstr>
      <vt:lpstr>Standard Form</vt:lpstr>
      <vt:lpstr>Standard Form</vt:lpstr>
      <vt:lpstr>Standard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2021-11-27T15:09:33Z</dcterms:modified>
</cp:coreProperties>
</file>