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97" r:id="rId2"/>
    <p:sldId id="299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31F33-4F47-554F-A05E-08779AB449B0}" v="595" dt="2022-01-24T21:30:09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8"/>
    <p:restoredTop sz="96302"/>
  </p:normalViewPr>
  <p:slideViewPr>
    <p:cSldViewPr snapToGrid="0" snapToObjects="1">
      <p:cViewPr>
        <p:scale>
          <a:sx n="94" d="100"/>
          <a:sy n="94" d="100"/>
        </p:scale>
        <p:origin x="1456" y="16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2B431F33-4F47-554F-A05E-08779AB449B0}"/>
    <pc:docChg chg="undo custSel addSld delSld modSld">
      <pc:chgData name="N Day (Staff)" userId="ca5b3fc2-3fb0-450a-baab-4a6d997cab41" providerId="ADAL" clId="{2B431F33-4F47-554F-A05E-08779AB449B0}" dt="2022-01-24T21:30:09.752" v="1476"/>
      <pc:docMkLst>
        <pc:docMk/>
      </pc:docMkLst>
      <pc:sldChg chg="addSp delSp modSp mod">
        <pc:chgData name="N Day (Staff)" userId="ca5b3fc2-3fb0-450a-baab-4a6d997cab41" providerId="ADAL" clId="{2B431F33-4F47-554F-A05E-08779AB449B0}" dt="2022-01-24T21:30:09.752" v="1476"/>
        <pc:sldMkLst>
          <pc:docMk/>
          <pc:sldMk cId="2233973501" sldId="297"/>
        </pc:sldMkLst>
        <pc:spChg chg="del mod">
          <ac:chgData name="N Day (Staff)" userId="ca5b3fc2-3fb0-450a-baab-4a6d997cab41" providerId="ADAL" clId="{2B431F33-4F47-554F-A05E-08779AB449B0}" dt="2022-01-24T21:27:06.164" v="1464" actId="478"/>
          <ac:spMkLst>
            <pc:docMk/>
            <pc:sldMk cId="2233973501" sldId="297"/>
            <ac:spMk id="3" creationId="{7F273471-829B-D944-94AB-096A5D4DECAA}"/>
          </ac:spMkLst>
        </pc:spChg>
        <pc:spChg chg="add mod">
          <ac:chgData name="N Day (Staff)" userId="ca5b3fc2-3fb0-450a-baab-4a6d997cab41" providerId="ADAL" clId="{2B431F33-4F47-554F-A05E-08779AB449B0}" dt="2022-01-24T21:08:09.922" v="586" actId="164"/>
          <ac:spMkLst>
            <pc:docMk/>
            <pc:sldMk cId="2233973501" sldId="297"/>
            <ac:spMk id="10" creationId="{9C72C170-C731-3E48-A1F5-D4BE9B038CEF}"/>
          </ac:spMkLst>
        </pc:spChg>
        <pc:spChg chg="add mod">
          <ac:chgData name="N Day (Staff)" userId="ca5b3fc2-3fb0-450a-baab-4a6d997cab41" providerId="ADAL" clId="{2B431F33-4F47-554F-A05E-08779AB449B0}" dt="2022-01-24T21:02:01.623" v="409" actId="164"/>
          <ac:spMkLst>
            <pc:docMk/>
            <pc:sldMk cId="2233973501" sldId="297"/>
            <ac:spMk id="11" creationId="{7249B9CE-BE3F-C64D-B7DE-E0DAC1BD3040}"/>
          </ac:spMkLst>
        </pc:spChg>
        <pc:spChg chg="add mod ord">
          <ac:chgData name="N Day (Staff)" userId="ca5b3fc2-3fb0-450a-baab-4a6d997cab41" providerId="ADAL" clId="{2B431F33-4F47-554F-A05E-08779AB449B0}" dt="2022-01-24T21:02:01.623" v="409" actId="164"/>
          <ac:spMkLst>
            <pc:docMk/>
            <pc:sldMk cId="2233973501" sldId="297"/>
            <ac:spMk id="12" creationId="{26357CF5-CC5C-7C42-A95D-06A7145B98EC}"/>
          </ac:spMkLst>
        </pc:spChg>
        <pc:spChg chg="add mod">
          <ac:chgData name="N Day (Staff)" userId="ca5b3fc2-3fb0-450a-baab-4a6d997cab41" providerId="ADAL" clId="{2B431F33-4F47-554F-A05E-08779AB449B0}" dt="2022-01-24T21:02:34.113" v="448" actId="164"/>
          <ac:spMkLst>
            <pc:docMk/>
            <pc:sldMk cId="2233973501" sldId="297"/>
            <ac:spMk id="13" creationId="{7326960C-FEA6-CF40-80F7-C74FA5E2A78C}"/>
          </ac:spMkLst>
        </pc:spChg>
        <pc:spChg chg="del mod">
          <ac:chgData name="N Day (Staff)" userId="ca5b3fc2-3fb0-450a-baab-4a6d997cab41" providerId="ADAL" clId="{2B431F33-4F47-554F-A05E-08779AB449B0}" dt="2022-01-24T20:47:52.338" v="154" actId="478"/>
          <ac:spMkLst>
            <pc:docMk/>
            <pc:sldMk cId="2233973501" sldId="297"/>
            <ac:spMk id="14" creationId="{00000000-0000-0000-0000-000000000000}"/>
          </ac:spMkLst>
        </pc:spChg>
        <pc:spChg chg="add mod">
          <ac:chgData name="N Day (Staff)" userId="ca5b3fc2-3fb0-450a-baab-4a6d997cab41" providerId="ADAL" clId="{2B431F33-4F47-554F-A05E-08779AB449B0}" dt="2022-01-24T21:03:09.411" v="493" actId="164"/>
          <ac:spMkLst>
            <pc:docMk/>
            <pc:sldMk cId="2233973501" sldId="297"/>
            <ac:spMk id="15" creationId="{DFF023A8-4E24-3446-96B9-DABFDC182116}"/>
          </ac:spMkLst>
        </pc:spChg>
        <pc:spChg chg="mod">
          <ac:chgData name="N Day (Staff)" userId="ca5b3fc2-3fb0-450a-baab-4a6d997cab41" providerId="ADAL" clId="{2B431F33-4F47-554F-A05E-08779AB449B0}" dt="2022-01-24T21:03:09.411" v="493" actId="164"/>
          <ac:spMkLst>
            <pc:docMk/>
            <pc:sldMk cId="2233973501" sldId="297"/>
            <ac:spMk id="16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3:09.411" v="493" actId="164"/>
          <ac:spMkLst>
            <pc:docMk/>
            <pc:sldMk cId="2233973501" sldId="297"/>
            <ac:spMk id="17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27:13.080" v="1467" actId="1036"/>
          <ac:spMkLst>
            <pc:docMk/>
            <pc:sldMk cId="2233973501" sldId="297"/>
            <ac:spMk id="18" creationId="{A792C220-FC37-A441-BD7F-3F49A023CF44}"/>
          </ac:spMkLst>
        </pc:spChg>
        <pc:spChg chg="del mod">
          <ac:chgData name="N Day (Staff)" userId="ca5b3fc2-3fb0-450a-baab-4a6d997cab41" providerId="ADAL" clId="{2B431F33-4F47-554F-A05E-08779AB449B0}" dt="2022-01-24T20:47:57.051" v="157" actId="478"/>
          <ac:spMkLst>
            <pc:docMk/>
            <pc:sldMk cId="2233973501" sldId="297"/>
            <ac:spMk id="22" creationId="{00000000-0000-0000-0000-000000000000}"/>
          </ac:spMkLst>
        </pc:spChg>
        <pc:spChg chg="del">
          <ac:chgData name="N Day (Staff)" userId="ca5b3fc2-3fb0-450a-baab-4a6d997cab41" providerId="ADAL" clId="{2B431F33-4F47-554F-A05E-08779AB449B0}" dt="2022-01-24T20:50:45.860" v="173" actId="478"/>
          <ac:spMkLst>
            <pc:docMk/>
            <pc:sldMk cId="2233973501" sldId="297"/>
            <ac:spMk id="23" creationId="{00000000-0000-0000-0000-000000000000}"/>
          </ac:spMkLst>
        </pc:spChg>
        <pc:spChg chg="add del mod">
          <ac:chgData name="N Day (Staff)" userId="ca5b3fc2-3fb0-450a-baab-4a6d997cab41" providerId="ADAL" clId="{2B431F33-4F47-554F-A05E-08779AB449B0}" dt="2022-01-24T20:47:04.156" v="136" actId="478"/>
          <ac:spMkLst>
            <pc:docMk/>
            <pc:sldMk cId="2233973501" sldId="297"/>
            <ac:spMk id="24" creationId="{00000000-0000-0000-0000-000000000000}"/>
          </ac:spMkLst>
        </pc:spChg>
        <pc:spChg chg="mod topLvl">
          <ac:chgData name="N Day (Staff)" userId="ca5b3fc2-3fb0-450a-baab-4a6d997cab41" providerId="ADAL" clId="{2B431F33-4F47-554F-A05E-08779AB449B0}" dt="2022-01-24T21:12:26.081" v="732" actId="164"/>
          <ac:spMkLst>
            <pc:docMk/>
            <pc:sldMk cId="2233973501" sldId="297"/>
            <ac:spMk id="28" creationId="{C4A9B6D9-D538-9649-B2E7-ADA7C26AD198}"/>
          </ac:spMkLst>
        </pc:spChg>
        <pc:spChg chg="mod topLvl">
          <ac:chgData name="N Day (Staff)" userId="ca5b3fc2-3fb0-450a-baab-4a6d997cab41" providerId="ADAL" clId="{2B431F33-4F47-554F-A05E-08779AB449B0}" dt="2022-01-24T21:12:26.081" v="732" actId="164"/>
          <ac:spMkLst>
            <pc:docMk/>
            <pc:sldMk cId="2233973501" sldId="297"/>
            <ac:spMk id="29" creationId="{C827B3A1-B480-B84C-B848-CB5B8586C715}"/>
          </ac:spMkLst>
        </pc:spChg>
        <pc:spChg chg="mod topLvl">
          <ac:chgData name="N Day (Staff)" userId="ca5b3fc2-3fb0-450a-baab-4a6d997cab41" providerId="ADAL" clId="{2B431F33-4F47-554F-A05E-08779AB449B0}" dt="2022-01-24T21:12:26.081" v="732" actId="164"/>
          <ac:spMkLst>
            <pc:docMk/>
            <pc:sldMk cId="2233973501" sldId="297"/>
            <ac:spMk id="30" creationId="{C4A9B6D9-D538-9649-B2E7-ADA7C26AD198}"/>
          </ac:spMkLst>
        </pc:spChg>
        <pc:spChg chg="del">
          <ac:chgData name="N Day (Staff)" userId="ca5b3fc2-3fb0-450a-baab-4a6d997cab41" providerId="ADAL" clId="{2B431F33-4F47-554F-A05E-08779AB449B0}" dt="2022-01-24T20:47:48.303" v="152" actId="478"/>
          <ac:spMkLst>
            <pc:docMk/>
            <pc:sldMk cId="2233973501" sldId="297"/>
            <ac:spMk id="31" creationId="{00000000-0000-0000-0000-000000000000}"/>
          </ac:spMkLst>
        </pc:spChg>
        <pc:spChg chg="mod">
          <ac:chgData name="N Day (Staff)" userId="ca5b3fc2-3fb0-450a-baab-4a6d997cab41" providerId="ADAL" clId="{2B431F33-4F47-554F-A05E-08779AB449B0}" dt="2022-01-24T21:03:43.901" v="511" actId="164"/>
          <ac:spMkLst>
            <pc:docMk/>
            <pc:sldMk cId="2233973501" sldId="297"/>
            <ac:spMk id="33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3:43.901" v="511" actId="164"/>
          <ac:spMkLst>
            <pc:docMk/>
            <pc:sldMk cId="2233973501" sldId="297"/>
            <ac:spMk id="34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3:43.901" v="511" actId="164"/>
          <ac:spMkLst>
            <pc:docMk/>
            <pc:sldMk cId="2233973501" sldId="297"/>
            <ac:spMk id="35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8:09.922" v="586" actId="164"/>
          <ac:spMkLst>
            <pc:docMk/>
            <pc:sldMk cId="2233973501" sldId="297"/>
            <ac:spMk id="37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8:09.922" v="586" actId="164"/>
          <ac:spMkLst>
            <pc:docMk/>
            <pc:sldMk cId="2233973501" sldId="297"/>
            <ac:spMk id="38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8:09.922" v="586" actId="164"/>
          <ac:spMkLst>
            <pc:docMk/>
            <pc:sldMk cId="2233973501" sldId="297"/>
            <ac:spMk id="39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2:08.036" v="420" actId="1037"/>
          <ac:spMkLst>
            <pc:docMk/>
            <pc:sldMk cId="2233973501" sldId="297"/>
            <ac:spMk id="40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2:05.178" v="417" actId="1035"/>
          <ac:spMkLst>
            <pc:docMk/>
            <pc:sldMk cId="2233973501" sldId="297"/>
            <ac:spMk id="41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8:09.922" v="586" actId="164"/>
          <ac:spMkLst>
            <pc:docMk/>
            <pc:sldMk cId="2233973501" sldId="297"/>
            <ac:spMk id="42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2:21.718" v="446" actId="1076"/>
          <ac:spMkLst>
            <pc:docMk/>
            <pc:sldMk cId="2233973501" sldId="297"/>
            <ac:spMk id="43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1:37.954" v="408" actId="255"/>
          <ac:spMkLst>
            <pc:docMk/>
            <pc:sldMk cId="2233973501" sldId="297"/>
            <ac:spMk id="44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2:26.490" v="447" actId="1076"/>
          <ac:spMkLst>
            <pc:docMk/>
            <pc:sldMk cId="2233973501" sldId="297"/>
            <ac:spMk id="45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15:09.162" v="834" actId="164"/>
          <ac:spMkLst>
            <pc:docMk/>
            <pc:sldMk cId="2233973501" sldId="297"/>
            <ac:spMk id="54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15:09.162" v="834" actId="164"/>
          <ac:spMkLst>
            <pc:docMk/>
            <pc:sldMk cId="2233973501" sldId="297"/>
            <ac:spMk id="55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15:09.162" v="834" actId="164"/>
          <ac:spMkLst>
            <pc:docMk/>
            <pc:sldMk cId="2233973501" sldId="297"/>
            <ac:spMk id="56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7:43.707" v="572" actId="1035"/>
          <ac:spMkLst>
            <pc:docMk/>
            <pc:sldMk cId="2233973501" sldId="297"/>
            <ac:spMk id="57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07:46.527" v="575" actId="1035"/>
          <ac:spMkLst>
            <pc:docMk/>
            <pc:sldMk cId="2233973501" sldId="297"/>
            <ac:spMk id="58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7:38.826" v="563" actId="1035"/>
          <ac:spMkLst>
            <pc:docMk/>
            <pc:sldMk cId="2233973501" sldId="297"/>
            <ac:spMk id="59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07:36.223" v="559" actId="1038"/>
          <ac:spMkLst>
            <pc:docMk/>
            <pc:sldMk cId="2233973501" sldId="297"/>
            <ac:spMk id="60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61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62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63" creationId="{C4A9B6D9-D538-9649-B2E7-ADA7C26AD198}"/>
          </ac:spMkLst>
        </pc:spChg>
        <pc:spChg chg="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64" creationId="{C827B3A1-B480-B84C-B848-CB5B8586C715}"/>
          </ac:spMkLst>
        </pc:spChg>
        <pc:spChg chg="add mod ord">
          <ac:chgData name="N Day (Staff)" userId="ca5b3fc2-3fb0-450a-baab-4a6d997cab41" providerId="ADAL" clId="{2B431F33-4F47-554F-A05E-08779AB449B0}" dt="2022-01-24T21:02:01.623" v="409" actId="164"/>
          <ac:spMkLst>
            <pc:docMk/>
            <pc:sldMk cId="2233973501" sldId="297"/>
            <ac:spMk id="65" creationId="{3FB30BFA-5405-EA4E-9788-07EAD6A91EE6}"/>
          </ac:spMkLst>
        </pc:spChg>
        <pc:spChg chg="add mod">
          <ac:chgData name="N Day (Staff)" userId="ca5b3fc2-3fb0-450a-baab-4a6d997cab41" providerId="ADAL" clId="{2B431F33-4F47-554F-A05E-08779AB449B0}" dt="2022-01-24T21:03:43.901" v="511" actId="164"/>
          <ac:spMkLst>
            <pc:docMk/>
            <pc:sldMk cId="2233973501" sldId="297"/>
            <ac:spMk id="75" creationId="{EF3E4595-A736-D14C-B5C2-E39E098F86F4}"/>
          </ac:spMkLst>
        </pc:spChg>
        <pc:spChg chg="add mod ord">
          <ac:chgData name="N Day (Staff)" userId="ca5b3fc2-3fb0-450a-baab-4a6d997cab41" providerId="ADAL" clId="{2B431F33-4F47-554F-A05E-08779AB449B0}" dt="2022-01-24T21:02:40.863" v="462" actId="164"/>
          <ac:spMkLst>
            <pc:docMk/>
            <pc:sldMk cId="2233973501" sldId="297"/>
            <ac:spMk id="76" creationId="{43D67A90-F6E8-3B48-B36A-0B785DA9D44C}"/>
          </ac:spMkLst>
        </pc:spChg>
        <pc:spChg chg="add mod">
          <ac:chgData name="N Day (Staff)" userId="ca5b3fc2-3fb0-450a-baab-4a6d997cab41" providerId="ADAL" clId="{2B431F33-4F47-554F-A05E-08779AB449B0}" dt="2022-01-24T21:07:29.857" v="543" actId="164"/>
          <ac:spMkLst>
            <pc:docMk/>
            <pc:sldMk cId="2233973501" sldId="297"/>
            <ac:spMk id="92" creationId="{59B74697-3E38-A341-9941-725192439E4A}"/>
          </ac:spMkLst>
        </pc:spChg>
        <pc:spChg chg="add mod ord">
          <ac:chgData name="N Day (Staff)" userId="ca5b3fc2-3fb0-450a-baab-4a6d997cab41" providerId="ADAL" clId="{2B431F33-4F47-554F-A05E-08779AB449B0}" dt="2022-01-24T21:07:29.857" v="543" actId="164"/>
          <ac:spMkLst>
            <pc:docMk/>
            <pc:sldMk cId="2233973501" sldId="297"/>
            <ac:spMk id="94" creationId="{3DD810EA-06FB-8B48-AB90-BF20F9C8C97C}"/>
          </ac:spMkLst>
        </pc:spChg>
        <pc:spChg chg="add del mod">
          <ac:chgData name="N Day (Staff)" userId="ca5b3fc2-3fb0-450a-baab-4a6d997cab41" providerId="ADAL" clId="{2B431F33-4F47-554F-A05E-08779AB449B0}" dt="2022-01-24T21:03:15.454" v="496"/>
          <ac:spMkLst>
            <pc:docMk/>
            <pc:sldMk cId="2233973501" sldId="297"/>
            <ac:spMk id="98" creationId="{A9F17BBA-A440-2747-B694-822FFE7B3065}"/>
          </ac:spMkLst>
        </pc:spChg>
        <pc:spChg chg="add mod topLvl">
          <ac:chgData name="N Day (Staff)" userId="ca5b3fc2-3fb0-450a-baab-4a6d997cab41" providerId="ADAL" clId="{2B431F33-4F47-554F-A05E-08779AB449B0}" dt="2022-01-24T21:12:26.081" v="732" actId="164"/>
          <ac:spMkLst>
            <pc:docMk/>
            <pc:sldMk cId="2233973501" sldId="297"/>
            <ac:spMk id="103" creationId="{D87AE91D-D905-634D-ADD5-C985A9E9A620}"/>
          </ac:spMkLst>
        </pc:spChg>
        <pc:spChg chg="add mod topLvl">
          <ac:chgData name="N Day (Staff)" userId="ca5b3fc2-3fb0-450a-baab-4a6d997cab41" providerId="ADAL" clId="{2B431F33-4F47-554F-A05E-08779AB449B0}" dt="2022-01-24T21:12:59.755" v="787" actId="164"/>
          <ac:spMkLst>
            <pc:docMk/>
            <pc:sldMk cId="2233973501" sldId="297"/>
            <ac:spMk id="105" creationId="{58E88A4E-F09F-184F-81E3-E0E613F6D991}"/>
          </ac:spMkLst>
        </pc:spChg>
        <pc:spChg chg="add mod topLvl">
          <ac:chgData name="N Day (Staff)" userId="ca5b3fc2-3fb0-450a-baab-4a6d997cab41" providerId="ADAL" clId="{2B431F33-4F47-554F-A05E-08779AB449B0}" dt="2022-01-24T21:12:59.755" v="787" actId="164"/>
          <ac:spMkLst>
            <pc:docMk/>
            <pc:sldMk cId="2233973501" sldId="297"/>
            <ac:spMk id="106" creationId="{6819A170-C936-5741-B11A-C79C2B6736C8}"/>
          </ac:spMkLst>
        </pc:spChg>
        <pc:spChg chg="del mod">
          <ac:chgData name="N Day (Staff)" userId="ca5b3fc2-3fb0-450a-baab-4a6d997cab41" providerId="ADAL" clId="{2B431F33-4F47-554F-A05E-08779AB449B0}" dt="2022-01-24T21:13:23.269" v="797" actId="478"/>
          <ac:spMkLst>
            <pc:docMk/>
            <pc:sldMk cId="2233973501" sldId="297"/>
            <ac:spMk id="111" creationId="{EB3B9973-6DAD-BB47-8725-BF529A017980}"/>
          </ac:spMkLst>
        </pc:spChg>
        <pc:spChg chg="del mod">
          <ac:chgData name="N Day (Staff)" userId="ca5b3fc2-3fb0-450a-baab-4a6d997cab41" providerId="ADAL" clId="{2B431F33-4F47-554F-A05E-08779AB449B0}" dt="2022-01-24T21:13:27.190" v="799" actId="478"/>
          <ac:spMkLst>
            <pc:docMk/>
            <pc:sldMk cId="2233973501" sldId="297"/>
            <ac:spMk id="112" creationId="{669633ED-2BD2-6D43-9B36-03C2477215EF}"/>
          </ac:spMkLst>
        </pc:spChg>
        <pc:spChg chg="del mod">
          <ac:chgData name="N Day (Staff)" userId="ca5b3fc2-3fb0-450a-baab-4a6d997cab41" providerId="ADAL" clId="{2B431F33-4F47-554F-A05E-08779AB449B0}" dt="2022-01-24T21:13:21.374" v="796" actId="478"/>
          <ac:spMkLst>
            <pc:docMk/>
            <pc:sldMk cId="2233973501" sldId="297"/>
            <ac:spMk id="113" creationId="{3AC6C674-536C-6A48-A838-CFC38EA27B7E}"/>
          </ac:spMkLst>
        </pc:spChg>
        <pc:spChg chg="mod">
          <ac:chgData name="N Day (Staff)" userId="ca5b3fc2-3fb0-450a-baab-4a6d997cab41" providerId="ADAL" clId="{2B431F33-4F47-554F-A05E-08779AB449B0}" dt="2022-01-24T21:13:16.825" v="794"/>
          <ac:spMkLst>
            <pc:docMk/>
            <pc:sldMk cId="2233973501" sldId="297"/>
            <ac:spMk id="114" creationId="{7628AFE1-8A64-0747-A37D-C256551EDD13}"/>
          </ac:spMkLst>
        </pc:spChg>
        <pc:spChg chg="add 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124" creationId="{A618D944-8ECC-DB45-BD16-36A5E0CB40F3}"/>
          </ac:spMkLst>
        </pc:spChg>
        <pc:spChg chg="add 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126" creationId="{1F5175E0-3814-254D-8782-2D17DC2D4E33}"/>
          </ac:spMkLst>
        </pc:spChg>
        <pc:spChg chg="add mod">
          <ac:chgData name="N Day (Staff)" userId="ca5b3fc2-3fb0-450a-baab-4a6d997cab41" providerId="ADAL" clId="{2B431F33-4F47-554F-A05E-08779AB449B0}" dt="2022-01-24T21:18:29.245" v="987" actId="164"/>
          <ac:spMkLst>
            <pc:docMk/>
            <pc:sldMk cId="2233973501" sldId="297"/>
            <ac:spMk id="127" creationId="{27A3FB3B-7C1E-5040-99B2-EC2048262F34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0" creationId="{7B03DBB1-1001-8949-9CF6-AAB113EA9241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1" creationId="{6DC9989A-A616-8646-B5D2-380805B7837D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2" creationId="{8369D67C-87D6-D548-B8A8-E735DB5BFCFD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3" creationId="{2184DF95-6561-EE4F-B581-2DAA8BE48ECC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4" creationId="{134C2764-295B-5041-8430-12510B482CFD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6" creationId="{6EC412A7-874E-D242-B249-274842A664C3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7" creationId="{126FF0D7-3974-1145-A905-64380EF1F591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38" creationId="{9B60ED6E-4655-C744-920D-6546D5AB2521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46" creationId="{12A03EC0-DC3E-AA40-82DD-2664FB0F46A1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47" creationId="{D2E03B58-4548-7E4D-9858-819DAD3A93DD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48" creationId="{5296B7D6-9A7C-E64E-8D70-DE45EC0C96D3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49" creationId="{FE844F23-EF04-754E-83F6-DC8CEEBA0A82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57" creationId="{6E7654CB-DD33-F748-9141-C36214160A6F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58" creationId="{D1DB93B0-235C-1F42-8446-BA97DDE06142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59" creationId="{82006734-C7D5-0A45-AAB6-BD11D85BBBCA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0" creationId="{A60701FA-0886-634D-9006-5C7452D20BA0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1" creationId="{C19B854E-0E18-C641-AD20-007F850FC423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4" creationId="{61D4DF07-40FD-F841-A37E-870205DCCA22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6" creationId="{8762E035-CC4F-CA44-84B9-C4667D8F5403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7" creationId="{23B708C1-C463-AD40-9889-9A123A4A6602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8" creationId="{6F40D2D7-5073-694A-A516-98CFAB00432E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69" creationId="{73D1F0BE-D16E-594F-98C9-EF5E290F8F56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1" creationId="{1A545A07-8E8A-C24F-8D64-33BC328F8D74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2" creationId="{EEEEB4A2-768A-B740-8B59-421EE77C6B0B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3" creationId="{DF7599FE-2786-9347-91C3-46C635F3304C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4" creationId="{342A2696-BA66-1349-B1CB-C6100E4F9439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5" creationId="{1225E337-9169-F94E-A49D-5BC343033051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6" creationId="{3FCFCEB5-2393-DE46-8919-840CB05C70D7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79" creationId="{DB7484E5-0F0D-0C43-A3D9-BFBFB9C5B0EE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0" creationId="{DED7C813-AD12-D645-B3A4-1565331D2A34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1" creationId="{C44B7717-600A-7A40-86EE-CE96613AF035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2" creationId="{FD13BBE5-D759-504E-8536-C2031A892144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3" creationId="{3DD9108E-B3D2-2849-A8E5-7B2725087A5A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4" creationId="{74C7994B-3B3A-D945-B076-C196063E5C25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6" creationId="{76891D30-BCE9-5E41-A2AC-F4BDED87920F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7" creationId="{D6CFC9B8-FD0C-A14A-AF20-585EB70B3835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88" creationId="{32F8504D-F5A0-3545-B312-46EBDA2AA142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90" creationId="{7A5B46E1-B4DE-8544-B1DA-4A8B18348276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98" creationId="{99DBAFC2-2420-0A48-9CF5-AF91CA0D0B39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199" creationId="{F470C82C-92E1-AD43-89A7-85953B1C2AA9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200" creationId="{A1D678FE-E823-A247-9334-6C0FD9C891CE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201" creationId="{43B5FFA7-B162-2848-970F-760D8851C290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202" creationId="{9EF30D9A-A589-A143-9AB7-11E1E8599FB3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203" creationId="{B201282D-07B0-594B-9B89-7030A7417CEE}"/>
          </ac:spMkLst>
        </pc:spChg>
        <pc:spChg chg="mod">
          <ac:chgData name="N Day (Staff)" userId="ca5b3fc2-3fb0-450a-baab-4a6d997cab41" providerId="ADAL" clId="{2B431F33-4F47-554F-A05E-08779AB449B0}" dt="2022-01-24T21:26:57.846" v="1463"/>
          <ac:spMkLst>
            <pc:docMk/>
            <pc:sldMk cId="2233973501" sldId="297"/>
            <ac:spMk id="204" creationId="{9CC4302D-5E1C-DA42-AC0C-A8FF62302660}"/>
          </ac:spMkLst>
        </pc:spChg>
        <pc:spChg chg="add mod">
          <ac:chgData name="N Day (Staff)" userId="ca5b3fc2-3fb0-450a-baab-4a6d997cab41" providerId="ADAL" clId="{2B431F33-4F47-554F-A05E-08779AB449B0}" dt="2022-01-24T21:27:06.429" v="1465"/>
          <ac:spMkLst>
            <pc:docMk/>
            <pc:sldMk cId="2233973501" sldId="297"/>
            <ac:spMk id="205" creationId="{1E97D21D-79C7-E445-B4C4-0A0327B5DE7D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07" creationId="{C8D7BCDF-63AC-5142-86B3-81E295C8AD26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08" creationId="{8D3AAFA0-3F17-184F-8D95-B059BD1BE6A2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09" creationId="{9926AECA-AABB-CB43-B95D-3436B5204926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10" creationId="{46494DF4-CC9D-2745-B897-32E53CEE9BF9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11" creationId="{54CE29A9-935B-CB4F-A0C3-DC5976465571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12" creationId="{1AF3B565-1184-1C47-95C4-AB059926561F}"/>
          </ac:spMkLst>
        </pc:spChg>
        <pc:spChg chg="mod">
          <ac:chgData name="N Day (Staff)" userId="ca5b3fc2-3fb0-450a-baab-4a6d997cab41" providerId="ADAL" clId="{2B431F33-4F47-554F-A05E-08779AB449B0}" dt="2022-01-24T21:30:09.752" v="1476"/>
          <ac:spMkLst>
            <pc:docMk/>
            <pc:sldMk cId="2233973501" sldId="297"/>
            <ac:spMk id="213" creationId="{B9EFF62C-059A-7848-8264-9E42FA9A26B0}"/>
          </ac:spMkLst>
        </pc:spChg>
        <pc:grpChg chg="mod">
          <ac:chgData name="N Day (Staff)" userId="ca5b3fc2-3fb0-450a-baab-4a6d997cab41" providerId="ADAL" clId="{2B431F33-4F47-554F-A05E-08779AB449B0}" dt="2022-01-24T21:02:34.113" v="448" actId="164"/>
          <ac:grpSpMkLst>
            <pc:docMk/>
            <pc:sldMk cId="2233973501" sldId="297"/>
            <ac:grpSpMk id="36" creationId="{00000000-0000-0000-0000-000000000000}"/>
          </ac:grpSpMkLst>
        </pc:grpChg>
        <pc:grpChg chg="add del mod">
          <ac:chgData name="N Day (Staff)" userId="ca5b3fc2-3fb0-450a-baab-4a6d997cab41" providerId="ADAL" clId="{2B431F33-4F47-554F-A05E-08779AB449B0}" dt="2022-01-24T21:26:23.155" v="1444" actId="478"/>
          <ac:grpSpMkLst>
            <pc:docMk/>
            <pc:sldMk cId="2233973501" sldId="297"/>
            <ac:grpSpMk id="95" creationId="{8874A9C7-65FA-1D45-80FD-73BF0365B41E}"/>
          </ac:grpSpMkLst>
        </pc:grpChg>
        <pc:grpChg chg="add mod">
          <ac:chgData name="N Day (Staff)" userId="ca5b3fc2-3fb0-450a-baab-4a6d997cab41" providerId="ADAL" clId="{2B431F33-4F47-554F-A05E-08779AB449B0}" dt="2022-01-24T21:02:40.863" v="462" actId="164"/>
          <ac:grpSpMkLst>
            <pc:docMk/>
            <pc:sldMk cId="2233973501" sldId="297"/>
            <ac:grpSpMk id="96" creationId="{E5075C72-197F-6448-B78B-F7DDD36029A8}"/>
          </ac:grpSpMkLst>
        </pc:grpChg>
        <pc:grpChg chg="add del mod">
          <ac:chgData name="N Day (Staff)" userId="ca5b3fc2-3fb0-450a-baab-4a6d997cab41" providerId="ADAL" clId="{2B431F33-4F47-554F-A05E-08779AB449B0}" dt="2022-01-24T21:26:25.220" v="1445" actId="478"/>
          <ac:grpSpMkLst>
            <pc:docMk/>
            <pc:sldMk cId="2233973501" sldId="297"/>
            <ac:grpSpMk id="97" creationId="{F19CD24D-2017-4245-8B80-E89ED813263A}"/>
          </ac:grpSpMkLst>
        </pc:grpChg>
        <pc:grpChg chg="add del mod">
          <ac:chgData name="N Day (Staff)" userId="ca5b3fc2-3fb0-450a-baab-4a6d997cab41" providerId="ADAL" clId="{2B431F33-4F47-554F-A05E-08779AB449B0}" dt="2022-01-24T21:26:13.051" v="1438" actId="478"/>
          <ac:grpSpMkLst>
            <pc:docMk/>
            <pc:sldMk cId="2233973501" sldId="297"/>
            <ac:grpSpMk id="99" creationId="{4D166F34-D9FC-8B47-A2AF-0E64F4A0AEFF}"/>
          </ac:grpSpMkLst>
        </pc:grpChg>
        <pc:grpChg chg="add del mod">
          <ac:chgData name="N Day (Staff)" userId="ca5b3fc2-3fb0-450a-baab-4a6d997cab41" providerId="ADAL" clId="{2B431F33-4F47-554F-A05E-08779AB449B0}" dt="2022-01-24T21:26:20.990" v="1443" actId="478"/>
          <ac:grpSpMkLst>
            <pc:docMk/>
            <pc:sldMk cId="2233973501" sldId="297"/>
            <ac:grpSpMk id="100" creationId="{B139233A-6403-A341-AAB0-C47EEF49532E}"/>
          </ac:grpSpMkLst>
        </pc:grpChg>
        <pc:grpChg chg="add del mod">
          <ac:chgData name="N Day (Staff)" userId="ca5b3fc2-3fb0-450a-baab-4a6d997cab41" providerId="ADAL" clId="{2B431F33-4F47-554F-A05E-08779AB449B0}" dt="2022-01-24T21:26:26.284" v="1446" actId="478"/>
          <ac:grpSpMkLst>
            <pc:docMk/>
            <pc:sldMk cId="2233973501" sldId="297"/>
            <ac:grpSpMk id="101" creationId="{75E4269C-0C9B-1F40-9263-961D63B0EF9B}"/>
          </ac:grpSpMkLst>
        </pc:grpChg>
        <pc:grpChg chg="add del mod">
          <ac:chgData name="N Day (Staff)" userId="ca5b3fc2-3fb0-450a-baab-4a6d997cab41" providerId="ADAL" clId="{2B431F33-4F47-554F-A05E-08779AB449B0}" dt="2022-01-24T21:26:12.072" v="1437" actId="478"/>
          <ac:grpSpMkLst>
            <pc:docMk/>
            <pc:sldMk cId="2233973501" sldId="297"/>
            <ac:grpSpMk id="102" creationId="{33BFB17C-200B-A54A-962B-EAED91004842}"/>
          </ac:grpSpMkLst>
        </pc:grpChg>
        <pc:grpChg chg="add del mod">
          <ac:chgData name="N Day (Staff)" userId="ca5b3fc2-3fb0-450a-baab-4a6d997cab41" providerId="ADAL" clId="{2B431F33-4F47-554F-A05E-08779AB449B0}" dt="2022-01-24T21:12:18.180" v="731" actId="165"/>
          <ac:grpSpMkLst>
            <pc:docMk/>
            <pc:sldMk cId="2233973501" sldId="297"/>
            <ac:grpSpMk id="104" creationId="{D1E4D670-5100-D848-BA4A-095DEDFE34D5}"/>
          </ac:grpSpMkLst>
        </pc:grpChg>
        <pc:grpChg chg="add mod">
          <ac:chgData name="N Day (Staff)" userId="ca5b3fc2-3fb0-450a-baab-4a6d997cab41" providerId="ADAL" clId="{2B431F33-4F47-554F-A05E-08779AB449B0}" dt="2022-01-24T21:12:59.755" v="787" actId="164"/>
          <ac:grpSpMkLst>
            <pc:docMk/>
            <pc:sldMk cId="2233973501" sldId="297"/>
            <ac:grpSpMk id="107" creationId="{FAD4E01A-1E13-8546-BAC5-C91B3C158AC3}"/>
          </ac:grpSpMkLst>
        </pc:grpChg>
        <pc:grpChg chg="add del mod">
          <ac:chgData name="N Day (Staff)" userId="ca5b3fc2-3fb0-450a-baab-4a6d997cab41" providerId="ADAL" clId="{2B431F33-4F47-554F-A05E-08779AB449B0}" dt="2022-01-24T21:26:16.082" v="1439" actId="478"/>
          <ac:grpSpMkLst>
            <pc:docMk/>
            <pc:sldMk cId="2233973501" sldId="297"/>
            <ac:grpSpMk id="108" creationId="{0F30C6E7-37DF-814A-90C3-0A15752656A1}"/>
          </ac:grpSpMkLst>
        </pc:grpChg>
        <pc:grpChg chg="add mod">
          <ac:chgData name="N Day (Staff)" userId="ca5b3fc2-3fb0-450a-baab-4a6d997cab41" providerId="ADAL" clId="{2B431F33-4F47-554F-A05E-08779AB449B0}" dt="2022-01-24T21:15:09.162" v="834" actId="164"/>
          <ac:grpSpMkLst>
            <pc:docMk/>
            <pc:sldMk cId="2233973501" sldId="297"/>
            <ac:grpSpMk id="110" creationId="{FDBEE665-B642-954D-A31A-09F796573D66}"/>
          </ac:grpSpMkLst>
        </pc:grpChg>
        <pc:grpChg chg="add del mod">
          <ac:chgData name="N Day (Staff)" userId="ca5b3fc2-3fb0-450a-baab-4a6d997cab41" providerId="ADAL" clId="{2B431F33-4F47-554F-A05E-08779AB449B0}" dt="2022-01-24T21:26:17.305" v="1440" actId="478"/>
          <ac:grpSpMkLst>
            <pc:docMk/>
            <pc:sldMk cId="2233973501" sldId="297"/>
            <ac:grpSpMk id="123" creationId="{646F803B-2475-0345-A153-5E0FF31DAF38}"/>
          </ac:grpSpMkLst>
        </pc:grpChg>
        <pc:grpChg chg="add del mod">
          <ac:chgData name="N Day (Staff)" userId="ca5b3fc2-3fb0-450a-baab-4a6d997cab41" providerId="ADAL" clId="{2B431F33-4F47-554F-A05E-08779AB449B0}" dt="2022-01-24T21:26:28.321" v="1447" actId="478"/>
          <ac:grpSpMkLst>
            <pc:docMk/>
            <pc:sldMk cId="2233973501" sldId="297"/>
            <ac:grpSpMk id="125" creationId="{93B37150-E5B7-2849-B8C1-6ECB6469C5BB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29" creationId="{83620AFA-542E-6C4D-B2A0-75778C3D721D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35" creationId="{A38C1885-5DD6-814A-8239-F6C15996F857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45" creationId="{6A11E003-FEA5-E44C-A539-D5D7AF8AC35B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56" creationId="{834400BE-8D01-A64A-AC46-8C3B582F9E02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62" creationId="{D944EE4F-6EC7-BB45-8255-B91FBF978127}"/>
          </ac:grpSpMkLst>
        </pc:grpChg>
        <pc:grpChg chg="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63" creationId="{63F6EC79-863E-6144-8204-6FBA9433F658}"/>
          </ac:grpSpMkLst>
        </pc:grpChg>
        <pc:grpChg chg="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65" creationId="{53D51B21-DFDA-7941-9930-C6C051D6A7C1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70" creationId="{28197469-B1C9-7345-A5D7-6830EF085A72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77" creationId="{4614D2B4-E24F-9841-BF9E-D99EE8157BB4}"/>
          </ac:grpSpMkLst>
        </pc:grpChg>
        <pc:grpChg chg="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78" creationId="{276C0504-185C-AE41-882B-3E0134ED95B9}"/>
          </ac:grpSpMkLst>
        </pc:grpChg>
        <pc:grpChg chg="add 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85" creationId="{F2B5104D-8D0F-6B49-A9E4-FB4EA33AC4D1}"/>
          </ac:grpSpMkLst>
        </pc:grpChg>
        <pc:grpChg chg="mod">
          <ac:chgData name="N Day (Staff)" userId="ca5b3fc2-3fb0-450a-baab-4a6d997cab41" providerId="ADAL" clId="{2B431F33-4F47-554F-A05E-08779AB449B0}" dt="2022-01-24T21:26:57.846" v="1463"/>
          <ac:grpSpMkLst>
            <pc:docMk/>
            <pc:sldMk cId="2233973501" sldId="297"/>
            <ac:grpSpMk id="189" creationId="{7D97CED6-1095-8440-9F26-6ECE617A8493}"/>
          </ac:grpSpMkLst>
        </pc:grpChg>
        <pc:grpChg chg="add del mod">
          <ac:chgData name="N Day (Staff)" userId="ca5b3fc2-3fb0-450a-baab-4a6d997cab41" providerId="ADAL" clId="{2B431F33-4F47-554F-A05E-08779AB449B0}" dt="2022-01-24T21:30:09.482" v="1475" actId="478"/>
          <ac:grpSpMkLst>
            <pc:docMk/>
            <pc:sldMk cId="2233973501" sldId="297"/>
            <ac:grpSpMk id="197" creationId="{45A6FB6B-D595-604E-A9C1-54D083D5D151}"/>
          </ac:grpSpMkLst>
        </pc:grpChg>
        <pc:grpChg chg="add mod">
          <ac:chgData name="N Day (Staff)" userId="ca5b3fc2-3fb0-450a-baab-4a6d997cab41" providerId="ADAL" clId="{2B431F33-4F47-554F-A05E-08779AB449B0}" dt="2022-01-24T21:30:09.752" v="1476"/>
          <ac:grpSpMkLst>
            <pc:docMk/>
            <pc:sldMk cId="2233973501" sldId="297"/>
            <ac:grpSpMk id="206" creationId="{B37162A0-2200-1C4F-979E-CECAED4B1371}"/>
          </ac:grpSpMkLst>
        </pc:grpChg>
        <pc:graphicFrameChg chg="mod">
          <ac:chgData name="N Day (Staff)" userId="ca5b3fc2-3fb0-450a-baab-4a6d997cab41" providerId="ADAL" clId="{2B431F33-4F47-554F-A05E-08779AB449B0}" dt="2022-01-24T20:56:49.761" v="321" actId="20577"/>
          <ac:graphicFrameMkLst>
            <pc:docMk/>
            <pc:sldMk cId="2233973501" sldId="297"/>
            <ac:graphicFrameMk id="4" creationId="{51B38F16-5C6D-CC4C-A76A-C9528B1D6F73}"/>
          </ac:graphicFrameMkLst>
        </pc:graphicFrameChg>
        <pc:graphicFrameChg chg="add del mod modGraphic">
          <ac:chgData name="N Day (Staff)" userId="ca5b3fc2-3fb0-450a-baab-4a6d997cab41" providerId="ADAL" clId="{2B431F33-4F47-554F-A05E-08779AB449B0}" dt="2022-01-24T21:26:19.516" v="1442" actId="478"/>
          <ac:graphicFrameMkLst>
            <pc:docMk/>
            <pc:sldMk cId="2233973501" sldId="297"/>
            <ac:graphicFrameMk id="5" creationId="{EF820877-FE2E-F847-BC66-0310FF2D93BF}"/>
          </ac:graphicFrameMkLst>
        </pc:graphicFrameChg>
        <pc:picChg chg="del mod">
          <ac:chgData name="N Day (Staff)" userId="ca5b3fc2-3fb0-450a-baab-4a6d997cab41" providerId="ADAL" clId="{2B431F33-4F47-554F-A05E-08779AB449B0}" dt="2022-01-24T21:09:22.525" v="626" actId="478"/>
          <ac:picMkLst>
            <pc:docMk/>
            <pc:sldMk cId="2233973501" sldId="297"/>
            <ac:picMk id="6" creationId="{00000000-0000-0000-0000-000000000000}"/>
          </ac:picMkLst>
        </pc:picChg>
        <pc:picChg chg="del">
          <ac:chgData name="N Day (Staff)" userId="ca5b3fc2-3fb0-450a-baab-4a6d997cab41" providerId="ADAL" clId="{2B431F33-4F47-554F-A05E-08779AB449B0}" dt="2022-01-24T19:08:43.852" v="67" actId="478"/>
          <ac:picMkLst>
            <pc:docMk/>
            <pc:sldMk cId="2233973501" sldId="297"/>
            <ac:picMk id="7" creationId="{00000000-0000-0000-0000-000000000000}"/>
          </ac:picMkLst>
        </pc:picChg>
        <pc:picChg chg="del">
          <ac:chgData name="N Day (Staff)" userId="ca5b3fc2-3fb0-450a-baab-4a6d997cab41" providerId="ADAL" clId="{2B431F33-4F47-554F-A05E-08779AB449B0}" dt="2022-01-24T20:55:08.891" v="257" actId="478"/>
          <ac:picMkLst>
            <pc:docMk/>
            <pc:sldMk cId="2233973501" sldId="297"/>
            <ac:picMk id="8" creationId="{00000000-0000-0000-0000-000000000000}"/>
          </ac:picMkLst>
        </pc:picChg>
        <pc:picChg chg="del mod">
          <ac:chgData name="N Day (Staff)" userId="ca5b3fc2-3fb0-450a-baab-4a6d997cab41" providerId="ADAL" clId="{2B431F33-4F47-554F-A05E-08779AB449B0}" dt="2022-01-24T21:16:23.671" v="866" actId="478"/>
          <ac:picMkLst>
            <pc:docMk/>
            <pc:sldMk cId="2233973501" sldId="297"/>
            <ac:picMk id="9" creationId="{00000000-0000-0000-0000-000000000000}"/>
          </ac:picMkLst>
        </pc:picChg>
        <pc:picChg chg="add del mod">
          <ac:chgData name="N Day (Staff)" userId="ca5b3fc2-3fb0-450a-baab-4a6d997cab41" providerId="ADAL" clId="{2B431F33-4F47-554F-A05E-08779AB449B0}" dt="2022-01-24T20:51:51.707" v="182" actId="478"/>
          <ac:picMkLst>
            <pc:docMk/>
            <pc:sldMk cId="2233973501" sldId="297"/>
            <ac:picMk id="21" creationId="{00000000-0000-0000-0000-000000000000}"/>
          </ac:picMkLst>
        </pc:picChg>
        <pc:picChg chg="del mod">
          <ac:chgData name="N Day (Staff)" userId="ca5b3fc2-3fb0-450a-baab-4a6d997cab41" providerId="ADAL" clId="{2B431F33-4F47-554F-A05E-08779AB449B0}" dt="2022-01-24T19:09:41.160" v="74" actId="478"/>
          <ac:picMkLst>
            <pc:docMk/>
            <pc:sldMk cId="2233973501" sldId="297"/>
            <ac:picMk id="27" creationId="{00000000-0000-0000-0000-000000000000}"/>
          </ac:picMkLst>
        </pc:picChg>
        <pc:picChg chg="del">
          <ac:chgData name="N Day (Staff)" userId="ca5b3fc2-3fb0-450a-baab-4a6d997cab41" providerId="ADAL" clId="{2B431F33-4F47-554F-A05E-08779AB449B0}" dt="2022-01-24T20:44:53.082" v="87" actId="478"/>
          <ac:picMkLst>
            <pc:docMk/>
            <pc:sldMk cId="2233973501" sldId="297"/>
            <ac:picMk id="32" creationId="{00000000-0000-0000-0000-000000000000}"/>
          </ac:picMkLst>
        </pc:picChg>
        <pc:picChg chg="del mod">
          <ac:chgData name="N Day (Staff)" userId="ca5b3fc2-3fb0-450a-baab-4a6d997cab41" providerId="ADAL" clId="{2B431F33-4F47-554F-A05E-08779AB449B0}" dt="2022-01-24T21:14:03.045" v="813" actId="478"/>
          <ac:picMkLst>
            <pc:docMk/>
            <pc:sldMk cId="2233973501" sldId="297"/>
            <ac:picMk id="53" creationId="{00000000-0000-0000-0000-000000000000}"/>
          </ac:picMkLst>
        </pc:picChg>
        <pc:picChg chg="del">
          <ac:chgData name="N Day (Staff)" userId="ca5b3fc2-3fb0-450a-baab-4a6d997cab41" providerId="ADAL" clId="{2B431F33-4F47-554F-A05E-08779AB449B0}" dt="2022-01-24T20:45:35.031" v="92" actId="478"/>
          <ac:picMkLst>
            <pc:docMk/>
            <pc:sldMk cId="2233973501" sldId="297"/>
            <ac:picMk id="1028" creationId="{00000000-0000-0000-0000-000000000000}"/>
          </ac:picMkLst>
        </pc:picChg>
        <pc:cxnChg chg="add del mod">
          <ac:chgData name="N Day (Staff)" userId="ca5b3fc2-3fb0-450a-baab-4a6d997cab41" providerId="ADAL" clId="{2B431F33-4F47-554F-A05E-08779AB449B0}" dt="2022-01-24T20:47:09.799" v="137" actId="478"/>
          <ac:cxnSpMkLst>
            <pc:docMk/>
            <pc:sldMk cId="2233973501" sldId="297"/>
            <ac:cxnSpMk id="20" creationId="{E44DB220-23E0-E64D-9726-D69CE84ABA80}"/>
          </ac:cxnSpMkLst>
        </pc:cxnChg>
        <pc:cxnChg chg="add mod">
          <ac:chgData name="N Day (Staff)" userId="ca5b3fc2-3fb0-450a-baab-4a6d997cab41" providerId="ADAL" clId="{2B431F33-4F47-554F-A05E-08779AB449B0}" dt="2022-01-24T21:26:13.051" v="1438" actId="478"/>
          <ac:cxnSpMkLst>
            <pc:docMk/>
            <pc:sldMk cId="2233973501" sldId="297"/>
            <ac:cxnSpMk id="66" creationId="{FBF8F76B-C03D-6E40-BDD0-28E783F2FDEE}"/>
          </ac:cxnSpMkLst>
        </pc:cxnChg>
        <pc:cxnChg chg="add mod">
          <ac:chgData name="N Day (Staff)" userId="ca5b3fc2-3fb0-450a-baab-4a6d997cab41" providerId="ADAL" clId="{2B431F33-4F47-554F-A05E-08779AB449B0}" dt="2022-01-24T21:26:13.051" v="1438" actId="478"/>
          <ac:cxnSpMkLst>
            <pc:docMk/>
            <pc:sldMk cId="2233973501" sldId="297"/>
            <ac:cxnSpMk id="67" creationId="{88E0D7AE-27FB-DD4D-9536-C1A5E74C892A}"/>
          </ac:cxnSpMkLst>
        </pc:cxnChg>
        <pc:cxnChg chg="add mod">
          <ac:chgData name="N Day (Staff)" userId="ca5b3fc2-3fb0-450a-baab-4a6d997cab41" providerId="ADAL" clId="{2B431F33-4F47-554F-A05E-08779AB449B0}" dt="2022-01-24T21:03:09.411" v="493" actId="164"/>
          <ac:cxnSpMkLst>
            <pc:docMk/>
            <pc:sldMk cId="2233973501" sldId="297"/>
            <ac:cxnSpMk id="68" creationId="{F6937699-232C-E848-B062-B6A6171AA77F}"/>
          </ac:cxnSpMkLst>
        </pc:cxnChg>
        <pc:cxnChg chg="add mod">
          <ac:chgData name="N Day (Staff)" userId="ca5b3fc2-3fb0-450a-baab-4a6d997cab41" providerId="ADAL" clId="{2B431F33-4F47-554F-A05E-08779AB449B0}" dt="2022-01-24T21:03:09.411" v="493" actId="164"/>
          <ac:cxnSpMkLst>
            <pc:docMk/>
            <pc:sldMk cId="2233973501" sldId="297"/>
            <ac:cxnSpMk id="69" creationId="{160271C1-128C-3541-BDE7-77B9A83A702D}"/>
          </ac:cxnSpMkLst>
        </pc:cxnChg>
        <pc:cxnChg chg="add mod">
          <ac:chgData name="N Day (Staff)" userId="ca5b3fc2-3fb0-450a-baab-4a6d997cab41" providerId="ADAL" clId="{2B431F33-4F47-554F-A05E-08779AB449B0}" dt="2022-01-24T21:26:13.051" v="1438" actId="478"/>
          <ac:cxnSpMkLst>
            <pc:docMk/>
            <pc:sldMk cId="2233973501" sldId="297"/>
            <ac:cxnSpMk id="70" creationId="{462C6BCC-7322-4541-BADD-5DFC763B7CF5}"/>
          </ac:cxnSpMkLst>
        </pc:cxnChg>
        <pc:cxnChg chg="add mod">
          <ac:chgData name="N Day (Staff)" userId="ca5b3fc2-3fb0-450a-baab-4a6d997cab41" providerId="ADAL" clId="{2B431F33-4F47-554F-A05E-08779AB449B0}" dt="2022-01-24T21:03:09.411" v="493" actId="164"/>
          <ac:cxnSpMkLst>
            <pc:docMk/>
            <pc:sldMk cId="2233973501" sldId="297"/>
            <ac:cxnSpMk id="74" creationId="{85D8CBCD-3F2D-6242-95F0-B9CAA3BEB01E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78" creationId="{762B0F64-1118-5F41-AD12-9BAD47FE3980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82" creationId="{47952214-3526-6B47-8256-74D510CACD5F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83" creationId="{7C8CFFCB-9F58-3D4B-8A73-AB220A783073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85" creationId="{27AF721D-FDDD-464C-BD95-53204135C78C}"/>
          </ac:cxnSpMkLst>
        </pc:cxnChg>
        <pc:cxnChg chg="add del mod">
          <ac:chgData name="N Day (Staff)" userId="ca5b3fc2-3fb0-450a-baab-4a6d997cab41" providerId="ADAL" clId="{2B431F33-4F47-554F-A05E-08779AB449B0}" dt="2022-01-24T20:53:35.107" v="228" actId="478"/>
          <ac:cxnSpMkLst>
            <pc:docMk/>
            <pc:sldMk cId="2233973501" sldId="297"/>
            <ac:cxnSpMk id="86" creationId="{0AE023C2-7FD6-3943-9CB2-16F0D2F68A2B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87" creationId="{85841FC8-E3FD-D04E-A6AF-41914DC22BB2}"/>
          </ac:cxnSpMkLst>
        </pc:cxnChg>
        <pc:cxnChg chg="add mod">
          <ac:chgData name="N Day (Staff)" userId="ca5b3fc2-3fb0-450a-baab-4a6d997cab41" providerId="ADAL" clId="{2B431F33-4F47-554F-A05E-08779AB449B0}" dt="2022-01-24T21:03:43.901" v="511" actId="164"/>
          <ac:cxnSpMkLst>
            <pc:docMk/>
            <pc:sldMk cId="2233973501" sldId="297"/>
            <ac:cxnSpMk id="93" creationId="{7D3D3AF3-8390-2545-A953-A351BA7AEA84}"/>
          </ac:cxnSpMkLst>
        </pc:cxnChg>
        <pc:cxnChg chg="mod">
          <ac:chgData name="N Day (Staff)" userId="ca5b3fc2-3fb0-450a-baab-4a6d997cab41" providerId="ADAL" clId="{2B431F33-4F47-554F-A05E-08779AB449B0}" dt="2022-01-24T21:14:39.996" v="820" actId="1037"/>
          <ac:cxnSpMkLst>
            <pc:docMk/>
            <pc:sldMk cId="2233973501" sldId="297"/>
            <ac:cxnSpMk id="115" creationId="{AF250AA8-2DED-9746-BB68-8C0D81046521}"/>
          </ac:cxnSpMkLst>
        </pc:cxnChg>
        <pc:cxnChg chg="mod">
          <ac:chgData name="N Day (Staff)" userId="ca5b3fc2-3fb0-450a-baab-4a6d997cab41" providerId="ADAL" clId="{2B431F33-4F47-554F-A05E-08779AB449B0}" dt="2022-01-24T21:14:47.513" v="825" actId="1035"/>
          <ac:cxnSpMkLst>
            <pc:docMk/>
            <pc:sldMk cId="2233973501" sldId="297"/>
            <ac:cxnSpMk id="116" creationId="{82B1B64A-2998-4A4F-ABEE-8C0CCFE4127A}"/>
          </ac:cxnSpMkLst>
        </pc:cxnChg>
        <pc:cxnChg chg="mod">
          <ac:chgData name="N Day (Staff)" userId="ca5b3fc2-3fb0-450a-baab-4a6d997cab41" providerId="ADAL" clId="{2B431F33-4F47-554F-A05E-08779AB449B0}" dt="2022-01-24T21:13:16.825" v="794"/>
          <ac:cxnSpMkLst>
            <pc:docMk/>
            <pc:sldMk cId="2233973501" sldId="297"/>
            <ac:cxnSpMk id="117" creationId="{F1C65E1F-CF2F-4547-9599-E9F9E0361BEA}"/>
          </ac:cxnSpMkLst>
        </pc:cxnChg>
        <pc:cxnChg chg="mod">
          <ac:chgData name="N Day (Staff)" userId="ca5b3fc2-3fb0-450a-baab-4a6d997cab41" providerId="ADAL" clId="{2B431F33-4F47-554F-A05E-08779AB449B0}" dt="2022-01-24T21:13:16.825" v="794"/>
          <ac:cxnSpMkLst>
            <pc:docMk/>
            <pc:sldMk cId="2233973501" sldId="297"/>
            <ac:cxnSpMk id="118" creationId="{1D364B2D-05CD-7A42-A643-A3D22DB72A32}"/>
          </ac:cxnSpMkLst>
        </pc:cxnChg>
        <pc:cxnChg chg="mod">
          <ac:chgData name="N Day (Staff)" userId="ca5b3fc2-3fb0-450a-baab-4a6d997cab41" providerId="ADAL" clId="{2B431F33-4F47-554F-A05E-08779AB449B0}" dt="2022-01-24T21:13:16.825" v="794"/>
          <ac:cxnSpMkLst>
            <pc:docMk/>
            <pc:sldMk cId="2233973501" sldId="297"/>
            <ac:cxnSpMk id="119" creationId="{1227B0FF-CDF2-554C-A92E-6E68A346697A}"/>
          </ac:cxnSpMkLst>
        </pc:cxnChg>
        <pc:cxnChg chg="mod">
          <ac:chgData name="N Day (Staff)" userId="ca5b3fc2-3fb0-450a-baab-4a6d997cab41" providerId="ADAL" clId="{2B431F33-4F47-554F-A05E-08779AB449B0}" dt="2022-01-24T21:13:16.825" v="794"/>
          <ac:cxnSpMkLst>
            <pc:docMk/>
            <pc:sldMk cId="2233973501" sldId="297"/>
            <ac:cxnSpMk id="120" creationId="{12A1A02E-BB35-DC40-BCC0-5FBCA893DD71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39" creationId="{5B7E7507-19EF-4E48-A115-55A161B8C04E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40" creationId="{D207F8CC-B15B-5D41-9C33-8083FBB681FD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41" creationId="{7F72F8EE-5C5D-BA44-B89A-5E4E9DF40B06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42" creationId="{75E3C16C-3C1F-F849-A515-0115CA330457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43" creationId="{83C49FC0-DFAD-2347-95BF-C724A1E6F25D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44" creationId="{DE586367-8926-1046-A26B-F0A15360F2F3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0" creationId="{944373F4-DD2B-9649-B616-D3B2C7E38DFA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1" creationId="{5A28DC9A-43BA-B149-8A62-4DCBDD179D49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2" creationId="{2C9E0A63-05FA-C843-8B2D-0CF685BD2BA9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3" creationId="{CA0AF710-0F9B-C04C-8FBC-B5FA471ACAB2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4" creationId="{A17C4450-E47C-A548-AB55-C26933BCC684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55" creationId="{EE5CE487-1F34-7D4A-8B3C-4D1385EE51C9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1" creationId="{06BF0D5D-6184-734C-9A53-304F15375CB9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2" creationId="{DCFAACD2-B347-EA49-8737-99B5CE052FB1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3" creationId="{63E89523-2A19-D34F-A406-B8035E11D2E5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4" creationId="{3ABDACC0-B285-AC4E-8242-33E5C04C990B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5" creationId="{E97EB9F0-26D7-274C-80BC-74C261BF4F4D}"/>
          </ac:cxnSpMkLst>
        </pc:cxnChg>
        <pc:cxnChg chg="mod">
          <ac:chgData name="N Day (Staff)" userId="ca5b3fc2-3fb0-450a-baab-4a6d997cab41" providerId="ADAL" clId="{2B431F33-4F47-554F-A05E-08779AB449B0}" dt="2022-01-24T21:26:57.846" v="1463"/>
          <ac:cxnSpMkLst>
            <pc:docMk/>
            <pc:sldMk cId="2233973501" sldId="297"/>
            <ac:cxnSpMk id="196" creationId="{A7BB162A-EB5C-1140-A734-5DB700388EC7}"/>
          </ac:cxnSpMkLst>
        </pc:cxnChg>
      </pc:sldChg>
      <pc:sldChg chg="modSp del mod">
        <pc:chgData name="N Day (Staff)" userId="ca5b3fc2-3fb0-450a-baab-4a6d997cab41" providerId="ADAL" clId="{2B431F33-4F47-554F-A05E-08779AB449B0}" dt="2022-01-24T21:26:07.837" v="1436" actId="2696"/>
        <pc:sldMkLst>
          <pc:docMk/>
          <pc:sldMk cId="2596443374" sldId="298"/>
        </pc:sldMkLst>
        <pc:spChg chg="mod">
          <ac:chgData name="N Day (Staff)" userId="ca5b3fc2-3fb0-450a-baab-4a6d997cab41" providerId="ADAL" clId="{2B431F33-4F47-554F-A05E-08779AB449B0}" dt="2022-01-24T19:04:51.840" v="4" actId="1076"/>
          <ac:spMkLst>
            <pc:docMk/>
            <pc:sldMk cId="2596443374" sldId="298"/>
            <ac:spMk id="5" creationId="{5CEA2767-C3D5-DB4B-8C1C-8D827E308A77}"/>
          </ac:spMkLst>
        </pc:spChg>
      </pc:sldChg>
      <pc:sldChg chg="addSp delSp modSp add mod modClrScheme chgLayout">
        <pc:chgData name="N Day (Staff)" userId="ca5b3fc2-3fb0-450a-baab-4a6d997cab41" providerId="ADAL" clId="{2B431F33-4F47-554F-A05E-08779AB449B0}" dt="2022-01-24T21:30:02.406" v="1474" actId="1037"/>
        <pc:sldMkLst>
          <pc:docMk/>
          <pc:sldMk cId="3109923631" sldId="299"/>
        </pc:sldMkLst>
        <pc:spChg chg="del">
          <ac:chgData name="N Day (Staff)" userId="ca5b3fc2-3fb0-450a-baab-4a6d997cab41" providerId="ADAL" clId="{2B431F33-4F47-554F-A05E-08779AB449B0}" dt="2022-01-24T21:18:44.816" v="996" actId="478"/>
          <ac:spMkLst>
            <pc:docMk/>
            <pc:sldMk cId="3109923631" sldId="299"/>
            <ac:spMk id="3" creationId="{7F273471-829B-D944-94AB-096A5D4DECAA}"/>
          </ac:spMkLst>
        </pc:spChg>
        <pc:spChg chg="mod">
          <ac:chgData name="N Day (Staff)" userId="ca5b3fc2-3fb0-450a-baab-4a6d997cab41" providerId="ADAL" clId="{2B431F33-4F47-554F-A05E-08779AB449B0}" dt="2022-01-24T21:27:17.728" v="1469" actId="1036"/>
          <ac:spMkLst>
            <pc:docMk/>
            <pc:sldMk cId="3109923631" sldId="299"/>
            <ac:spMk id="18" creationId="{A792C220-FC37-A441-BD7F-3F49A023CF44}"/>
          </ac:spMkLst>
        </pc:spChg>
        <pc:spChg chg="mod">
          <ac:chgData name="N Day (Staff)" userId="ca5b3fc2-3fb0-450a-baab-4a6d997cab41" providerId="ADAL" clId="{2B431F33-4F47-554F-A05E-08779AB449B0}" dt="2022-01-24T21:30:02.406" v="1474" actId="1037"/>
          <ac:spMkLst>
            <pc:docMk/>
            <pc:sldMk cId="3109923631" sldId="299"/>
            <ac:spMk id="62" creationId="{C827B3A1-B480-B84C-B848-CB5B8586C715}"/>
          </ac:spMkLst>
        </pc:spChg>
        <pc:spChg chg="mod">
          <ac:chgData name="N Day (Staff)" userId="ca5b3fc2-3fb0-450a-baab-4a6d997cab41" providerId="ADAL" clId="{2B431F33-4F47-554F-A05E-08779AB449B0}" dt="2022-01-24T21:30:02.406" v="1474" actId="1037"/>
          <ac:spMkLst>
            <pc:docMk/>
            <pc:sldMk cId="3109923631" sldId="299"/>
            <ac:spMk id="64" creationId="{C827B3A1-B480-B84C-B848-CB5B8586C715}"/>
          </ac:spMkLst>
        </pc:spChg>
        <pc:spChg chg="add mod">
          <ac:chgData name="N Day (Staff)" userId="ca5b3fc2-3fb0-450a-baab-4a6d997cab41" providerId="ADAL" clId="{2B431F33-4F47-554F-A05E-08779AB449B0}" dt="2022-01-24T21:18:45.049" v="997"/>
          <ac:spMkLst>
            <pc:docMk/>
            <pc:sldMk cId="3109923631" sldId="299"/>
            <ac:spMk id="84" creationId="{9A245498-36C1-7642-ACFC-8F0780ECD089}"/>
          </ac:spMkLst>
        </pc:spChg>
        <pc:spChg chg="mod">
          <ac:chgData name="N Day (Staff)" userId="ca5b3fc2-3fb0-450a-baab-4a6d997cab41" providerId="ADAL" clId="{2B431F33-4F47-554F-A05E-08779AB449B0}" dt="2022-01-24T21:26:43.232" v="1455" actId="1037"/>
          <ac:spMkLst>
            <pc:docMk/>
            <pc:sldMk cId="3109923631" sldId="299"/>
            <ac:spMk id="103" creationId="{D87AE91D-D905-634D-ADD5-C985A9E9A620}"/>
          </ac:spMkLst>
        </pc:spChg>
        <pc:grpChg chg="mod">
          <ac:chgData name="N Day (Staff)" userId="ca5b3fc2-3fb0-450a-baab-4a6d997cab41" providerId="ADAL" clId="{2B431F33-4F47-554F-A05E-08779AB449B0}" dt="2022-01-24T21:20:45.207" v="1111" actId="1037"/>
          <ac:grpSpMkLst>
            <pc:docMk/>
            <pc:sldMk cId="3109923631" sldId="299"/>
            <ac:grpSpMk id="95" creationId="{8874A9C7-65FA-1D45-80FD-73BF0365B41E}"/>
          </ac:grpSpMkLst>
        </pc:grpChg>
        <pc:grpChg chg="mod">
          <ac:chgData name="N Day (Staff)" userId="ca5b3fc2-3fb0-450a-baab-4a6d997cab41" providerId="ADAL" clId="{2B431F33-4F47-554F-A05E-08779AB449B0}" dt="2022-01-24T21:21:32.940" v="1179" actId="1035"/>
          <ac:grpSpMkLst>
            <pc:docMk/>
            <pc:sldMk cId="3109923631" sldId="299"/>
            <ac:grpSpMk id="97" creationId="{F19CD24D-2017-4245-8B80-E89ED813263A}"/>
          </ac:grpSpMkLst>
        </pc:grpChg>
        <pc:grpChg chg="mod">
          <ac:chgData name="N Day (Staff)" userId="ca5b3fc2-3fb0-450a-baab-4a6d997cab41" providerId="ADAL" clId="{2B431F33-4F47-554F-A05E-08779AB449B0}" dt="2022-01-24T21:22:03.070" v="1188" actId="14100"/>
          <ac:grpSpMkLst>
            <pc:docMk/>
            <pc:sldMk cId="3109923631" sldId="299"/>
            <ac:grpSpMk id="99" creationId="{4D166F34-D9FC-8B47-A2AF-0E64F4A0AEFF}"/>
          </ac:grpSpMkLst>
        </pc:grpChg>
        <pc:grpChg chg="mod">
          <ac:chgData name="N Day (Staff)" userId="ca5b3fc2-3fb0-450a-baab-4a6d997cab41" providerId="ADAL" clId="{2B431F33-4F47-554F-A05E-08779AB449B0}" dt="2022-01-24T21:23:07.803" v="1275" actId="1038"/>
          <ac:grpSpMkLst>
            <pc:docMk/>
            <pc:sldMk cId="3109923631" sldId="299"/>
            <ac:grpSpMk id="101" creationId="{75E4269C-0C9B-1F40-9263-961D63B0EF9B}"/>
          </ac:grpSpMkLst>
        </pc:grpChg>
        <pc:grpChg chg="mod">
          <ac:chgData name="N Day (Staff)" userId="ca5b3fc2-3fb0-450a-baab-4a6d997cab41" providerId="ADAL" clId="{2B431F33-4F47-554F-A05E-08779AB449B0}" dt="2022-01-24T21:19:58.160" v="1085" actId="1038"/>
          <ac:grpSpMkLst>
            <pc:docMk/>
            <pc:sldMk cId="3109923631" sldId="299"/>
            <ac:grpSpMk id="102" creationId="{33BFB17C-200B-A54A-962B-EAED91004842}"/>
          </ac:grpSpMkLst>
        </pc:grpChg>
        <pc:grpChg chg="mod">
          <ac:chgData name="N Day (Staff)" userId="ca5b3fc2-3fb0-450a-baab-4a6d997cab41" providerId="ADAL" clId="{2B431F33-4F47-554F-A05E-08779AB449B0}" dt="2022-01-24T21:26:46.118" v="1462" actId="1038"/>
          <ac:grpSpMkLst>
            <pc:docMk/>
            <pc:sldMk cId="3109923631" sldId="299"/>
            <ac:grpSpMk id="108" creationId="{0F30C6E7-37DF-814A-90C3-0A15752656A1}"/>
          </ac:grpSpMkLst>
        </pc:grpChg>
        <pc:grpChg chg="mod">
          <ac:chgData name="N Day (Staff)" userId="ca5b3fc2-3fb0-450a-baab-4a6d997cab41" providerId="ADAL" clId="{2B431F33-4F47-554F-A05E-08779AB449B0}" dt="2022-01-24T21:24:34.025" v="1413" actId="1035"/>
          <ac:grpSpMkLst>
            <pc:docMk/>
            <pc:sldMk cId="3109923631" sldId="299"/>
            <ac:grpSpMk id="123" creationId="{646F803B-2475-0345-A153-5E0FF31DAF38}"/>
          </ac:grpSpMkLst>
        </pc:grpChg>
        <pc:graphicFrameChg chg="mod modGraphic">
          <ac:chgData name="N Day (Staff)" userId="ca5b3fc2-3fb0-450a-baab-4a6d997cab41" providerId="ADAL" clId="{2B431F33-4F47-554F-A05E-08779AB449B0}" dt="2022-01-24T21:26:01.008" v="1435"/>
          <ac:graphicFrameMkLst>
            <pc:docMk/>
            <pc:sldMk cId="3109923631" sldId="299"/>
            <ac:graphicFrameMk id="5" creationId="{EF820877-FE2E-F847-BC66-0310FF2D93B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565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107621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92560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7" r:id="rId6"/>
    <p:sldLayoutId id="214748367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29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44711"/>
                  </p:ext>
                </p:extLst>
              </p:nvPr>
            </p:nvGraphicFramePr>
            <p:xfrm>
              <a:off x="317999" y="1566646"/>
              <a:ext cx="11681129" cy="5113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4738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316897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793428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3100281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713115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3180595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=2∶5 :4</m:t>
                                </m:r>
                              </m:oMath>
                            </m:oMathPara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:9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r"/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=1∶5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 :2 :3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=3 :2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:5 :2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44711"/>
                  </p:ext>
                </p:extLst>
              </p:nvPr>
            </p:nvGraphicFramePr>
            <p:xfrm>
              <a:off x="317999" y="1566646"/>
              <a:ext cx="11681129" cy="5113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4738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316897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793428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3100281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713115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3180595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2985" r="-245600" b="-202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2985" r="-126230" b="-202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2985" r="-398" b="-2022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102222" r="-245600" b="-10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102222" r="-126230" b="-10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102222" r="-398" b="-1007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203731" r="-245600" b="-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203731" r="-126230" b="-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203731" r="-398" b="-14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92F6EF3-462F-8043-9A35-89DD9A27052F}"/>
              </a:ext>
            </a:extLst>
          </p:cNvPr>
          <p:cNvSpPr txBox="1"/>
          <p:nvPr/>
        </p:nvSpPr>
        <p:spPr>
          <a:xfrm>
            <a:off x="185787" y="375634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chemeClr val="bg2"/>
                </a:solidFill>
              </a:rPr>
              <a:t>Using ratios to find</a:t>
            </a:r>
            <a:r>
              <a:rPr lang="en-GB" sz="3600" b="0" dirty="0">
                <a:solidFill>
                  <a:schemeClr val="bg2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3958311"/>
                  </p:ext>
                </p:extLst>
              </p:nvPr>
            </p:nvGraphicFramePr>
            <p:xfrm>
              <a:off x="314458" y="941941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In</a:t>
                          </a:r>
                          <a:r>
                            <a:rPr lang="en-GB" sz="24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each question, f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ind the sizes of angles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3958311"/>
                  </p:ext>
                </p:extLst>
              </p:nvPr>
            </p:nvGraphicFramePr>
            <p:xfrm>
              <a:off x="314458" y="941941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000" r="-110" b="-1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A792C220-FC37-A441-BD7F-3F49A023CF44}"/>
              </a:ext>
            </a:extLst>
          </p:cNvPr>
          <p:cNvSpPr/>
          <p:nvPr/>
        </p:nvSpPr>
        <p:spPr>
          <a:xfrm>
            <a:off x="8423565" y="6470429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dirty="0" err="1"/>
              <a:t>ALPMaths</a:t>
            </a:r>
            <a:endParaRPr lang="en-GB" sz="2000" dirty="0">
              <a:solidFill>
                <a:schemeClr val="tx1"/>
              </a:solidFill>
            </a:endParaRP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83620AFA-542E-6C4D-B2A0-75778C3D721D}"/>
              </a:ext>
            </a:extLst>
          </p:cNvPr>
          <p:cNvGrpSpPr/>
          <p:nvPr/>
        </p:nvGrpSpPr>
        <p:grpSpPr>
          <a:xfrm>
            <a:off x="1032547" y="2017145"/>
            <a:ext cx="1561763" cy="1104166"/>
            <a:chOff x="1374859" y="2031213"/>
            <a:chExt cx="1561763" cy="11041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7B03DBB1-1001-8949-9CF6-AAB113EA9241}"/>
                    </a:ext>
                  </a:extLst>
                </p:cNvPr>
                <p:cNvSpPr txBox="1"/>
                <p:nvPr/>
              </p:nvSpPr>
              <p:spPr>
                <a:xfrm>
                  <a:off x="1388277" y="276604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7B03DBB1-1001-8949-9CF6-AAB113EA92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8277" y="2766047"/>
                  <a:ext cx="282885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6DC9989A-A616-8646-B5D2-380805B7837D}"/>
                    </a:ext>
                  </a:extLst>
                </p:cNvPr>
                <p:cNvSpPr txBox="1"/>
                <p:nvPr/>
              </p:nvSpPr>
              <p:spPr>
                <a:xfrm>
                  <a:off x="1579862" y="247705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6DC9989A-A616-8646-B5D2-380805B783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9862" y="2477051"/>
                  <a:ext cx="282885" cy="369332"/>
                </a:xfrm>
                <a:prstGeom prst="rect">
                  <a:avLst/>
                </a:prstGeom>
                <a:blipFill>
                  <a:blip r:embed="rId6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369D67C-87D6-D548-B8A8-E735DB5BFCFD}"/>
                    </a:ext>
                  </a:extLst>
                </p:cNvPr>
                <p:cNvSpPr txBox="1"/>
                <p:nvPr/>
              </p:nvSpPr>
              <p:spPr>
                <a:xfrm>
                  <a:off x="2381478" y="204738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369D67C-87D6-D548-B8A8-E735DB5BFC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1478" y="2047385"/>
                  <a:ext cx="282885" cy="369332"/>
                </a:xfrm>
                <a:prstGeom prst="rect">
                  <a:avLst/>
                </a:prstGeom>
                <a:blipFill>
                  <a:blip r:embed="rId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3" name="TextBox 132">
                  <a:extLst>
                    <a:ext uri="{FF2B5EF4-FFF2-40B4-BE49-F238E27FC236}">
                      <a16:creationId xmlns:a16="http://schemas.microsoft.com/office/drawing/2014/main" id="{2184DF95-6561-EE4F-B581-2DAA8BE48ECC}"/>
                    </a:ext>
                  </a:extLst>
                </p:cNvPr>
                <p:cNvSpPr txBox="1"/>
                <p:nvPr/>
              </p:nvSpPr>
              <p:spPr>
                <a:xfrm>
                  <a:off x="2563555" y="2654100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3" name="TextBox 132">
                  <a:extLst>
                    <a:ext uri="{FF2B5EF4-FFF2-40B4-BE49-F238E27FC236}">
                      <a16:creationId xmlns:a16="http://schemas.microsoft.com/office/drawing/2014/main" id="{2184DF95-6561-EE4F-B581-2DAA8BE48E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3555" y="2654100"/>
                  <a:ext cx="282885" cy="369332"/>
                </a:xfrm>
                <a:prstGeom prst="rect">
                  <a:avLst/>
                </a:prstGeom>
                <a:blipFill>
                  <a:blip r:embed="rId8"/>
                  <a:stretch>
                    <a:fillRect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134C2764-295B-5041-8430-12510B482CFD}"/>
                </a:ext>
              </a:extLst>
            </p:cNvPr>
            <p:cNvSpPr/>
            <p:nvPr/>
          </p:nvSpPr>
          <p:spPr>
            <a:xfrm>
              <a:off x="1374859" y="2031213"/>
              <a:ext cx="1561763" cy="1076241"/>
            </a:xfrm>
            <a:custGeom>
              <a:avLst/>
              <a:gdLst>
                <a:gd name="connsiteX0" fmla="*/ 0 w 1561763"/>
                <a:gd name="connsiteY0" fmla="*/ 1076241 h 1076241"/>
                <a:gd name="connsiteX1" fmla="*/ 1561763 w 1561763"/>
                <a:gd name="connsiteY1" fmla="*/ 946768 h 1076241"/>
                <a:gd name="connsiteX2" fmla="*/ 1246174 w 1561763"/>
                <a:gd name="connsiteY2" fmla="*/ 0 h 1076241"/>
                <a:gd name="connsiteX3" fmla="*/ 283222 w 1561763"/>
                <a:gd name="connsiteY3" fmla="*/ 534075 h 1076241"/>
                <a:gd name="connsiteX4" fmla="*/ 0 w 1561763"/>
                <a:gd name="connsiteY4" fmla="*/ 1076241 h 1076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1763" h="1076241">
                  <a:moveTo>
                    <a:pt x="0" y="1076241"/>
                  </a:moveTo>
                  <a:lnTo>
                    <a:pt x="1561763" y="946768"/>
                  </a:lnTo>
                  <a:lnTo>
                    <a:pt x="1246174" y="0"/>
                  </a:lnTo>
                  <a:lnTo>
                    <a:pt x="283222" y="534075"/>
                  </a:lnTo>
                  <a:lnTo>
                    <a:pt x="0" y="1076241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38C1885-5DD6-814A-8239-F6C15996F857}"/>
              </a:ext>
            </a:extLst>
          </p:cNvPr>
          <p:cNvGrpSpPr/>
          <p:nvPr/>
        </p:nvGrpSpPr>
        <p:grpSpPr>
          <a:xfrm>
            <a:off x="553188" y="3866672"/>
            <a:ext cx="2072644" cy="859226"/>
            <a:chOff x="900628" y="3811407"/>
            <a:chExt cx="1826388" cy="8592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6EC412A7-874E-D242-B249-274842A664C3}"/>
                    </a:ext>
                  </a:extLst>
                </p:cNvPr>
                <p:cNvSpPr txBox="1"/>
                <p:nvPr/>
              </p:nvSpPr>
              <p:spPr>
                <a:xfrm>
                  <a:off x="964437" y="430130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6EC412A7-874E-D242-B249-274842A664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437" y="4301301"/>
                  <a:ext cx="282885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126FF0D7-3974-1145-A905-64380EF1F591}"/>
                    </a:ext>
                  </a:extLst>
                </p:cNvPr>
                <p:cNvSpPr txBox="1"/>
                <p:nvPr/>
              </p:nvSpPr>
              <p:spPr>
                <a:xfrm>
                  <a:off x="1353668" y="381140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126FF0D7-3974-1145-A905-64380EF1F5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3668" y="3811407"/>
                  <a:ext cx="28288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9B60ED6E-4655-C744-920D-6546D5AB2521}"/>
                </a:ext>
              </a:extLst>
            </p:cNvPr>
            <p:cNvSpPr/>
            <p:nvPr/>
          </p:nvSpPr>
          <p:spPr>
            <a:xfrm>
              <a:off x="906308" y="3843717"/>
              <a:ext cx="1820708" cy="793019"/>
            </a:xfrm>
            <a:custGeom>
              <a:avLst/>
              <a:gdLst>
                <a:gd name="connsiteX0" fmla="*/ 534074 w 1820708"/>
                <a:gd name="connsiteY0" fmla="*/ 0 h 793019"/>
                <a:gd name="connsiteX1" fmla="*/ 1820708 w 1820708"/>
                <a:gd name="connsiteY1" fmla="*/ 8092 h 793019"/>
                <a:gd name="connsiteX2" fmla="*/ 1278542 w 1820708"/>
                <a:gd name="connsiteY2" fmla="*/ 793019 h 793019"/>
                <a:gd name="connsiteX3" fmla="*/ 0 w 1820708"/>
                <a:gd name="connsiteY3" fmla="*/ 784927 h 793019"/>
                <a:gd name="connsiteX4" fmla="*/ 534074 w 1820708"/>
                <a:gd name="connsiteY4" fmla="*/ 0 h 79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0708" h="793019">
                  <a:moveTo>
                    <a:pt x="534074" y="0"/>
                  </a:moveTo>
                  <a:lnTo>
                    <a:pt x="1820708" y="8092"/>
                  </a:lnTo>
                  <a:lnTo>
                    <a:pt x="1278542" y="793019"/>
                  </a:lnTo>
                  <a:lnTo>
                    <a:pt x="0" y="784927"/>
                  </a:lnTo>
                  <a:lnTo>
                    <a:pt x="534074" y="0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B7E7507-19EF-4E48-A115-55A161B8C04E}"/>
                </a:ext>
              </a:extLst>
            </p:cNvPr>
            <p:cNvCxnSpPr>
              <a:cxnSpLocks/>
              <a:stCxn id="138" idx="0"/>
            </p:cNvCxnSpPr>
            <p:nvPr/>
          </p:nvCxnSpPr>
          <p:spPr>
            <a:xfrm>
              <a:off x="1440382" y="3843717"/>
              <a:ext cx="714046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D207F8CC-B15B-5D41-9C33-8083FBB681FD}"/>
                </a:ext>
              </a:extLst>
            </p:cNvPr>
            <p:cNvCxnSpPr>
              <a:cxnSpLocks/>
              <a:stCxn id="138" idx="0"/>
            </p:cNvCxnSpPr>
            <p:nvPr/>
          </p:nvCxnSpPr>
          <p:spPr>
            <a:xfrm>
              <a:off x="1440382" y="3843717"/>
              <a:ext cx="617484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7F72F8EE-5C5D-BA44-B89A-5E4E9DF40B06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8" y="4631056"/>
              <a:ext cx="755018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75E3C16C-3C1F-F849-A515-0115CA330457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8" y="4631056"/>
              <a:ext cx="672594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3C49FC0-DFAD-2347-95BF-C724A1E6F25D}"/>
                </a:ext>
              </a:extLst>
            </p:cNvPr>
            <p:cNvCxnSpPr>
              <a:cxnSpLocks/>
              <a:stCxn id="138" idx="3"/>
            </p:cNvCxnSpPr>
            <p:nvPr/>
          </p:nvCxnSpPr>
          <p:spPr>
            <a:xfrm flipV="1">
              <a:off x="906308" y="4129336"/>
              <a:ext cx="339735" cy="499308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E586367-8926-1046-A26B-F0A15360F2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4792" y="4240226"/>
              <a:ext cx="272782" cy="400907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6A11E003-FEA5-E44C-A539-D5D7AF8AC35B}"/>
              </a:ext>
            </a:extLst>
          </p:cNvPr>
          <p:cNvGrpSpPr/>
          <p:nvPr/>
        </p:nvGrpSpPr>
        <p:grpSpPr>
          <a:xfrm>
            <a:off x="4495487" y="3669283"/>
            <a:ext cx="1840523" cy="1124901"/>
            <a:chOff x="4595446" y="3628807"/>
            <a:chExt cx="1840523" cy="112490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12A03EC0-DC3E-AA40-82DD-2664FB0F46A1}"/>
                    </a:ext>
                  </a:extLst>
                </p:cNvPr>
                <p:cNvSpPr txBox="1"/>
                <p:nvPr/>
              </p:nvSpPr>
              <p:spPr>
                <a:xfrm>
                  <a:off x="4640163" y="398016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12A03EC0-DC3E-AA40-82DD-2664FB0F46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0163" y="3980169"/>
                  <a:ext cx="282885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D2E03B58-4548-7E4D-9858-819DAD3A93DD}"/>
                    </a:ext>
                  </a:extLst>
                </p:cNvPr>
                <p:cNvSpPr txBox="1"/>
                <p:nvPr/>
              </p:nvSpPr>
              <p:spPr>
                <a:xfrm>
                  <a:off x="5868413" y="400064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D2E03B58-4548-7E4D-9858-819DAD3A93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8413" y="4000641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5296B7D6-9A7C-E64E-8D70-DE45EC0C96D3}"/>
                    </a:ext>
                  </a:extLst>
                </p:cNvPr>
                <p:cNvSpPr txBox="1"/>
                <p:nvPr/>
              </p:nvSpPr>
              <p:spPr>
                <a:xfrm>
                  <a:off x="5025731" y="362880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5296B7D6-9A7C-E64E-8D70-DE45EC0C96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5731" y="3628807"/>
                  <a:ext cx="282885" cy="369332"/>
                </a:xfrm>
                <a:prstGeom prst="rect">
                  <a:avLst/>
                </a:prstGeom>
                <a:blipFill>
                  <a:blip r:embed="rId13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FE844F23-EF04-754E-83F6-DC8CEEBA0A82}"/>
                </a:ext>
              </a:extLst>
            </p:cNvPr>
            <p:cNvSpPr/>
            <p:nvPr/>
          </p:nvSpPr>
          <p:spPr>
            <a:xfrm>
              <a:off x="4595446" y="3634154"/>
              <a:ext cx="1840523" cy="1119554"/>
            </a:xfrm>
            <a:custGeom>
              <a:avLst/>
              <a:gdLst>
                <a:gd name="connsiteX0" fmla="*/ 0 w 1840523"/>
                <a:gd name="connsiteY0" fmla="*/ 556846 h 1119554"/>
                <a:gd name="connsiteX1" fmla="*/ 580292 w 1840523"/>
                <a:gd name="connsiteY1" fmla="*/ 0 h 1119554"/>
                <a:gd name="connsiteX2" fmla="*/ 1840523 w 1840523"/>
                <a:gd name="connsiteY2" fmla="*/ 568569 h 1119554"/>
                <a:gd name="connsiteX3" fmla="*/ 568569 w 1840523"/>
                <a:gd name="connsiteY3" fmla="*/ 1119554 h 1119554"/>
                <a:gd name="connsiteX4" fmla="*/ 0 w 1840523"/>
                <a:gd name="connsiteY4" fmla="*/ 556846 h 1119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523" h="1119554">
                  <a:moveTo>
                    <a:pt x="0" y="556846"/>
                  </a:moveTo>
                  <a:lnTo>
                    <a:pt x="580292" y="0"/>
                  </a:lnTo>
                  <a:lnTo>
                    <a:pt x="1840523" y="568569"/>
                  </a:lnTo>
                  <a:lnTo>
                    <a:pt x="568569" y="1119554"/>
                  </a:lnTo>
                  <a:lnTo>
                    <a:pt x="0" y="556846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944373F4-DD2B-9649-B616-D3B2C7E38DFA}"/>
                </a:ext>
              </a:extLst>
            </p:cNvPr>
            <p:cNvCxnSpPr>
              <a:cxnSpLocks/>
            </p:cNvCxnSpPr>
            <p:nvPr/>
          </p:nvCxnSpPr>
          <p:spPr>
            <a:xfrm>
              <a:off x="4844057" y="3860269"/>
              <a:ext cx="87910" cy="80615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5A28DC9A-43BA-B149-8A62-4DCBDD179D4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834162" y="4436881"/>
              <a:ext cx="87910" cy="80615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2C9E0A63-05FA-C843-8B2D-0CF685BD2B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78430" y="3823105"/>
              <a:ext cx="56223" cy="108523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CA0AF710-0F9B-C04C-8FBC-B5FA471ACA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08354" y="3835404"/>
              <a:ext cx="56223" cy="108523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A17C4450-E47C-A548-AB55-C26933BCC684}"/>
                </a:ext>
              </a:extLst>
            </p:cNvPr>
            <p:cNvCxnSpPr>
              <a:cxnSpLocks/>
            </p:cNvCxnSpPr>
            <p:nvPr/>
          </p:nvCxnSpPr>
          <p:spPr>
            <a:xfrm>
              <a:off x="5670080" y="4471670"/>
              <a:ext cx="66385" cy="107029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EE5CE487-1F34-7D4A-8B3C-4D1385EE51C9}"/>
                </a:ext>
              </a:extLst>
            </p:cNvPr>
            <p:cNvCxnSpPr>
              <a:cxnSpLocks/>
            </p:cNvCxnSpPr>
            <p:nvPr/>
          </p:nvCxnSpPr>
          <p:spPr>
            <a:xfrm>
              <a:off x="5698192" y="4454138"/>
              <a:ext cx="66385" cy="107029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834400BE-8D01-A64A-AC46-8C3B582F9E02}"/>
              </a:ext>
            </a:extLst>
          </p:cNvPr>
          <p:cNvGrpSpPr/>
          <p:nvPr/>
        </p:nvGrpSpPr>
        <p:grpSpPr>
          <a:xfrm>
            <a:off x="4840583" y="2096539"/>
            <a:ext cx="1982549" cy="968176"/>
            <a:chOff x="4693380" y="2198477"/>
            <a:chExt cx="1982549" cy="96817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6E7654CB-DD33-F748-9141-C36214160A6F}"/>
                    </a:ext>
                  </a:extLst>
                </p:cNvPr>
                <p:cNvSpPr txBox="1"/>
                <p:nvPr/>
              </p:nvSpPr>
              <p:spPr>
                <a:xfrm>
                  <a:off x="5635618" y="219847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6E7654CB-DD33-F748-9141-C36214160A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618" y="2198477"/>
                  <a:ext cx="282885" cy="369332"/>
                </a:xfrm>
                <a:prstGeom prst="rect">
                  <a:avLst/>
                </a:prstGeom>
                <a:blipFill>
                  <a:blip r:embed="rId14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8" name="TextBox 157">
                  <a:extLst>
                    <a:ext uri="{FF2B5EF4-FFF2-40B4-BE49-F238E27FC236}">
                      <a16:creationId xmlns:a16="http://schemas.microsoft.com/office/drawing/2014/main" id="{D1DB93B0-235C-1F42-8446-BA97DDE06142}"/>
                    </a:ext>
                  </a:extLst>
                </p:cNvPr>
                <p:cNvSpPr txBox="1"/>
                <p:nvPr/>
              </p:nvSpPr>
              <p:spPr>
                <a:xfrm>
                  <a:off x="6154836" y="279732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58" name="TextBox 157">
                  <a:extLst>
                    <a:ext uri="{FF2B5EF4-FFF2-40B4-BE49-F238E27FC236}">
                      <a16:creationId xmlns:a16="http://schemas.microsoft.com/office/drawing/2014/main" id="{D1DB93B0-235C-1F42-8446-BA97DDE061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4836" y="2797321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82006734-C7D5-0A45-AAB6-BD11D85BBBCA}"/>
                </a:ext>
              </a:extLst>
            </p:cNvPr>
            <p:cNvSpPr/>
            <p:nvPr/>
          </p:nvSpPr>
          <p:spPr>
            <a:xfrm>
              <a:off x="4693381" y="2209126"/>
              <a:ext cx="1982548" cy="946768"/>
            </a:xfrm>
            <a:custGeom>
              <a:avLst/>
              <a:gdLst>
                <a:gd name="connsiteX0" fmla="*/ 0 w 1982548"/>
                <a:gd name="connsiteY0" fmla="*/ 0 h 946768"/>
                <a:gd name="connsiteX1" fmla="*/ 0 w 1982548"/>
                <a:gd name="connsiteY1" fmla="*/ 946768 h 946768"/>
                <a:gd name="connsiteX2" fmla="*/ 1982548 w 1982548"/>
                <a:gd name="connsiteY2" fmla="*/ 938676 h 946768"/>
                <a:gd name="connsiteX3" fmla="*/ 1181437 w 1982548"/>
                <a:gd name="connsiteY3" fmla="*/ 16184 h 946768"/>
                <a:gd name="connsiteX4" fmla="*/ 0 w 1982548"/>
                <a:gd name="connsiteY4" fmla="*/ 0 h 9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2548" h="946768">
                  <a:moveTo>
                    <a:pt x="0" y="0"/>
                  </a:moveTo>
                  <a:lnTo>
                    <a:pt x="0" y="946768"/>
                  </a:lnTo>
                  <a:lnTo>
                    <a:pt x="1982548" y="938676"/>
                  </a:lnTo>
                  <a:lnTo>
                    <a:pt x="1181437" y="161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A60701FA-0886-634D-9006-5C7452D20BA0}"/>
                </a:ext>
              </a:extLst>
            </p:cNvPr>
            <p:cNvSpPr/>
            <p:nvPr/>
          </p:nvSpPr>
          <p:spPr>
            <a:xfrm>
              <a:off x="4693380" y="3005217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19B854E-0E18-C641-AD20-007F850FC423}"/>
                </a:ext>
              </a:extLst>
            </p:cNvPr>
            <p:cNvSpPr/>
            <p:nvPr/>
          </p:nvSpPr>
          <p:spPr>
            <a:xfrm>
              <a:off x="4693381" y="2214473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944EE4F-6EC7-BB45-8255-B91FBF978127}"/>
              </a:ext>
            </a:extLst>
          </p:cNvPr>
          <p:cNvGrpSpPr/>
          <p:nvPr/>
        </p:nvGrpSpPr>
        <p:grpSpPr>
          <a:xfrm>
            <a:off x="8560789" y="2069978"/>
            <a:ext cx="1986437" cy="1070035"/>
            <a:chOff x="8630313" y="2142356"/>
            <a:chExt cx="1986437" cy="1070035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3F6EC79-863E-6144-8204-6FBA9433F658}"/>
                </a:ext>
              </a:extLst>
            </p:cNvPr>
            <p:cNvGrpSpPr/>
            <p:nvPr/>
          </p:nvGrpSpPr>
          <p:grpSpPr>
            <a:xfrm>
              <a:off x="8630313" y="2142356"/>
              <a:ext cx="1986437" cy="1070035"/>
              <a:chOff x="8630313" y="2142356"/>
              <a:chExt cx="1986437" cy="1070035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53D51B21-DFDA-7941-9930-C6C051D6A7C1}"/>
                  </a:ext>
                </a:extLst>
              </p:cNvPr>
              <p:cNvGrpSpPr/>
              <p:nvPr/>
            </p:nvGrpSpPr>
            <p:grpSpPr>
              <a:xfrm>
                <a:off x="8630313" y="2142356"/>
                <a:ext cx="1811948" cy="1070035"/>
                <a:chOff x="8630313" y="2142356"/>
                <a:chExt cx="1811948" cy="1070035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7" name="TextBox 166">
                      <a:extLst>
                        <a:ext uri="{FF2B5EF4-FFF2-40B4-BE49-F238E27FC236}">
                          <a16:creationId xmlns:a16="http://schemas.microsoft.com/office/drawing/2014/main" id="{23B708C1-C463-AD40-9889-9A123A4A660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30313" y="2142356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167" name="TextBox 166">
                      <a:extLst>
                        <a:ext uri="{FF2B5EF4-FFF2-40B4-BE49-F238E27FC236}">
                          <a16:creationId xmlns:a16="http://schemas.microsoft.com/office/drawing/2014/main" id="{23B708C1-C463-AD40-9889-9A123A4A660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630313" y="2142356"/>
                      <a:ext cx="282885" cy="36933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r="-8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8" name="TextBox 167">
                      <a:extLst>
                        <a:ext uri="{FF2B5EF4-FFF2-40B4-BE49-F238E27FC236}">
                          <a16:creationId xmlns:a16="http://schemas.microsoft.com/office/drawing/2014/main" id="{6F40D2D7-5073-694A-A516-98CFAB00432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876491" y="2843059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168" name="TextBox 167">
                      <a:extLst>
                        <a:ext uri="{FF2B5EF4-FFF2-40B4-BE49-F238E27FC236}">
                          <a16:creationId xmlns:a16="http://schemas.microsoft.com/office/drawing/2014/main" id="{6F40D2D7-5073-694A-A516-98CFAB00432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76491" y="2843059"/>
                      <a:ext cx="282885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r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9" name="TextBox 168">
                      <a:extLst>
                        <a:ext uri="{FF2B5EF4-FFF2-40B4-BE49-F238E27FC236}">
                          <a16:creationId xmlns:a16="http://schemas.microsoft.com/office/drawing/2014/main" id="{73D1F0BE-D16E-594F-98C9-EF5E290F8F5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59376" y="2432196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169" name="TextBox 168">
                      <a:extLst>
                        <a:ext uri="{FF2B5EF4-FFF2-40B4-BE49-F238E27FC236}">
                          <a16:creationId xmlns:a16="http://schemas.microsoft.com/office/drawing/2014/main" id="{73D1F0BE-D16E-594F-98C9-EF5E290F8F5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159376" y="2432196"/>
                      <a:ext cx="282885" cy="369332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 r="-869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66" name="Freeform 165">
                <a:extLst>
                  <a:ext uri="{FF2B5EF4-FFF2-40B4-BE49-F238E27FC236}">
                    <a16:creationId xmlns:a16="http://schemas.microsoft.com/office/drawing/2014/main" id="{8762E035-CC4F-CA44-84B9-C4667D8F5403}"/>
                  </a:ext>
                </a:extLst>
              </p:cNvPr>
              <p:cNvSpPr/>
              <p:nvPr/>
            </p:nvSpPr>
            <p:spPr>
              <a:xfrm>
                <a:off x="8634202" y="2144058"/>
                <a:ext cx="1982548" cy="1036112"/>
              </a:xfrm>
              <a:custGeom>
                <a:avLst/>
                <a:gdLst>
                  <a:gd name="connsiteX0" fmla="*/ 0 w 1982548"/>
                  <a:gd name="connsiteY0" fmla="*/ 0 h 1246174"/>
                  <a:gd name="connsiteX1" fmla="*/ 0 w 1982548"/>
                  <a:gd name="connsiteY1" fmla="*/ 1246174 h 1246174"/>
                  <a:gd name="connsiteX2" fmla="*/ 1488934 w 1982548"/>
                  <a:gd name="connsiteY2" fmla="*/ 1246174 h 1246174"/>
                  <a:gd name="connsiteX3" fmla="*/ 1982548 w 1982548"/>
                  <a:gd name="connsiteY3" fmla="*/ 428878 h 1246174"/>
                  <a:gd name="connsiteX4" fmla="*/ 0 w 1982548"/>
                  <a:gd name="connsiteY4" fmla="*/ 0 h 1246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2548" h="1246174">
                    <a:moveTo>
                      <a:pt x="0" y="0"/>
                    </a:moveTo>
                    <a:lnTo>
                      <a:pt x="0" y="1246174"/>
                    </a:lnTo>
                    <a:lnTo>
                      <a:pt x="1488934" y="1246174"/>
                    </a:lnTo>
                    <a:lnTo>
                      <a:pt x="1982548" y="42887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61D4DF07-40FD-F841-A37E-870205DCCA22}"/>
                </a:ext>
              </a:extLst>
            </p:cNvPr>
            <p:cNvSpPr/>
            <p:nvPr/>
          </p:nvSpPr>
          <p:spPr>
            <a:xfrm>
              <a:off x="8634202" y="3030950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8197469-B1C9-7345-A5D7-6830EF085A72}"/>
              </a:ext>
            </a:extLst>
          </p:cNvPr>
          <p:cNvGrpSpPr/>
          <p:nvPr/>
        </p:nvGrpSpPr>
        <p:grpSpPr>
          <a:xfrm>
            <a:off x="8763851" y="3428265"/>
            <a:ext cx="1378011" cy="1383570"/>
            <a:chOff x="8528090" y="3385930"/>
            <a:chExt cx="1378011" cy="13835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1A545A07-8E8A-C24F-8D64-33BC328F8D74}"/>
                    </a:ext>
                  </a:extLst>
                </p:cNvPr>
                <p:cNvSpPr txBox="1"/>
                <p:nvPr/>
              </p:nvSpPr>
              <p:spPr>
                <a:xfrm>
                  <a:off x="8528090" y="3912540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1A545A07-8E8A-C24F-8D64-33BC328F8D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8090" y="3912540"/>
                  <a:ext cx="282885" cy="369332"/>
                </a:xfrm>
                <a:prstGeom prst="rect">
                  <a:avLst/>
                </a:prstGeom>
                <a:blipFill>
                  <a:blip r:embed="rId1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EEEEB4A2-768A-B740-8B59-421EE77C6B0B}"/>
                    </a:ext>
                  </a:extLst>
                </p:cNvPr>
                <p:cNvSpPr txBox="1"/>
                <p:nvPr/>
              </p:nvSpPr>
              <p:spPr>
                <a:xfrm>
                  <a:off x="9221256" y="343518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EEEEB4A2-768A-B740-8B59-421EE77C6B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1256" y="3435185"/>
                  <a:ext cx="282885" cy="369332"/>
                </a:xfrm>
                <a:prstGeom prst="rect">
                  <a:avLst/>
                </a:prstGeom>
                <a:blipFill>
                  <a:blip r:embed="rId18"/>
                  <a:stretch>
                    <a:fillRect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DF7599FE-2786-9347-91C3-46C635F3304C}"/>
                    </a:ext>
                  </a:extLst>
                </p:cNvPr>
                <p:cNvSpPr txBox="1"/>
                <p:nvPr/>
              </p:nvSpPr>
              <p:spPr>
                <a:xfrm>
                  <a:off x="9221256" y="3927175"/>
                  <a:ext cx="68484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100°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DF7599FE-2786-9347-91C3-46C635F330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1256" y="3927175"/>
                  <a:ext cx="684845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342A2696-BA66-1349-B1CB-C6100E4F9439}"/>
                    </a:ext>
                  </a:extLst>
                </p:cNvPr>
                <p:cNvSpPr txBox="1"/>
                <p:nvPr/>
              </p:nvSpPr>
              <p:spPr>
                <a:xfrm>
                  <a:off x="8937847" y="4400168"/>
                  <a:ext cx="66218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120°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342A2696-BA66-1349-B1CB-C6100E4F94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7847" y="4400168"/>
                  <a:ext cx="662189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1225E337-9169-F94E-A49D-5BC343033051}"/>
                </a:ext>
              </a:extLst>
            </p:cNvPr>
            <p:cNvSpPr/>
            <p:nvPr/>
          </p:nvSpPr>
          <p:spPr>
            <a:xfrm>
              <a:off x="8547652" y="3385930"/>
              <a:ext cx="1325218" cy="1378227"/>
            </a:xfrm>
            <a:custGeom>
              <a:avLst/>
              <a:gdLst>
                <a:gd name="connsiteX0" fmla="*/ 0 w 1325218"/>
                <a:gd name="connsiteY0" fmla="*/ 675861 h 1378227"/>
                <a:gd name="connsiteX1" fmla="*/ 881270 w 1325218"/>
                <a:gd name="connsiteY1" fmla="*/ 0 h 1378227"/>
                <a:gd name="connsiteX2" fmla="*/ 1325218 w 1325218"/>
                <a:gd name="connsiteY2" fmla="*/ 695740 h 1378227"/>
                <a:gd name="connsiteX3" fmla="*/ 881270 w 1325218"/>
                <a:gd name="connsiteY3" fmla="*/ 1378227 h 1378227"/>
                <a:gd name="connsiteX4" fmla="*/ 0 w 1325218"/>
                <a:gd name="connsiteY4" fmla="*/ 1378227 h 1378227"/>
                <a:gd name="connsiteX5" fmla="*/ 0 w 1325218"/>
                <a:gd name="connsiteY5" fmla="*/ 675861 h 1378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218" h="1378227">
                  <a:moveTo>
                    <a:pt x="0" y="675861"/>
                  </a:moveTo>
                  <a:lnTo>
                    <a:pt x="881270" y="0"/>
                  </a:lnTo>
                  <a:lnTo>
                    <a:pt x="1325218" y="695740"/>
                  </a:lnTo>
                  <a:lnTo>
                    <a:pt x="881270" y="1378227"/>
                  </a:lnTo>
                  <a:lnTo>
                    <a:pt x="0" y="1378227"/>
                  </a:lnTo>
                  <a:lnTo>
                    <a:pt x="0" y="675861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3FCFCEB5-2393-DE46-8919-840CB05C70D7}"/>
                </a:ext>
              </a:extLst>
            </p:cNvPr>
            <p:cNvSpPr/>
            <p:nvPr/>
          </p:nvSpPr>
          <p:spPr>
            <a:xfrm>
              <a:off x="8554975" y="4611778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614D2B4-E24F-9841-BF9E-D99EE8157BB4}"/>
              </a:ext>
            </a:extLst>
          </p:cNvPr>
          <p:cNvGrpSpPr/>
          <p:nvPr/>
        </p:nvGrpSpPr>
        <p:grpSpPr>
          <a:xfrm>
            <a:off x="410660" y="5328490"/>
            <a:ext cx="1614944" cy="1269704"/>
            <a:chOff x="482405" y="5275033"/>
            <a:chExt cx="1614944" cy="1269704"/>
          </a:xfrm>
        </p:grpSpPr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276C0504-185C-AE41-882B-3E0134ED95B9}"/>
                </a:ext>
              </a:extLst>
            </p:cNvPr>
            <p:cNvGrpSpPr/>
            <p:nvPr/>
          </p:nvGrpSpPr>
          <p:grpSpPr>
            <a:xfrm>
              <a:off x="482405" y="5275033"/>
              <a:ext cx="1614944" cy="1268222"/>
              <a:chOff x="362876" y="5357329"/>
              <a:chExt cx="1771049" cy="126822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1" name="TextBox 180">
                    <a:extLst>
                      <a:ext uri="{FF2B5EF4-FFF2-40B4-BE49-F238E27FC236}">
                        <a16:creationId xmlns:a16="http://schemas.microsoft.com/office/drawing/2014/main" id="{C44B7717-600A-7A40-86EE-CE96613AF035}"/>
                      </a:ext>
                    </a:extLst>
                  </p:cNvPr>
                  <p:cNvSpPr txBox="1"/>
                  <p:nvPr/>
                </p:nvSpPr>
                <p:spPr>
                  <a:xfrm>
                    <a:off x="362876" y="5876372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81" name="TextBox 180">
                    <a:extLst>
                      <a:ext uri="{FF2B5EF4-FFF2-40B4-BE49-F238E27FC236}">
                        <a16:creationId xmlns:a16="http://schemas.microsoft.com/office/drawing/2014/main" id="{C44B7717-600A-7A40-86EE-CE96613AF03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876" y="5876372"/>
                    <a:ext cx="282885" cy="313955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r="-23810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2" name="TextBox 181">
                    <a:extLst>
                      <a:ext uri="{FF2B5EF4-FFF2-40B4-BE49-F238E27FC236}">
                        <a16:creationId xmlns:a16="http://schemas.microsoft.com/office/drawing/2014/main" id="{FD13BBE5-D759-504E-8536-C2031A892144}"/>
                      </a:ext>
                    </a:extLst>
                  </p:cNvPr>
                  <p:cNvSpPr txBox="1"/>
                  <p:nvPr/>
                </p:nvSpPr>
                <p:spPr>
                  <a:xfrm>
                    <a:off x="1056569" y="5377506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82" name="TextBox 181">
                    <a:extLst>
                      <a:ext uri="{FF2B5EF4-FFF2-40B4-BE49-F238E27FC236}">
                        <a16:creationId xmlns:a16="http://schemas.microsoft.com/office/drawing/2014/main" id="{FD13BBE5-D759-504E-8536-C2031A8921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56569" y="5377506"/>
                    <a:ext cx="282885" cy="313955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23810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3" name="TextBox 182">
                    <a:extLst>
                      <a:ext uri="{FF2B5EF4-FFF2-40B4-BE49-F238E27FC236}">
                        <a16:creationId xmlns:a16="http://schemas.microsoft.com/office/drawing/2014/main" id="{3DD9108E-B3D2-2849-A8E5-7B2725087A5A}"/>
                      </a:ext>
                    </a:extLst>
                  </p:cNvPr>
                  <p:cNvSpPr txBox="1"/>
                  <p:nvPr/>
                </p:nvSpPr>
                <p:spPr>
                  <a:xfrm>
                    <a:off x="1820602" y="5926256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83" name="TextBox 182">
                    <a:extLst>
                      <a:ext uri="{FF2B5EF4-FFF2-40B4-BE49-F238E27FC236}">
                        <a16:creationId xmlns:a16="http://schemas.microsoft.com/office/drawing/2014/main" id="{3DD9108E-B3D2-2849-A8E5-7B2725087A5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20602" y="5926256"/>
                    <a:ext cx="282885" cy="313955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r="-18182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4" name="Freeform 183">
                <a:extLst>
                  <a:ext uri="{FF2B5EF4-FFF2-40B4-BE49-F238E27FC236}">
                    <a16:creationId xmlns:a16="http://schemas.microsoft.com/office/drawing/2014/main" id="{74C7994B-3B3A-D945-B076-C196063E5C25}"/>
                  </a:ext>
                </a:extLst>
              </p:cNvPr>
              <p:cNvSpPr/>
              <p:nvPr/>
            </p:nvSpPr>
            <p:spPr>
              <a:xfrm>
                <a:off x="362876" y="5357329"/>
                <a:ext cx="1771049" cy="1268222"/>
              </a:xfrm>
              <a:custGeom>
                <a:avLst/>
                <a:gdLst>
                  <a:gd name="connsiteX0" fmla="*/ 9625 w 1771049"/>
                  <a:gd name="connsiteY0" fmla="*/ 741145 h 1491916"/>
                  <a:gd name="connsiteX1" fmla="*/ 875899 w 1771049"/>
                  <a:gd name="connsiteY1" fmla="*/ 0 h 1491916"/>
                  <a:gd name="connsiteX2" fmla="*/ 1771049 w 1771049"/>
                  <a:gd name="connsiteY2" fmla="*/ 779646 h 1491916"/>
                  <a:gd name="connsiteX3" fmla="*/ 1761423 w 1771049"/>
                  <a:gd name="connsiteY3" fmla="*/ 1491916 h 1491916"/>
                  <a:gd name="connsiteX4" fmla="*/ 0 w 1771049"/>
                  <a:gd name="connsiteY4" fmla="*/ 1491916 h 1491916"/>
                  <a:gd name="connsiteX5" fmla="*/ 9625 w 1771049"/>
                  <a:gd name="connsiteY5" fmla="*/ 741145 h 1491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049" h="1491916">
                    <a:moveTo>
                      <a:pt x="9625" y="741145"/>
                    </a:moveTo>
                    <a:lnTo>
                      <a:pt x="875899" y="0"/>
                    </a:lnTo>
                    <a:lnTo>
                      <a:pt x="1771049" y="779646"/>
                    </a:lnTo>
                    <a:lnTo>
                      <a:pt x="1761423" y="1491916"/>
                    </a:lnTo>
                    <a:lnTo>
                      <a:pt x="0" y="1491916"/>
                    </a:lnTo>
                    <a:lnTo>
                      <a:pt x="9625" y="741145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DB7484E5-0F0D-0C43-A3D9-BFBFB9C5B0EE}"/>
                </a:ext>
              </a:extLst>
            </p:cNvPr>
            <p:cNvSpPr/>
            <p:nvPr/>
          </p:nvSpPr>
          <p:spPr>
            <a:xfrm>
              <a:off x="487176" y="6387839"/>
              <a:ext cx="150677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DED7C813-AD12-D645-B3A4-1565331D2A34}"/>
                </a:ext>
              </a:extLst>
            </p:cNvPr>
            <p:cNvSpPr/>
            <p:nvPr/>
          </p:nvSpPr>
          <p:spPr>
            <a:xfrm>
              <a:off x="1932396" y="6389937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F2B5104D-8D0F-6B49-A9E4-FB4EA33AC4D1}"/>
              </a:ext>
            </a:extLst>
          </p:cNvPr>
          <p:cNvGrpSpPr/>
          <p:nvPr/>
        </p:nvGrpSpPr>
        <p:grpSpPr>
          <a:xfrm>
            <a:off x="4374134" y="5093520"/>
            <a:ext cx="1880718" cy="1326445"/>
            <a:chOff x="4575278" y="5247153"/>
            <a:chExt cx="1880718" cy="132644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76891D30-BCE9-5E41-A2AC-F4BDED87920F}"/>
                    </a:ext>
                  </a:extLst>
                </p:cNvPr>
                <p:cNvSpPr txBox="1"/>
                <p:nvPr/>
              </p:nvSpPr>
              <p:spPr>
                <a:xfrm>
                  <a:off x="4709967" y="5710746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76891D30-BCE9-5E41-A2AC-F4BDED8792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09967" y="5710746"/>
                  <a:ext cx="282885" cy="369332"/>
                </a:xfrm>
                <a:prstGeom prst="rect">
                  <a:avLst/>
                </a:prstGeom>
                <a:blipFill>
                  <a:blip r:embed="rId1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D6CFC9B8-FD0C-A14A-AF20-585EB70B3835}"/>
                    </a:ext>
                  </a:extLst>
                </p:cNvPr>
                <p:cNvSpPr txBox="1"/>
                <p:nvPr/>
              </p:nvSpPr>
              <p:spPr>
                <a:xfrm>
                  <a:off x="5650101" y="5247153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D6CFC9B8-FD0C-A14A-AF20-585EB70B38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0101" y="5247153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32F8504D-F5A0-3545-B312-46EBDA2AA142}"/>
                    </a:ext>
                  </a:extLst>
                </p:cNvPr>
                <p:cNvSpPr txBox="1"/>
                <p:nvPr/>
              </p:nvSpPr>
              <p:spPr>
                <a:xfrm>
                  <a:off x="6100349" y="572232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32F8504D-F5A0-3545-B312-46EBDA2AA1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0349" y="5722329"/>
                  <a:ext cx="282885" cy="369332"/>
                </a:xfrm>
                <a:prstGeom prst="rect">
                  <a:avLst/>
                </a:prstGeom>
                <a:blipFill>
                  <a:blip r:embed="rId24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7D97CED6-1095-8440-9F26-6ECE617A8493}"/>
                </a:ext>
              </a:extLst>
            </p:cNvPr>
            <p:cNvGrpSpPr/>
            <p:nvPr/>
          </p:nvGrpSpPr>
          <p:grpSpPr>
            <a:xfrm flipH="1">
              <a:off x="4575278" y="5264519"/>
              <a:ext cx="1880718" cy="1309079"/>
              <a:chOff x="4595446" y="3634154"/>
              <a:chExt cx="1840523" cy="1119554"/>
            </a:xfrm>
          </p:grpSpPr>
          <p:sp>
            <p:nvSpPr>
              <p:cNvPr id="190" name="Freeform 189">
                <a:extLst>
                  <a:ext uri="{FF2B5EF4-FFF2-40B4-BE49-F238E27FC236}">
                    <a16:creationId xmlns:a16="http://schemas.microsoft.com/office/drawing/2014/main" id="{7A5B46E1-B4DE-8544-B1DA-4A8B18348276}"/>
                  </a:ext>
                </a:extLst>
              </p:cNvPr>
              <p:cNvSpPr/>
              <p:nvPr/>
            </p:nvSpPr>
            <p:spPr>
              <a:xfrm>
                <a:off x="4595446" y="3634154"/>
                <a:ext cx="1840523" cy="1119554"/>
              </a:xfrm>
              <a:custGeom>
                <a:avLst/>
                <a:gdLst>
                  <a:gd name="connsiteX0" fmla="*/ 0 w 1840523"/>
                  <a:gd name="connsiteY0" fmla="*/ 556846 h 1119554"/>
                  <a:gd name="connsiteX1" fmla="*/ 580292 w 1840523"/>
                  <a:gd name="connsiteY1" fmla="*/ 0 h 1119554"/>
                  <a:gd name="connsiteX2" fmla="*/ 1840523 w 1840523"/>
                  <a:gd name="connsiteY2" fmla="*/ 568569 h 1119554"/>
                  <a:gd name="connsiteX3" fmla="*/ 568569 w 1840523"/>
                  <a:gd name="connsiteY3" fmla="*/ 1119554 h 1119554"/>
                  <a:gd name="connsiteX4" fmla="*/ 0 w 1840523"/>
                  <a:gd name="connsiteY4" fmla="*/ 556846 h 1119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40523" h="1119554">
                    <a:moveTo>
                      <a:pt x="0" y="556846"/>
                    </a:moveTo>
                    <a:lnTo>
                      <a:pt x="580292" y="0"/>
                    </a:lnTo>
                    <a:lnTo>
                      <a:pt x="1840523" y="568569"/>
                    </a:lnTo>
                    <a:lnTo>
                      <a:pt x="568569" y="1119554"/>
                    </a:lnTo>
                    <a:lnTo>
                      <a:pt x="0" y="556846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06BF0D5D-6184-734C-9A53-304F15375C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44787" y="3867578"/>
                <a:ext cx="100962" cy="8646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DCFAACD2-B347-EA49-8737-99B5CE052F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2074" y="4425294"/>
                <a:ext cx="105435" cy="89331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63E89523-2A19-D34F-A406-B8035E11D2E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78430" y="3823105"/>
                <a:ext cx="56223" cy="10852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3ABDACC0-B285-AC4E-8242-33E5C04C99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08354" y="3835404"/>
                <a:ext cx="56223" cy="10852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E97EB9F0-26D7-274C-80BC-74C261BF4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0080" y="4471670"/>
                <a:ext cx="66385" cy="107029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A7BB162A-EB5C-1140-A734-5DB700388E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8192" y="4454138"/>
                <a:ext cx="66385" cy="107029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5" name="Title 1">
            <a:extLst>
              <a:ext uri="{FF2B5EF4-FFF2-40B4-BE49-F238E27FC236}">
                <a16:creationId xmlns:a16="http://schemas.microsoft.com/office/drawing/2014/main" id="{1E97D21D-79C7-E445-B4C4-0A0327B5DE7D}"/>
              </a:ext>
            </a:extLst>
          </p:cNvPr>
          <p:cNvSpPr txBox="1">
            <a:spLocks/>
          </p:cNvSpPr>
          <p:nvPr/>
        </p:nvSpPr>
        <p:spPr>
          <a:xfrm>
            <a:off x="4333191" y="294928"/>
            <a:ext cx="595611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2"/>
                </a:solidFill>
              </a:rPr>
              <a:t>Angles in Polygons</a:t>
            </a:r>
          </a:p>
        </p:txBody>
      </p: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B37162A0-2200-1C4F-979E-CECAED4B1371}"/>
              </a:ext>
            </a:extLst>
          </p:cNvPr>
          <p:cNvGrpSpPr/>
          <p:nvPr/>
        </p:nvGrpSpPr>
        <p:grpSpPr>
          <a:xfrm>
            <a:off x="8859055" y="5143765"/>
            <a:ext cx="1212282" cy="1080707"/>
            <a:chOff x="8788717" y="5143765"/>
            <a:chExt cx="1212282" cy="108070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C8D7BCDF-63AC-5142-86B3-81E295C8AD26}"/>
                    </a:ext>
                  </a:extLst>
                </p:cNvPr>
                <p:cNvSpPr txBox="1"/>
                <p:nvPr/>
              </p:nvSpPr>
              <p:spPr>
                <a:xfrm>
                  <a:off x="8788717" y="541499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C8D7BCDF-63AC-5142-86B3-81E295C8AD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717" y="5414997"/>
                  <a:ext cx="282885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8" name="TextBox 207">
                  <a:extLst>
                    <a:ext uri="{FF2B5EF4-FFF2-40B4-BE49-F238E27FC236}">
                      <a16:creationId xmlns:a16="http://schemas.microsoft.com/office/drawing/2014/main" id="{8D3AAFA0-3F17-184F-8D95-B059BD1BE6A2}"/>
                    </a:ext>
                  </a:extLst>
                </p:cNvPr>
                <p:cNvSpPr txBox="1"/>
                <p:nvPr/>
              </p:nvSpPr>
              <p:spPr>
                <a:xfrm>
                  <a:off x="9099883" y="514376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08" name="TextBox 207">
                  <a:extLst>
                    <a:ext uri="{FF2B5EF4-FFF2-40B4-BE49-F238E27FC236}">
                      <a16:creationId xmlns:a16="http://schemas.microsoft.com/office/drawing/2014/main" id="{8D3AAFA0-3F17-184F-8D95-B059BD1BE6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9883" y="5143765"/>
                  <a:ext cx="282885" cy="369332"/>
                </a:xfrm>
                <a:prstGeom prst="rect">
                  <a:avLst/>
                </a:prstGeom>
                <a:blipFill>
                  <a:blip r:embed="rId25"/>
                  <a:stretch>
                    <a:fillRect r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9926AECA-AABB-CB43-B95D-3436B5204926}"/>
                    </a:ext>
                  </a:extLst>
                </p:cNvPr>
                <p:cNvSpPr txBox="1"/>
                <p:nvPr/>
              </p:nvSpPr>
              <p:spPr>
                <a:xfrm>
                  <a:off x="9701623" y="543516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9926AECA-AABB-CB43-B95D-3436B52049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1623" y="5435169"/>
                  <a:ext cx="282885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46494DF4-CC9D-2745-B897-32E53CEE9BF9}"/>
                    </a:ext>
                  </a:extLst>
                </p:cNvPr>
                <p:cNvSpPr txBox="1"/>
                <p:nvPr/>
              </p:nvSpPr>
              <p:spPr>
                <a:xfrm>
                  <a:off x="9368107" y="514376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46494DF4-CC9D-2745-B897-32E53CEE9B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8107" y="5143765"/>
                  <a:ext cx="282885" cy="369332"/>
                </a:xfrm>
                <a:prstGeom prst="rect">
                  <a:avLst/>
                </a:prstGeom>
                <a:blipFill>
                  <a:blip r:embed="rId26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54CE29A9-935B-CB4F-A0C3-DC5976465571}"/>
                </a:ext>
              </a:extLst>
            </p:cNvPr>
            <p:cNvSpPr/>
            <p:nvPr/>
          </p:nvSpPr>
          <p:spPr>
            <a:xfrm>
              <a:off x="8817658" y="5199027"/>
              <a:ext cx="1183341" cy="1021977"/>
            </a:xfrm>
            <a:custGeom>
              <a:avLst/>
              <a:gdLst>
                <a:gd name="connsiteX0" fmla="*/ 0 w 1183341"/>
                <a:gd name="connsiteY0" fmla="*/ 1015253 h 1021977"/>
                <a:gd name="connsiteX1" fmla="*/ 1183341 w 1183341"/>
                <a:gd name="connsiteY1" fmla="*/ 1021977 h 1021977"/>
                <a:gd name="connsiteX2" fmla="*/ 1176617 w 1183341"/>
                <a:gd name="connsiteY2" fmla="*/ 336177 h 1021977"/>
                <a:gd name="connsiteX3" fmla="*/ 786653 w 1183341"/>
                <a:gd name="connsiteY3" fmla="*/ 6724 h 1021977"/>
                <a:gd name="connsiteX4" fmla="*/ 396688 w 1183341"/>
                <a:gd name="connsiteY4" fmla="*/ 0 h 1021977"/>
                <a:gd name="connsiteX5" fmla="*/ 0 w 1183341"/>
                <a:gd name="connsiteY5" fmla="*/ 342900 h 1021977"/>
                <a:gd name="connsiteX6" fmla="*/ 0 w 1183341"/>
                <a:gd name="connsiteY6" fmla="*/ 1015253 h 1021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3341" h="1021977">
                  <a:moveTo>
                    <a:pt x="0" y="1015253"/>
                  </a:moveTo>
                  <a:lnTo>
                    <a:pt x="1183341" y="1021977"/>
                  </a:lnTo>
                  <a:cubicBezTo>
                    <a:pt x="1181100" y="793377"/>
                    <a:pt x="1178858" y="564777"/>
                    <a:pt x="1176617" y="336177"/>
                  </a:cubicBezTo>
                  <a:lnTo>
                    <a:pt x="786653" y="6724"/>
                  </a:lnTo>
                  <a:lnTo>
                    <a:pt x="396688" y="0"/>
                  </a:lnTo>
                  <a:lnTo>
                    <a:pt x="0" y="342900"/>
                  </a:lnTo>
                  <a:lnTo>
                    <a:pt x="0" y="1015253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1AF3B565-1184-1C47-95C4-AB059926561F}"/>
                </a:ext>
              </a:extLst>
            </p:cNvPr>
            <p:cNvSpPr/>
            <p:nvPr/>
          </p:nvSpPr>
          <p:spPr>
            <a:xfrm>
              <a:off x="8823142" y="6056983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B9EFF62C-059A-7848-8264-9E42FA9A26B0}"/>
                </a:ext>
              </a:extLst>
            </p:cNvPr>
            <p:cNvSpPr/>
            <p:nvPr/>
          </p:nvSpPr>
          <p:spPr>
            <a:xfrm>
              <a:off x="9846199" y="6069672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397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6963617"/>
                  </p:ext>
                </p:extLst>
              </p:nvPr>
            </p:nvGraphicFramePr>
            <p:xfrm>
              <a:off x="317999" y="1566646"/>
              <a:ext cx="11681129" cy="5113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4738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316897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793428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3100281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713115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3180595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=2∶5 :4</m:t>
                                </m:r>
                              </m:oMath>
                            </m:oMathPara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𝟒𝟖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𝟗𝟔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:9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𝟑𝟔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=1∶5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 :2 :3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=3 :2</m:t>
                                </m:r>
                              </m:oMath>
                            </m:oMathPara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𝟏𝟑𝟖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:5 :2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𝟐𝟐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𝟏𝟏𝟐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US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6963617"/>
                  </p:ext>
                </p:extLst>
              </p:nvPr>
            </p:nvGraphicFramePr>
            <p:xfrm>
              <a:off x="317999" y="1566646"/>
              <a:ext cx="11681129" cy="5113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4738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316897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793428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3100281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713115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3180595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2985" r="-245600" b="-202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2985" r="-126230" b="-202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2985" r="-398" b="-2022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102222" r="-245600" b="-10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102222" r="-126230" b="-1007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102222" r="-398" b="-1007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7045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200" t="-203731" r="-245600" b="-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21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639" t="-203731" r="-126230" b="-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144000" marR="216000">
                        <a:lnL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36000">
                        <a:lnL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66932" t="-203731" r="-398" b="-14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92F6EF3-462F-8043-9A35-89DD9A27052F}"/>
              </a:ext>
            </a:extLst>
          </p:cNvPr>
          <p:cNvSpPr txBox="1"/>
          <p:nvPr/>
        </p:nvSpPr>
        <p:spPr>
          <a:xfrm>
            <a:off x="185787" y="375634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chemeClr val="bg2"/>
                </a:solidFill>
              </a:rPr>
              <a:t>Using ratios to find</a:t>
            </a:r>
            <a:r>
              <a:rPr lang="en-GB" sz="3600" b="0" dirty="0">
                <a:solidFill>
                  <a:schemeClr val="bg2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4458" y="941941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In</a:t>
                          </a:r>
                          <a:r>
                            <a:rPr lang="en-GB" sz="24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each question, f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ind the sizes of angles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4458" y="941941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000" r="-110" b="-1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A792C220-FC37-A441-BD7F-3F49A023CF44}"/>
              </a:ext>
            </a:extLst>
          </p:cNvPr>
          <p:cNvSpPr/>
          <p:nvPr/>
        </p:nvSpPr>
        <p:spPr>
          <a:xfrm>
            <a:off x="8423565" y="6470429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dirty="0" err="1"/>
              <a:t>ALPMaths</a:t>
            </a:r>
            <a:endParaRPr lang="en-GB" sz="2000" dirty="0">
              <a:solidFill>
                <a:schemeClr val="tx1"/>
              </a:solidFill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3BFB17C-200B-A54A-962B-EAED91004842}"/>
              </a:ext>
            </a:extLst>
          </p:cNvPr>
          <p:cNvGrpSpPr/>
          <p:nvPr/>
        </p:nvGrpSpPr>
        <p:grpSpPr>
          <a:xfrm>
            <a:off x="1032547" y="2017145"/>
            <a:ext cx="1561763" cy="1104166"/>
            <a:chOff x="1374859" y="2031213"/>
            <a:chExt cx="1561763" cy="11041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1388277" y="276604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8277" y="2766047"/>
                  <a:ext cx="282885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1579862" y="247705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9862" y="2477051"/>
                  <a:ext cx="282885" cy="369332"/>
                </a:xfrm>
                <a:prstGeom prst="rect">
                  <a:avLst/>
                </a:prstGeom>
                <a:blipFill>
                  <a:blip r:embed="rId6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2381478" y="204738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1478" y="2047385"/>
                  <a:ext cx="282885" cy="369332"/>
                </a:xfrm>
                <a:prstGeom prst="rect">
                  <a:avLst/>
                </a:prstGeom>
                <a:blipFill>
                  <a:blip r:embed="rId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2563555" y="2654100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3555" y="2654100"/>
                  <a:ext cx="282885" cy="369332"/>
                </a:xfrm>
                <a:prstGeom prst="rect">
                  <a:avLst/>
                </a:prstGeom>
                <a:blipFill>
                  <a:blip r:embed="rId8"/>
                  <a:stretch>
                    <a:fillRect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C72C170-C731-3E48-A1F5-D4BE9B038CEF}"/>
                </a:ext>
              </a:extLst>
            </p:cNvPr>
            <p:cNvSpPr/>
            <p:nvPr/>
          </p:nvSpPr>
          <p:spPr>
            <a:xfrm>
              <a:off x="1374859" y="2031213"/>
              <a:ext cx="1561763" cy="1076241"/>
            </a:xfrm>
            <a:custGeom>
              <a:avLst/>
              <a:gdLst>
                <a:gd name="connsiteX0" fmla="*/ 0 w 1561763"/>
                <a:gd name="connsiteY0" fmla="*/ 1076241 h 1076241"/>
                <a:gd name="connsiteX1" fmla="*/ 1561763 w 1561763"/>
                <a:gd name="connsiteY1" fmla="*/ 946768 h 1076241"/>
                <a:gd name="connsiteX2" fmla="*/ 1246174 w 1561763"/>
                <a:gd name="connsiteY2" fmla="*/ 0 h 1076241"/>
                <a:gd name="connsiteX3" fmla="*/ 283222 w 1561763"/>
                <a:gd name="connsiteY3" fmla="*/ 534075 h 1076241"/>
                <a:gd name="connsiteX4" fmla="*/ 0 w 1561763"/>
                <a:gd name="connsiteY4" fmla="*/ 1076241 h 1076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1763" h="1076241">
                  <a:moveTo>
                    <a:pt x="0" y="1076241"/>
                  </a:moveTo>
                  <a:lnTo>
                    <a:pt x="1561763" y="946768"/>
                  </a:lnTo>
                  <a:lnTo>
                    <a:pt x="1246174" y="0"/>
                  </a:lnTo>
                  <a:lnTo>
                    <a:pt x="283222" y="534075"/>
                  </a:lnTo>
                  <a:lnTo>
                    <a:pt x="0" y="1076241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D166F34-D9FC-8B47-A2AF-0E64F4A0AEFF}"/>
              </a:ext>
            </a:extLst>
          </p:cNvPr>
          <p:cNvGrpSpPr/>
          <p:nvPr/>
        </p:nvGrpSpPr>
        <p:grpSpPr>
          <a:xfrm>
            <a:off x="553188" y="3866672"/>
            <a:ext cx="2072644" cy="859226"/>
            <a:chOff x="900628" y="3811407"/>
            <a:chExt cx="1826388" cy="8592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964437" y="430130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437" y="4301301"/>
                  <a:ext cx="282885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1353668" y="381140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3668" y="3811407"/>
                  <a:ext cx="28288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FF023A8-4E24-3446-96B9-DABFDC182116}"/>
                </a:ext>
              </a:extLst>
            </p:cNvPr>
            <p:cNvSpPr/>
            <p:nvPr/>
          </p:nvSpPr>
          <p:spPr>
            <a:xfrm>
              <a:off x="906308" y="3843717"/>
              <a:ext cx="1820708" cy="793019"/>
            </a:xfrm>
            <a:custGeom>
              <a:avLst/>
              <a:gdLst>
                <a:gd name="connsiteX0" fmla="*/ 534074 w 1820708"/>
                <a:gd name="connsiteY0" fmla="*/ 0 h 793019"/>
                <a:gd name="connsiteX1" fmla="*/ 1820708 w 1820708"/>
                <a:gd name="connsiteY1" fmla="*/ 8092 h 793019"/>
                <a:gd name="connsiteX2" fmla="*/ 1278542 w 1820708"/>
                <a:gd name="connsiteY2" fmla="*/ 793019 h 793019"/>
                <a:gd name="connsiteX3" fmla="*/ 0 w 1820708"/>
                <a:gd name="connsiteY3" fmla="*/ 784927 h 793019"/>
                <a:gd name="connsiteX4" fmla="*/ 534074 w 1820708"/>
                <a:gd name="connsiteY4" fmla="*/ 0 h 793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0708" h="793019">
                  <a:moveTo>
                    <a:pt x="534074" y="0"/>
                  </a:moveTo>
                  <a:lnTo>
                    <a:pt x="1820708" y="8092"/>
                  </a:lnTo>
                  <a:lnTo>
                    <a:pt x="1278542" y="793019"/>
                  </a:lnTo>
                  <a:lnTo>
                    <a:pt x="0" y="784927"/>
                  </a:lnTo>
                  <a:lnTo>
                    <a:pt x="534074" y="0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BF8F76B-C03D-6E40-BDD0-28E783F2FDEE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>
              <a:off x="1440382" y="3843717"/>
              <a:ext cx="714046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8E0D7AE-27FB-DD4D-9536-C1A5E74C892A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>
              <a:off x="1440382" y="3843717"/>
              <a:ext cx="617484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6937699-232C-E848-B062-B6A6171AA77F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8" y="4631056"/>
              <a:ext cx="755018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60271C1-128C-3541-BDE7-77B9A83A702D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8" y="4631056"/>
              <a:ext cx="672594" cy="0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62C6BCC-7322-4541-BADD-5DFC763B7CF5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 flipV="1">
              <a:off x="906308" y="4129336"/>
              <a:ext cx="339735" cy="499308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5D8CBCD-3F2D-6242-95F0-B9CAA3BEB0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4792" y="4240226"/>
              <a:ext cx="272782" cy="400907"/>
            </a:xfrm>
            <a:prstGeom prst="line">
              <a:avLst/>
            </a:prstGeom>
            <a:ln w="19050">
              <a:solidFill>
                <a:schemeClr val="bg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B139233A-6403-A341-AAB0-C47EEF49532E}"/>
              </a:ext>
            </a:extLst>
          </p:cNvPr>
          <p:cNvGrpSpPr/>
          <p:nvPr/>
        </p:nvGrpSpPr>
        <p:grpSpPr>
          <a:xfrm>
            <a:off x="4495487" y="3669283"/>
            <a:ext cx="1840523" cy="1124901"/>
            <a:chOff x="4595446" y="3628807"/>
            <a:chExt cx="1840523" cy="112490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4640163" y="398016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0163" y="3980169"/>
                  <a:ext cx="282885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5868413" y="400064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8413" y="4000641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5025731" y="362880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5731" y="3628807"/>
                  <a:ext cx="282885" cy="369332"/>
                </a:xfrm>
                <a:prstGeom prst="rect">
                  <a:avLst/>
                </a:prstGeom>
                <a:blipFill>
                  <a:blip r:embed="rId13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EF3E4595-A736-D14C-B5C2-E39E098F86F4}"/>
                </a:ext>
              </a:extLst>
            </p:cNvPr>
            <p:cNvSpPr/>
            <p:nvPr/>
          </p:nvSpPr>
          <p:spPr>
            <a:xfrm>
              <a:off x="4595446" y="3634154"/>
              <a:ext cx="1840523" cy="1119554"/>
            </a:xfrm>
            <a:custGeom>
              <a:avLst/>
              <a:gdLst>
                <a:gd name="connsiteX0" fmla="*/ 0 w 1840523"/>
                <a:gd name="connsiteY0" fmla="*/ 556846 h 1119554"/>
                <a:gd name="connsiteX1" fmla="*/ 580292 w 1840523"/>
                <a:gd name="connsiteY1" fmla="*/ 0 h 1119554"/>
                <a:gd name="connsiteX2" fmla="*/ 1840523 w 1840523"/>
                <a:gd name="connsiteY2" fmla="*/ 568569 h 1119554"/>
                <a:gd name="connsiteX3" fmla="*/ 568569 w 1840523"/>
                <a:gd name="connsiteY3" fmla="*/ 1119554 h 1119554"/>
                <a:gd name="connsiteX4" fmla="*/ 0 w 1840523"/>
                <a:gd name="connsiteY4" fmla="*/ 556846 h 1119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523" h="1119554">
                  <a:moveTo>
                    <a:pt x="0" y="556846"/>
                  </a:moveTo>
                  <a:lnTo>
                    <a:pt x="580292" y="0"/>
                  </a:lnTo>
                  <a:lnTo>
                    <a:pt x="1840523" y="568569"/>
                  </a:lnTo>
                  <a:lnTo>
                    <a:pt x="568569" y="1119554"/>
                  </a:lnTo>
                  <a:lnTo>
                    <a:pt x="0" y="556846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62B0F64-1118-5F41-AD12-9BAD47FE3980}"/>
                </a:ext>
              </a:extLst>
            </p:cNvPr>
            <p:cNvCxnSpPr>
              <a:cxnSpLocks/>
            </p:cNvCxnSpPr>
            <p:nvPr/>
          </p:nvCxnSpPr>
          <p:spPr>
            <a:xfrm>
              <a:off x="4844057" y="3860269"/>
              <a:ext cx="87910" cy="80615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52214-3526-6B47-8256-74D510CACD5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834162" y="4436881"/>
              <a:ext cx="87910" cy="80615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C8CFFCB-9F58-3D4B-8A73-AB220A7830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78430" y="3823105"/>
              <a:ext cx="56223" cy="108523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7AF721D-FDDD-464C-BD95-53204135C7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08354" y="3835404"/>
              <a:ext cx="56223" cy="108523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5841FC8-E3FD-D04E-A6AF-41914DC22BB2}"/>
                </a:ext>
              </a:extLst>
            </p:cNvPr>
            <p:cNvCxnSpPr>
              <a:cxnSpLocks/>
            </p:cNvCxnSpPr>
            <p:nvPr/>
          </p:nvCxnSpPr>
          <p:spPr>
            <a:xfrm>
              <a:off x="5670080" y="4471670"/>
              <a:ext cx="66385" cy="107029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7D3D3AF3-8390-2545-A953-A351BA7AEA84}"/>
                </a:ext>
              </a:extLst>
            </p:cNvPr>
            <p:cNvCxnSpPr>
              <a:cxnSpLocks/>
            </p:cNvCxnSpPr>
            <p:nvPr/>
          </p:nvCxnSpPr>
          <p:spPr>
            <a:xfrm>
              <a:off x="5698192" y="4454138"/>
              <a:ext cx="66385" cy="107029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874A9C7-65FA-1D45-80FD-73BF0365B41E}"/>
              </a:ext>
            </a:extLst>
          </p:cNvPr>
          <p:cNvGrpSpPr/>
          <p:nvPr/>
        </p:nvGrpSpPr>
        <p:grpSpPr>
          <a:xfrm>
            <a:off x="4840583" y="2096539"/>
            <a:ext cx="1982549" cy="968176"/>
            <a:chOff x="4693380" y="2198477"/>
            <a:chExt cx="1982549" cy="96817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5635618" y="219847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618" y="2198477"/>
                  <a:ext cx="282885" cy="369332"/>
                </a:xfrm>
                <a:prstGeom prst="rect">
                  <a:avLst/>
                </a:prstGeom>
                <a:blipFill>
                  <a:blip r:embed="rId14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6154836" y="2797321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4836" y="2797321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249B9CE-BE3F-C64D-B7DE-E0DAC1BD3040}"/>
                </a:ext>
              </a:extLst>
            </p:cNvPr>
            <p:cNvSpPr/>
            <p:nvPr/>
          </p:nvSpPr>
          <p:spPr>
            <a:xfrm>
              <a:off x="4693381" y="2209126"/>
              <a:ext cx="1982548" cy="946768"/>
            </a:xfrm>
            <a:custGeom>
              <a:avLst/>
              <a:gdLst>
                <a:gd name="connsiteX0" fmla="*/ 0 w 1982548"/>
                <a:gd name="connsiteY0" fmla="*/ 0 h 946768"/>
                <a:gd name="connsiteX1" fmla="*/ 0 w 1982548"/>
                <a:gd name="connsiteY1" fmla="*/ 946768 h 946768"/>
                <a:gd name="connsiteX2" fmla="*/ 1982548 w 1982548"/>
                <a:gd name="connsiteY2" fmla="*/ 938676 h 946768"/>
                <a:gd name="connsiteX3" fmla="*/ 1181437 w 1982548"/>
                <a:gd name="connsiteY3" fmla="*/ 16184 h 946768"/>
                <a:gd name="connsiteX4" fmla="*/ 0 w 1982548"/>
                <a:gd name="connsiteY4" fmla="*/ 0 h 9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2548" h="946768">
                  <a:moveTo>
                    <a:pt x="0" y="0"/>
                  </a:moveTo>
                  <a:lnTo>
                    <a:pt x="0" y="946768"/>
                  </a:lnTo>
                  <a:lnTo>
                    <a:pt x="1982548" y="938676"/>
                  </a:lnTo>
                  <a:lnTo>
                    <a:pt x="1181437" y="161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FB30BFA-5405-EA4E-9788-07EAD6A91EE6}"/>
                </a:ext>
              </a:extLst>
            </p:cNvPr>
            <p:cNvSpPr/>
            <p:nvPr/>
          </p:nvSpPr>
          <p:spPr>
            <a:xfrm>
              <a:off x="4693380" y="3005217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357CF5-CC5C-7C42-A95D-06A7145B98EC}"/>
                </a:ext>
              </a:extLst>
            </p:cNvPr>
            <p:cNvSpPr/>
            <p:nvPr/>
          </p:nvSpPr>
          <p:spPr>
            <a:xfrm>
              <a:off x="4693381" y="2214473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19CD24D-2017-4245-8B80-E89ED813263A}"/>
              </a:ext>
            </a:extLst>
          </p:cNvPr>
          <p:cNvGrpSpPr/>
          <p:nvPr/>
        </p:nvGrpSpPr>
        <p:grpSpPr>
          <a:xfrm>
            <a:off x="8560789" y="2069978"/>
            <a:ext cx="1986437" cy="1070035"/>
            <a:chOff x="8630313" y="2142356"/>
            <a:chExt cx="1986437" cy="1070035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5075C72-197F-6448-B78B-F7DDD36029A8}"/>
                </a:ext>
              </a:extLst>
            </p:cNvPr>
            <p:cNvGrpSpPr/>
            <p:nvPr/>
          </p:nvGrpSpPr>
          <p:grpSpPr>
            <a:xfrm>
              <a:off x="8630313" y="2142356"/>
              <a:ext cx="1986437" cy="1070035"/>
              <a:chOff x="8630313" y="2142356"/>
              <a:chExt cx="1986437" cy="1070035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8630313" y="2142356"/>
                <a:ext cx="1811948" cy="1070035"/>
                <a:chOff x="8630313" y="2142356"/>
                <a:chExt cx="1811948" cy="1070035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C4A9B6D9-D538-9649-B2E7-ADA7C26AD19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30313" y="2142356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C4A9B6D9-D538-9649-B2E7-ADA7C26AD19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630313" y="2142356"/>
                      <a:ext cx="282885" cy="36933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r="-8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C827B3A1-B480-B84C-B848-CB5B8586C71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876491" y="2843059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C827B3A1-B480-B84C-B848-CB5B8586C71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76491" y="2843059"/>
                      <a:ext cx="282885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r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5" name="TextBox 44">
                      <a:extLst>
                        <a:ext uri="{FF2B5EF4-FFF2-40B4-BE49-F238E27FC236}">
                          <a16:creationId xmlns:a16="http://schemas.microsoft.com/office/drawing/2014/main" id="{C827B3A1-B480-B84C-B848-CB5B8586C71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59376" y="2432196"/>
                      <a:ext cx="2828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dirty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oMath>
                        </m:oMathPara>
                      </a14:m>
                      <a:endParaRPr lang="en-GB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45" name="TextBox 44">
                      <a:extLst>
                        <a:ext uri="{FF2B5EF4-FFF2-40B4-BE49-F238E27FC236}">
                          <a16:creationId xmlns:a16="http://schemas.microsoft.com/office/drawing/2014/main" id="{C827B3A1-B480-B84C-B848-CB5B8586C71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159376" y="2432196"/>
                      <a:ext cx="282885" cy="369332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 r="-869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7326960C-FEA6-CF40-80F7-C74FA5E2A78C}"/>
                  </a:ext>
                </a:extLst>
              </p:cNvPr>
              <p:cNvSpPr/>
              <p:nvPr/>
            </p:nvSpPr>
            <p:spPr>
              <a:xfrm>
                <a:off x="8634202" y="2144058"/>
                <a:ext cx="1982548" cy="1036112"/>
              </a:xfrm>
              <a:custGeom>
                <a:avLst/>
                <a:gdLst>
                  <a:gd name="connsiteX0" fmla="*/ 0 w 1982548"/>
                  <a:gd name="connsiteY0" fmla="*/ 0 h 1246174"/>
                  <a:gd name="connsiteX1" fmla="*/ 0 w 1982548"/>
                  <a:gd name="connsiteY1" fmla="*/ 1246174 h 1246174"/>
                  <a:gd name="connsiteX2" fmla="*/ 1488934 w 1982548"/>
                  <a:gd name="connsiteY2" fmla="*/ 1246174 h 1246174"/>
                  <a:gd name="connsiteX3" fmla="*/ 1982548 w 1982548"/>
                  <a:gd name="connsiteY3" fmla="*/ 428878 h 1246174"/>
                  <a:gd name="connsiteX4" fmla="*/ 0 w 1982548"/>
                  <a:gd name="connsiteY4" fmla="*/ 0 h 1246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2548" h="1246174">
                    <a:moveTo>
                      <a:pt x="0" y="0"/>
                    </a:moveTo>
                    <a:lnTo>
                      <a:pt x="0" y="1246174"/>
                    </a:lnTo>
                    <a:lnTo>
                      <a:pt x="1488934" y="1246174"/>
                    </a:lnTo>
                    <a:lnTo>
                      <a:pt x="1982548" y="42887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3D67A90-F6E8-3B48-B36A-0B785DA9D44C}"/>
                </a:ext>
              </a:extLst>
            </p:cNvPr>
            <p:cNvSpPr/>
            <p:nvPr/>
          </p:nvSpPr>
          <p:spPr>
            <a:xfrm>
              <a:off x="8634202" y="3030950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75E4269C-0C9B-1F40-9263-961D63B0EF9B}"/>
              </a:ext>
            </a:extLst>
          </p:cNvPr>
          <p:cNvGrpSpPr/>
          <p:nvPr/>
        </p:nvGrpSpPr>
        <p:grpSpPr>
          <a:xfrm>
            <a:off x="8763851" y="3428265"/>
            <a:ext cx="1378011" cy="1383570"/>
            <a:chOff x="8528090" y="3385930"/>
            <a:chExt cx="1378011" cy="13835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8528090" y="3912540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8090" y="3912540"/>
                  <a:ext cx="282885" cy="369332"/>
                </a:xfrm>
                <a:prstGeom prst="rect">
                  <a:avLst/>
                </a:prstGeom>
                <a:blipFill>
                  <a:blip r:embed="rId1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9221256" y="343518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1256" y="3435185"/>
                  <a:ext cx="282885" cy="369332"/>
                </a:xfrm>
                <a:prstGeom prst="rect">
                  <a:avLst/>
                </a:prstGeom>
                <a:blipFill>
                  <a:blip r:embed="rId18"/>
                  <a:stretch>
                    <a:fillRect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9221256" y="3927175"/>
                  <a:ext cx="68484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100°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1256" y="3927175"/>
                  <a:ext cx="684845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8937847" y="4400168"/>
                  <a:ext cx="66218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120°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7847" y="4400168"/>
                  <a:ext cx="662189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59B74697-3E38-A341-9941-725192439E4A}"/>
                </a:ext>
              </a:extLst>
            </p:cNvPr>
            <p:cNvSpPr/>
            <p:nvPr/>
          </p:nvSpPr>
          <p:spPr>
            <a:xfrm>
              <a:off x="8547652" y="3385930"/>
              <a:ext cx="1325218" cy="1378227"/>
            </a:xfrm>
            <a:custGeom>
              <a:avLst/>
              <a:gdLst>
                <a:gd name="connsiteX0" fmla="*/ 0 w 1325218"/>
                <a:gd name="connsiteY0" fmla="*/ 675861 h 1378227"/>
                <a:gd name="connsiteX1" fmla="*/ 881270 w 1325218"/>
                <a:gd name="connsiteY1" fmla="*/ 0 h 1378227"/>
                <a:gd name="connsiteX2" fmla="*/ 1325218 w 1325218"/>
                <a:gd name="connsiteY2" fmla="*/ 695740 h 1378227"/>
                <a:gd name="connsiteX3" fmla="*/ 881270 w 1325218"/>
                <a:gd name="connsiteY3" fmla="*/ 1378227 h 1378227"/>
                <a:gd name="connsiteX4" fmla="*/ 0 w 1325218"/>
                <a:gd name="connsiteY4" fmla="*/ 1378227 h 1378227"/>
                <a:gd name="connsiteX5" fmla="*/ 0 w 1325218"/>
                <a:gd name="connsiteY5" fmla="*/ 675861 h 1378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218" h="1378227">
                  <a:moveTo>
                    <a:pt x="0" y="675861"/>
                  </a:moveTo>
                  <a:lnTo>
                    <a:pt x="881270" y="0"/>
                  </a:lnTo>
                  <a:lnTo>
                    <a:pt x="1325218" y="695740"/>
                  </a:lnTo>
                  <a:lnTo>
                    <a:pt x="881270" y="1378227"/>
                  </a:lnTo>
                  <a:lnTo>
                    <a:pt x="0" y="1378227"/>
                  </a:lnTo>
                  <a:lnTo>
                    <a:pt x="0" y="675861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DD810EA-06FB-8B48-AB90-BF20F9C8C97C}"/>
                </a:ext>
              </a:extLst>
            </p:cNvPr>
            <p:cNvSpPr/>
            <p:nvPr/>
          </p:nvSpPr>
          <p:spPr>
            <a:xfrm>
              <a:off x="8554975" y="4611778"/>
              <a:ext cx="150677" cy="150677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2"/>
                </a:solidFill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F30C6E7-37DF-814A-90C3-0A15752656A1}"/>
              </a:ext>
            </a:extLst>
          </p:cNvPr>
          <p:cNvGrpSpPr/>
          <p:nvPr/>
        </p:nvGrpSpPr>
        <p:grpSpPr>
          <a:xfrm>
            <a:off x="410660" y="5328490"/>
            <a:ext cx="1614944" cy="1269704"/>
            <a:chOff x="482405" y="5275033"/>
            <a:chExt cx="1614944" cy="1269704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FAD4E01A-1E13-8546-BAC5-C91B3C158AC3}"/>
                </a:ext>
              </a:extLst>
            </p:cNvPr>
            <p:cNvGrpSpPr/>
            <p:nvPr/>
          </p:nvGrpSpPr>
          <p:grpSpPr>
            <a:xfrm>
              <a:off x="482405" y="5275033"/>
              <a:ext cx="1614944" cy="1268222"/>
              <a:chOff x="362876" y="5357329"/>
              <a:chExt cx="1771049" cy="126822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C4A9B6D9-D538-9649-B2E7-ADA7C26AD198}"/>
                      </a:ext>
                    </a:extLst>
                  </p:cNvPr>
                  <p:cNvSpPr txBox="1"/>
                  <p:nvPr/>
                </p:nvSpPr>
                <p:spPr>
                  <a:xfrm>
                    <a:off x="362876" y="5876372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C4A9B6D9-D538-9649-B2E7-ADA7C26AD19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876" y="5876372"/>
                    <a:ext cx="282885" cy="313955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r="-23810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C827B3A1-B480-B84C-B848-CB5B8586C715}"/>
                      </a:ext>
                    </a:extLst>
                  </p:cNvPr>
                  <p:cNvSpPr txBox="1"/>
                  <p:nvPr/>
                </p:nvSpPr>
                <p:spPr>
                  <a:xfrm>
                    <a:off x="1056569" y="5377506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C827B3A1-B480-B84C-B848-CB5B8586C71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56569" y="5377506"/>
                    <a:ext cx="282885" cy="313955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23810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C4A9B6D9-D538-9649-B2E7-ADA7C26AD198}"/>
                      </a:ext>
                    </a:extLst>
                  </p:cNvPr>
                  <p:cNvSpPr txBox="1"/>
                  <p:nvPr/>
                </p:nvSpPr>
                <p:spPr>
                  <a:xfrm>
                    <a:off x="1820602" y="5926256"/>
                    <a:ext cx="282885" cy="313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oMath>
                      </m:oMathPara>
                    </a14:m>
                    <a:endParaRPr lang="en-GB" dirty="0">
                      <a:solidFill>
                        <a:schemeClr val="bg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C4A9B6D9-D538-9649-B2E7-ADA7C26AD19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20602" y="5926256"/>
                    <a:ext cx="282885" cy="313955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r="-18182" b="-1153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3" name="Freeform 102">
                <a:extLst>
                  <a:ext uri="{FF2B5EF4-FFF2-40B4-BE49-F238E27FC236}">
                    <a16:creationId xmlns:a16="http://schemas.microsoft.com/office/drawing/2014/main" id="{D87AE91D-D905-634D-ADD5-C985A9E9A620}"/>
                  </a:ext>
                </a:extLst>
              </p:cNvPr>
              <p:cNvSpPr/>
              <p:nvPr/>
            </p:nvSpPr>
            <p:spPr>
              <a:xfrm>
                <a:off x="362876" y="5357329"/>
                <a:ext cx="1771049" cy="1268222"/>
              </a:xfrm>
              <a:custGeom>
                <a:avLst/>
                <a:gdLst>
                  <a:gd name="connsiteX0" fmla="*/ 9625 w 1771049"/>
                  <a:gd name="connsiteY0" fmla="*/ 741145 h 1491916"/>
                  <a:gd name="connsiteX1" fmla="*/ 875899 w 1771049"/>
                  <a:gd name="connsiteY1" fmla="*/ 0 h 1491916"/>
                  <a:gd name="connsiteX2" fmla="*/ 1771049 w 1771049"/>
                  <a:gd name="connsiteY2" fmla="*/ 779646 h 1491916"/>
                  <a:gd name="connsiteX3" fmla="*/ 1761423 w 1771049"/>
                  <a:gd name="connsiteY3" fmla="*/ 1491916 h 1491916"/>
                  <a:gd name="connsiteX4" fmla="*/ 0 w 1771049"/>
                  <a:gd name="connsiteY4" fmla="*/ 1491916 h 1491916"/>
                  <a:gd name="connsiteX5" fmla="*/ 9625 w 1771049"/>
                  <a:gd name="connsiteY5" fmla="*/ 741145 h 1491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71049" h="1491916">
                    <a:moveTo>
                      <a:pt x="9625" y="741145"/>
                    </a:moveTo>
                    <a:lnTo>
                      <a:pt x="875899" y="0"/>
                    </a:lnTo>
                    <a:lnTo>
                      <a:pt x="1771049" y="779646"/>
                    </a:lnTo>
                    <a:lnTo>
                      <a:pt x="1761423" y="1491916"/>
                    </a:lnTo>
                    <a:lnTo>
                      <a:pt x="0" y="1491916"/>
                    </a:lnTo>
                    <a:lnTo>
                      <a:pt x="9625" y="741145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8E88A4E-F09F-184F-81E3-E0E613F6D991}"/>
                </a:ext>
              </a:extLst>
            </p:cNvPr>
            <p:cNvSpPr/>
            <p:nvPr/>
          </p:nvSpPr>
          <p:spPr>
            <a:xfrm>
              <a:off x="487176" y="6387839"/>
              <a:ext cx="150677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819A170-C936-5741-B11A-C79C2B6736C8}"/>
                </a:ext>
              </a:extLst>
            </p:cNvPr>
            <p:cNvSpPr/>
            <p:nvPr/>
          </p:nvSpPr>
          <p:spPr>
            <a:xfrm>
              <a:off x="1932396" y="6389937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646F803B-2475-0345-A153-5E0FF31DAF38}"/>
              </a:ext>
            </a:extLst>
          </p:cNvPr>
          <p:cNvGrpSpPr/>
          <p:nvPr/>
        </p:nvGrpSpPr>
        <p:grpSpPr>
          <a:xfrm>
            <a:off x="4374134" y="5093520"/>
            <a:ext cx="1880718" cy="1326445"/>
            <a:chOff x="4575278" y="5247153"/>
            <a:chExt cx="1880718" cy="132644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4709967" y="5710746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09967" y="5710746"/>
                  <a:ext cx="282885" cy="369332"/>
                </a:xfrm>
                <a:prstGeom prst="rect">
                  <a:avLst/>
                </a:prstGeom>
                <a:blipFill>
                  <a:blip r:embed="rId17"/>
                  <a:stretch>
                    <a:fillRect r="-869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5650101" y="5247153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0101" y="5247153"/>
                  <a:ext cx="282885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6100349" y="572232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0349" y="5722329"/>
                  <a:ext cx="282885" cy="369332"/>
                </a:xfrm>
                <a:prstGeom prst="rect">
                  <a:avLst/>
                </a:prstGeom>
                <a:blipFill>
                  <a:blip r:embed="rId24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FDBEE665-B642-954D-A31A-09F796573D66}"/>
                </a:ext>
              </a:extLst>
            </p:cNvPr>
            <p:cNvGrpSpPr/>
            <p:nvPr/>
          </p:nvGrpSpPr>
          <p:grpSpPr>
            <a:xfrm flipH="1">
              <a:off x="4575278" y="5264519"/>
              <a:ext cx="1880718" cy="1309079"/>
              <a:chOff x="4595446" y="3634154"/>
              <a:chExt cx="1840523" cy="1119554"/>
            </a:xfrm>
          </p:grpSpPr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7628AFE1-8A64-0747-A37D-C256551EDD13}"/>
                  </a:ext>
                </a:extLst>
              </p:cNvPr>
              <p:cNvSpPr/>
              <p:nvPr/>
            </p:nvSpPr>
            <p:spPr>
              <a:xfrm>
                <a:off x="4595446" y="3634154"/>
                <a:ext cx="1840523" cy="1119554"/>
              </a:xfrm>
              <a:custGeom>
                <a:avLst/>
                <a:gdLst>
                  <a:gd name="connsiteX0" fmla="*/ 0 w 1840523"/>
                  <a:gd name="connsiteY0" fmla="*/ 556846 h 1119554"/>
                  <a:gd name="connsiteX1" fmla="*/ 580292 w 1840523"/>
                  <a:gd name="connsiteY1" fmla="*/ 0 h 1119554"/>
                  <a:gd name="connsiteX2" fmla="*/ 1840523 w 1840523"/>
                  <a:gd name="connsiteY2" fmla="*/ 568569 h 1119554"/>
                  <a:gd name="connsiteX3" fmla="*/ 568569 w 1840523"/>
                  <a:gd name="connsiteY3" fmla="*/ 1119554 h 1119554"/>
                  <a:gd name="connsiteX4" fmla="*/ 0 w 1840523"/>
                  <a:gd name="connsiteY4" fmla="*/ 556846 h 1119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40523" h="1119554">
                    <a:moveTo>
                      <a:pt x="0" y="556846"/>
                    </a:moveTo>
                    <a:lnTo>
                      <a:pt x="580292" y="0"/>
                    </a:lnTo>
                    <a:lnTo>
                      <a:pt x="1840523" y="568569"/>
                    </a:lnTo>
                    <a:lnTo>
                      <a:pt x="568569" y="1119554"/>
                    </a:lnTo>
                    <a:lnTo>
                      <a:pt x="0" y="556846"/>
                    </a:lnTo>
                    <a:close/>
                  </a:path>
                </a:pathLst>
              </a:custGeom>
              <a:noFill/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AF250AA8-2DED-9746-BB68-8C0D810465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44787" y="3867578"/>
                <a:ext cx="100962" cy="8646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82B1B64A-2998-4A4F-ABEE-8C0CCFE412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2074" y="4425294"/>
                <a:ext cx="105435" cy="89331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F1C65E1F-CF2F-4547-9599-E9F9E0361BE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78430" y="3823105"/>
                <a:ext cx="56223" cy="10852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1D364B2D-05CD-7A42-A643-A3D22DB72A3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08354" y="3835404"/>
                <a:ext cx="56223" cy="108523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1227B0FF-CDF2-554C-A92E-6E68A34669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0080" y="4471670"/>
                <a:ext cx="66385" cy="107029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12A1A02E-BB35-DC40-BCC0-5FBCA893DD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8192" y="4454138"/>
                <a:ext cx="66385" cy="107029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93B37150-E5B7-2849-B8C1-6ECB6469C5BB}"/>
              </a:ext>
            </a:extLst>
          </p:cNvPr>
          <p:cNvGrpSpPr/>
          <p:nvPr/>
        </p:nvGrpSpPr>
        <p:grpSpPr>
          <a:xfrm>
            <a:off x="8859055" y="5143765"/>
            <a:ext cx="1212282" cy="1080707"/>
            <a:chOff x="8788717" y="5143765"/>
            <a:chExt cx="1212282" cy="108070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8788717" y="5414997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717" y="5414997"/>
                  <a:ext cx="282885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9099883" y="514376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9883" y="5143765"/>
                  <a:ext cx="282885" cy="369332"/>
                </a:xfrm>
                <a:prstGeom prst="rect">
                  <a:avLst/>
                </a:prstGeom>
                <a:blipFill>
                  <a:blip r:embed="rId25"/>
                  <a:stretch>
                    <a:fillRect r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/>
                <p:nvPr/>
              </p:nvSpPr>
              <p:spPr>
                <a:xfrm>
                  <a:off x="9701623" y="5435169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C4A9B6D9-D538-9649-B2E7-ADA7C26AD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1623" y="5435169"/>
                  <a:ext cx="282885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/>
                <p:nvPr/>
              </p:nvSpPr>
              <p:spPr>
                <a:xfrm>
                  <a:off x="9368107" y="5143765"/>
                  <a:ext cx="2828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oMath>
                    </m:oMathPara>
                  </a14:m>
                  <a:endParaRPr lang="en-GB" dirty="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C827B3A1-B480-B84C-B848-CB5B8586C7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8107" y="5143765"/>
                  <a:ext cx="282885" cy="369332"/>
                </a:xfrm>
                <a:prstGeom prst="rect">
                  <a:avLst/>
                </a:prstGeom>
                <a:blipFill>
                  <a:blip r:embed="rId26"/>
                  <a:stretch>
                    <a:fillRect r="-130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A618D944-8ECC-DB45-BD16-36A5E0CB40F3}"/>
                </a:ext>
              </a:extLst>
            </p:cNvPr>
            <p:cNvSpPr/>
            <p:nvPr/>
          </p:nvSpPr>
          <p:spPr>
            <a:xfrm>
              <a:off x="8817658" y="5199027"/>
              <a:ext cx="1183341" cy="1021977"/>
            </a:xfrm>
            <a:custGeom>
              <a:avLst/>
              <a:gdLst>
                <a:gd name="connsiteX0" fmla="*/ 0 w 1183341"/>
                <a:gd name="connsiteY0" fmla="*/ 1015253 h 1021977"/>
                <a:gd name="connsiteX1" fmla="*/ 1183341 w 1183341"/>
                <a:gd name="connsiteY1" fmla="*/ 1021977 h 1021977"/>
                <a:gd name="connsiteX2" fmla="*/ 1176617 w 1183341"/>
                <a:gd name="connsiteY2" fmla="*/ 336177 h 1021977"/>
                <a:gd name="connsiteX3" fmla="*/ 786653 w 1183341"/>
                <a:gd name="connsiteY3" fmla="*/ 6724 h 1021977"/>
                <a:gd name="connsiteX4" fmla="*/ 396688 w 1183341"/>
                <a:gd name="connsiteY4" fmla="*/ 0 h 1021977"/>
                <a:gd name="connsiteX5" fmla="*/ 0 w 1183341"/>
                <a:gd name="connsiteY5" fmla="*/ 342900 h 1021977"/>
                <a:gd name="connsiteX6" fmla="*/ 0 w 1183341"/>
                <a:gd name="connsiteY6" fmla="*/ 1015253 h 1021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3341" h="1021977">
                  <a:moveTo>
                    <a:pt x="0" y="1015253"/>
                  </a:moveTo>
                  <a:lnTo>
                    <a:pt x="1183341" y="1021977"/>
                  </a:lnTo>
                  <a:cubicBezTo>
                    <a:pt x="1181100" y="793377"/>
                    <a:pt x="1178858" y="564777"/>
                    <a:pt x="1176617" y="336177"/>
                  </a:cubicBezTo>
                  <a:lnTo>
                    <a:pt x="786653" y="6724"/>
                  </a:lnTo>
                  <a:lnTo>
                    <a:pt x="396688" y="0"/>
                  </a:lnTo>
                  <a:lnTo>
                    <a:pt x="0" y="342900"/>
                  </a:lnTo>
                  <a:lnTo>
                    <a:pt x="0" y="1015253"/>
                  </a:lnTo>
                  <a:close/>
                </a:path>
              </a:pathLst>
            </a:cu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1F5175E0-3814-254D-8782-2D17DC2D4E33}"/>
                </a:ext>
              </a:extLst>
            </p:cNvPr>
            <p:cNvSpPr/>
            <p:nvPr/>
          </p:nvSpPr>
          <p:spPr>
            <a:xfrm>
              <a:off x="8823142" y="6056983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27A3FB3B-7C1E-5040-99B2-EC2048262F34}"/>
                </a:ext>
              </a:extLst>
            </p:cNvPr>
            <p:cNvSpPr/>
            <p:nvPr/>
          </p:nvSpPr>
          <p:spPr>
            <a:xfrm>
              <a:off x="9846199" y="6069672"/>
              <a:ext cx="154800" cy="154800"/>
            </a:xfrm>
            <a:prstGeom prst="rect">
              <a:avLst/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/>
                </a:solidFill>
              </a:endParaRPr>
            </a:p>
          </p:txBody>
        </p:sp>
      </p:grpSp>
      <p:sp>
        <p:nvSpPr>
          <p:cNvPr id="84" name="Title 1">
            <a:extLst>
              <a:ext uri="{FF2B5EF4-FFF2-40B4-BE49-F238E27FC236}">
                <a16:creationId xmlns:a16="http://schemas.microsoft.com/office/drawing/2014/main" id="{9A245498-36C1-7642-ACFC-8F0780ECD089}"/>
              </a:ext>
            </a:extLst>
          </p:cNvPr>
          <p:cNvSpPr txBox="1">
            <a:spLocks/>
          </p:cNvSpPr>
          <p:nvPr/>
        </p:nvSpPr>
        <p:spPr>
          <a:xfrm>
            <a:off x="4333191" y="294928"/>
            <a:ext cx="595611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2"/>
                </a:solidFill>
              </a:rPr>
              <a:t>Angles in Polygons</a:t>
            </a:r>
          </a:p>
        </p:txBody>
      </p:sp>
    </p:spTree>
    <p:extLst>
      <p:ext uri="{BB962C8B-B14F-4D97-AF65-F5344CB8AC3E}">
        <p14:creationId xmlns:p14="http://schemas.microsoft.com/office/powerpoint/2010/main" val="310992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17227</TotalTime>
  <Words>425</Words>
  <Application>Microsoft Macintosh PowerPoint</Application>
  <PresentationFormat>Widescreen</PresentationFormat>
  <Paragraphs>111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15</cp:revision>
  <cp:lastPrinted>2022-01-24T15:01:17Z</cp:lastPrinted>
  <dcterms:created xsi:type="dcterms:W3CDTF">2021-11-07T22:04:41Z</dcterms:created>
  <dcterms:modified xsi:type="dcterms:W3CDTF">2022-01-24T21:30:18Z</dcterms:modified>
</cp:coreProperties>
</file>