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833B0-346D-4545-86A6-46B1F66BD0CC}" v="293" dt="2022-07-04T16:12:40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6"/>
    <p:restoredTop sz="94687"/>
  </p:normalViewPr>
  <p:slideViewPr>
    <p:cSldViewPr snapToGrid="0" snapToObjects="1">
      <p:cViewPr>
        <p:scale>
          <a:sx n="129" d="100"/>
          <a:sy n="129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Day (Staff)" userId="ca5b3fc2-3fb0-450a-baab-4a6d997cab41" providerId="ADAL" clId="{EE5833B0-346D-4545-86A6-46B1F66BD0CC}"/>
    <pc:docChg chg="undo custSel addSld delSld modSld delSection modSection">
      <pc:chgData name="N Day (Staff)" userId="ca5b3fc2-3fb0-450a-baab-4a6d997cab41" providerId="ADAL" clId="{EE5833B0-346D-4545-86A6-46B1F66BD0CC}" dt="2022-07-04T16:14:58.676" v="1481" actId="20577"/>
      <pc:docMkLst>
        <pc:docMk/>
      </pc:docMkLst>
      <pc:sldChg chg="addSp delSp modSp add del mod">
        <pc:chgData name="N Day (Staff)" userId="ca5b3fc2-3fb0-450a-baab-4a6d997cab41" providerId="ADAL" clId="{EE5833B0-346D-4545-86A6-46B1F66BD0CC}" dt="2022-07-04T00:37:27.564" v="1452" actId="403"/>
        <pc:sldMkLst>
          <pc:docMk/>
          <pc:sldMk cId="946434405" sldId="258"/>
        </pc:sldMkLst>
        <pc:spChg chg="add del mod">
          <ac:chgData name="N Day (Staff)" userId="ca5b3fc2-3fb0-450a-baab-4a6d997cab41" providerId="ADAL" clId="{EE5833B0-346D-4545-86A6-46B1F66BD0CC}" dt="2022-07-03T23:58:42.631" v="158" actId="478"/>
          <ac:spMkLst>
            <pc:docMk/>
            <pc:sldMk cId="946434405" sldId="258"/>
            <ac:spMk id="7" creationId="{68E3F0D0-CA25-E596-DF21-C15CFA08B50F}"/>
          </ac:spMkLst>
        </pc:spChg>
        <pc:spChg chg="add del">
          <ac:chgData name="N Day (Staff)" userId="ca5b3fc2-3fb0-450a-baab-4a6d997cab41" providerId="ADAL" clId="{EE5833B0-346D-4545-86A6-46B1F66BD0CC}" dt="2022-07-03T23:54:59.441" v="131" actId="34122"/>
          <ac:spMkLst>
            <pc:docMk/>
            <pc:sldMk cId="946434405" sldId="258"/>
            <ac:spMk id="8" creationId="{A1A21DFE-6F4A-4C15-AC4D-1BC055CB0799}"/>
          </ac:spMkLst>
        </pc:spChg>
        <pc:spChg chg="add del mod">
          <ac:chgData name="N Day (Staff)" userId="ca5b3fc2-3fb0-450a-baab-4a6d997cab41" providerId="ADAL" clId="{EE5833B0-346D-4545-86A6-46B1F66BD0CC}" dt="2022-07-03T23:58:38.257" v="157" actId="478"/>
          <ac:spMkLst>
            <pc:docMk/>
            <pc:sldMk cId="946434405" sldId="258"/>
            <ac:spMk id="20" creationId="{06AFD222-B9F4-0B0F-C262-3B4205D9BB55}"/>
          </ac:spMkLst>
        </pc:spChg>
        <pc:spChg chg="add del mod">
          <ac:chgData name="N Day (Staff)" userId="ca5b3fc2-3fb0-450a-baab-4a6d997cab41" providerId="ADAL" clId="{EE5833B0-346D-4545-86A6-46B1F66BD0CC}" dt="2022-07-04T00:28:03.111" v="1281" actId="478"/>
          <ac:spMkLst>
            <pc:docMk/>
            <pc:sldMk cId="946434405" sldId="258"/>
            <ac:spMk id="22" creationId="{38515C0E-B8D3-CC96-BB0E-606BBFF860F1}"/>
          </ac:spMkLst>
        </pc:spChg>
        <pc:spChg chg="add del mod">
          <ac:chgData name="N Day (Staff)" userId="ca5b3fc2-3fb0-450a-baab-4a6d997cab41" providerId="ADAL" clId="{EE5833B0-346D-4545-86A6-46B1F66BD0CC}" dt="2022-07-04T00:28:04.826" v="1282" actId="478"/>
          <ac:spMkLst>
            <pc:docMk/>
            <pc:sldMk cId="946434405" sldId="258"/>
            <ac:spMk id="23" creationId="{7EF182D6-90BE-05B0-114C-0F042B2D2DAA}"/>
          </ac:spMkLst>
        </pc:spChg>
        <pc:spChg chg="add del">
          <ac:chgData name="N Day (Staff)" userId="ca5b3fc2-3fb0-450a-baab-4a6d997cab41" providerId="ADAL" clId="{EE5833B0-346D-4545-86A6-46B1F66BD0CC}" dt="2022-07-03T23:54:59.441" v="131" actId="34122"/>
          <ac:spMkLst>
            <pc:docMk/>
            <pc:sldMk cId="946434405" sldId="258"/>
            <ac:spMk id="28" creationId="{F9F8CCE9-C8F9-411E-B4CC-A3300D1A9F4F}"/>
          </ac:spMkLst>
        </pc:spChg>
        <pc:spChg chg="add del">
          <ac:chgData name="N Day (Staff)" userId="ca5b3fc2-3fb0-450a-baab-4a6d997cab41" providerId="ADAL" clId="{EE5833B0-346D-4545-86A6-46B1F66BD0CC}" dt="2022-07-03T23:54:59.441" v="131" actId="34122"/>
          <ac:spMkLst>
            <pc:docMk/>
            <pc:sldMk cId="946434405" sldId="258"/>
            <ac:spMk id="42" creationId="{CBB6FA52-72C2-4829-BFC3-828FCDA29532}"/>
          </ac:spMkLst>
        </pc:spChg>
        <pc:spChg chg="add del">
          <ac:chgData name="N Day (Staff)" userId="ca5b3fc2-3fb0-450a-baab-4a6d997cab41" providerId="ADAL" clId="{EE5833B0-346D-4545-86A6-46B1F66BD0CC}" dt="2022-07-03T23:54:59.441" v="131" actId="34122"/>
          <ac:spMkLst>
            <pc:docMk/>
            <pc:sldMk cId="946434405" sldId="258"/>
            <ac:spMk id="56" creationId="{88B2E54A-92DB-4CB9-8B82-1D1300454764}"/>
          </ac:spMkLst>
        </pc:spChg>
        <pc:graphicFrameChg chg="mod modGraphic">
          <ac:chgData name="N Day (Staff)" userId="ca5b3fc2-3fb0-450a-baab-4a6d997cab41" providerId="ADAL" clId="{EE5833B0-346D-4545-86A6-46B1F66BD0CC}" dt="2022-07-04T00:37:27.564" v="1452" actId="403"/>
          <ac:graphicFrameMkLst>
            <pc:docMk/>
            <pc:sldMk cId="946434405" sldId="258"/>
            <ac:graphicFrameMk id="4" creationId="{C405AE0C-019B-6049-963A-66BE1A6FDA3B}"/>
          </ac:graphicFrameMkLst>
        </pc:graphicFrameChg>
        <pc:picChg chg="del">
          <ac:chgData name="N Day (Staff)" userId="ca5b3fc2-3fb0-450a-baab-4a6d997cab41" providerId="ADAL" clId="{EE5833B0-346D-4545-86A6-46B1F66BD0CC}" dt="2022-07-03T23:46:52.715" v="95" actId="478"/>
          <ac:picMkLst>
            <pc:docMk/>
            <pc:sldMk cId="946434405" sldId="258"/>
            <ac:picMk id="3" creationId="{4EB71A1F-5A89-3C75-7E7A-864B3EEB98FC}"/>
          </ac:picMkLst>
        </pc:picChg>
        <pc:picChg chg="add mod modCrop">
          <ac:chgData name="N Day (Staff)" userId="ca5b3fc2-3fb0-450a-baab-4a6d997cab41" providerId="ADAL" clId="{EE5833B0-346D-4545-86A6-46B1F66BD0CC}" dt="2022-07-04T00:36:03.345" v="1369" actId="1076"/>
          <ac:picMkLst>
            <pc:docMk/>
            <pc:sldMk cId="946434405" sldId="258"/>
            <ac:picMk id="14" creationId="{A92C6078-7F0D-23EC-FFAD-BCBE5A007530}"/>
          </ac:picMkLst>
        </pc:picChg>
        <pc:picChg chg="add del mod">
          <ac:chgData name="N Day (Staff)" userId="ca5b3fc2-3fb0-450a-baab-4a6d997cab41" providerId="ADAL" clId="{EE5833B0-346D-4545-86A6-46B1F66BD0CC}" dt="2022-07-04T00:32:29.268" v="1357" actId="478"/>
          <ac:picMkLst>
            <pc:docMk/>
            <pc:sldMk cId="946434405" sldId="258"/>
            <ac:picMk id="24" creationId="{AE0110B7-EC4B-4223-12F7-1537BF2D07B2}"/>
          </ac:picMkLst>
        </pc:picChg>
        <pc:picChg chg="add mod">
          <ac:chgData name="N Day (Staff)" userId="ca5b3fc2-3fb0-450a-baab-4a6d997cab41" providerId="ADAL" clId="{EE5833B0-346D-4545-86A6-46B1F66BD0CC}" dt="2022-07-04T00:32:34.661" v="1361" actId="1076"/>
          <ac:picMkLst>
            <pc:docMk/>
            <pc:sldMk cId="946434405" sldId="258"/>
            <ac:picMk id="26" creationId="{E8639B9E-F156-C2B5-C674-5A7244D399BC}"/>
          </ac:picMkLst>
        </pc:picChg>
        <pc:picChg chg="del">
          <ac:chgData name="N Day (Staff)" userId="ca5b3fc2-3fb0-450a-baab-4a6d997cab41" providerId="ADAL" clId="{EE5833B0-346D-4545-86A6-46B1F66BD0CC}" dt="2022-07-03T23:47:04.496" v="99" actId="478"/>
          <ac:picMkLst>
            <pc:docMk/>
            <pc:sldMk cId="946434405" sldId="258"/>
            <ac:picMk id="36" creationId="{00BE72E5-1C45-B5D4-A461-FA4A731F3F5A}"/>
          </ac:picMkLst>
        </pc:picChg>
        <pc:picChg chg="del">
          <ac:chgData name="N Day (Staff)" userId="ca5b3fc2-3fb0-450a-baab-4a6d997cab41" providerId="ADAL" clId="{EE5833B0-346D-4545-86A6-46B1F66BD0CC}" dt="2022-07-03T23:46:53.247" v="96" actId="478"/>
          <ac:picMkLst>
            <pc:docMk/>
            <pc:sldMk cId="946434405" sldId="258"/>
            <ac:picMk id="37" creationId="{AE6E86E5-EF78-1EDF-1150-A3F0CBCB3167}"/>
          </ac:picMkLst>
        </pc:picChg>
        <pc:inkChg chg="add del mod">
          <ac:chgData name="N Day (Staff)" userId="ca5b3fc2-3fb0-450a-baab-4a6d997cab41" providerId="ADAL" clId="{EE5833B0-346D-4545-86A6-46B1F66BD0CC}" dt="2022-07-04T00:23:53.408" v="1270" actId="478"/>
          <ac:inkMkLst>
            <pc:docMk/>
            <pc:sldMk cId="946434405" sldId="258"/>
            <ac:inkMk id="2" creationId="{3FBAA63B-AE2A-ABF0-4E07-5280BA6E8109}"/>
          </ac:inkMkLst>
        </pc:inkChg>
        <pc:inkChg chg="add mod">
          <ac:chgData name="N Day (Staff)" userId="ca5b3fc2-3fb0-450a-baab-4a6d997cab41" providerId="ADAL" clId="{EE5833B0-346D-4545-86A6-46B1F66BD0CC}" dt="2022-07-03T23:56:57.163" v="136" actId="1582"/>
          <ac:inkMkLst>
            <pc:docMk/>
            <pc:sldMk cId="946434405" sldId="258"/>
            <ac:inkMk id="5" creationId="{E0188004-1A07-0AB8-D6C8-0C3D38422E89}"/>
          </ac:inkMkLst>
        </pc:inkChg>
        <pc:inkChg chg="add mod">
          <ac:chgData name="N Day (Staff)" userId="ca5b3fc2-3fb0-450a-baab-4a6d997cab41" providerId="ADAL" clId="{EE5833B0-346D-4545-86A6-46B1F66BD0CC}" dt="2022-07-03T23:57:22.839" v="138" actId="1582"/>
          <ac:inkMkLst>
            <pc:docMk/>
            <pc:sldMk cId="946434405" sldId="258"/>
            <ac:inkMk id="6" creationId="{F6C2548A-0F60-5B68-2FF6-83D575CD4AC9}"/>
          </ac:inkMkLst>
        </pc:inkChg>
        <pc:inkChg chg="add del mod">
          <ac:chgData name="N Day (Staff)" userId="ca5b3fc2-3fb0-450a-baab-4a6d997cab41" providerId="ADAL" clId="{EE5833B0-346D-4545-86A6-46B1F66BD0CC}" dt="2022-07-04T00:26:28.645" v="1276" actId="478"/>
          <ac:inkMkLst>
            <pc:docMk/>
            <pc:sldMk cId="946434405" sldId="258"/>
            <ac:inkMk id="15" creationId="{DA956772-5D13-97EF-B8A6-B464235BBE07}"/>
          </ac:inkMkLst>
        </pc:inkChg>
        <pc:inkChg chg="add mod">
          <ac:chgData name="N Day (Staff)" userId="ca5b3fc2-3fb0-450a-baab-4a6d997cab41" providerId="ADAL" clId="{EE5833B0-346D-4545-86A6-46B1F66BD0CC}" dt="2022-07-04T00:27:54.151" v="1279" actId="14100"/>
          <ac:inkMkLst>
            <pc:docMk/>
            <pc:sldMk cId="946434405" sldId="258"/>
            <ac:inkMk id="16" creationId="{E3804347-3F0C-6A92-C38B-9B7285186B4C}"/>
          </ac:inkMkLst>
        </pc:inkChg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214640491" sldId="259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570038340" sldId="260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1866161159" sldId="266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932214157" sldId="267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4097271554" sldId="270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403286122" sldId="284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318451437" sldId="288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3900261833" sldId="289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2577793896" sldId="290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3315135062" sldId="293"/>
        </pc:sldMkLst>
      </pc:sldChg>
      <pc:sldChg chg="del">
        <pc:chgData name="N Day (Staff)" userId="ca5b3fc2-3fb0-450a-baab-4a6d997cab41" providerId="ADAL" clId="{EE5833B0-346D-4545-86A6-46B1F66BD0CC}" dt="2022-07-03T23:41:58.819" v="0" actId="2696"/>
        <pc:sldMkLst>
          <pc:docMk/>
          <pc:sldMk cId="166733665" sldId="295"/>
        </pc:sldMkLst>
      </pc:sldChg>
      <pc:sldChg chg="modSp del mod">
        <pc:chgData name="N Day (Staff)" userId="ca5b3fc2-3fb0-450a-baab-4a6d997cab41" providerId="ADAL" clId="{EE5833B0-346D-4545-86A6-46B1F66BD0CC}" dt="2022-07-04T00:32:48.625" v="1362" actId="2696"/>
        <pc:sldMkLst>
          <pc:docMk/>
          <pc:sldMk cId="3378074557" sldId="296"/>
        </pc:sldMkLst>
        <pc:graphicFrameChg chg="mod modGraphic">
          <ac:chgData name="N Day (Staff)" userId="ca5b3fc2-3fb0-450a-baab-4a6d997cab41" providerId="ADAL" clId="{EE5833B0-346D-4545-86A6-46B1F66BD0CC}" dt="2022-07-03T23:45:45.350" v="60" actId="20577"/>
          <ac:graphicFrameMkLst>
            <pc:docMk/>
            <pc:sldMk cId="3378074557" sldId="296"/>
            <ac:graphicFrameMk id="4" creationId="{C405AE0C-019B-6049-963A-66BE1A6FDA3B}"/>
          </ac:graphicFrameMkLst>
        </pc:graphicFrameChg>
      </pc:sldChg>
      <pc:sldChg chg="addSp delSp modSp add mod">
        <pc:chgData name="N Day (Staff)" userId="ca5b3fc2-3fb0-450a-baab-4a6d997cab41" providerId="ADAL" clId="{EE5833B0-346D-4545-86A6-46B1F66BD0CC}" dt="2022-07-04T16:14:58.676" v="1481" actId="20577"/>
        <pc:sldMkLst>
          <pc:docMk/>
          <pc:sldMk cId="3455549564" sldId="297"/>
        </pc:sldMkLst>
        <pc:grpChg chg="del mod">
          <ac:chgData name="N Day (Staff)" userId="ca5b3fc2-3fb0-450a-baab-4a6d997cab41" providerId="ADAL" clId="{EE5833B0-346D-4545-86A6-46B1F66BD0CC}" dt="2022-07-04T00:05:33.435" v="402" actId="478"/>
          <ac:grpSpMkLst>
            <pc:docMk/>
            <pc:sldMk cId="3455549564" sldId="297"/>
            <ac:grpSpMk id="9" creationId="{D5941E11-7F76-1879-8C35-84B86967F90C}"/>
          </ac:grpSpMkLst>
        </pc:grpChg>
        <pc:grpChg chg="add mod">
          <ac:chgData name="N Day (Staff)" userId="ca5b3fc2-3fb0-450a-baab-4a6d997cab41" providerId="ADAL" clId="{EE5833B0-346D-4545-86A6-46B1F66BD0CC}" dt="2022-07-04T00:05:30.880" v="401"/>
          <ac:grpSpMkLst>
            <pc:docMk/>
            <pc:sldMk cId="3455549564" sldId="297"/>
            <ac:grpSpMk id="13" creationId="{A1567DA1-84B1-339A-8DC3-A9D2C0081952}"/>
          </ac:grpSpMkLst>
        </pc:grpChg>
        <pc:graphicFrameChg chg="mod modGraphic">
          <ac:chgData name="N Day (Staff)" userId="ca5b3fc2-3fb0-450a-baab-4a6d997cab41" providerId="ADAL" clId="{EE5833B0-346D-4545-86A6-46B1F66BD0CC}" dt="2022-07-04T16:14:58.676" v="1481" actId="20577"/>
          <ac:graphicFrameMkLst>
            <pc:docMk/>
            <pc:sldMk cId="3455549564" sldId="297"/>
            <ac:graphicFrameMk id="4" creationId="{C405AE0C-019B-6049-963A-66BE1A6FDA3B}"/>
          </ac:graphicFrameMkLst>
        </pc:graphicFrameChg>
        <pc:picChg chg="mod">
          <ac:chgData name="N Day (Staff)" userId="ca5b3fc2-3fb0-450a-baab-4a6d997cab41" providerId="ADAL" clId="{EE5833B0-346D-4545-86A6-46B1F66BD0CC}" dt="2022-07-04T00:05:30.879" v="400"/>
          <ac:picMkLst>
            <pc:docMk/>
            <pc:sldMk cId="3455549564" sldId="297"/>
            <ac:picMk id="10" creationId="{1DEA58BC-3610-0D83-96EC-1261CAE7A367}"/>
          </ac:picMkLst>
        </pc:picChg>
        <pc:picChg chg="add mod">
          <ac:chgData name="N Day (Staff)" userId="ca5b3fc2-3fb0-450a-baab-4a6d997cab41" providerId="ADAL" clId="{EE5833B0-346D-4545-86A6-46B1F66BD0CC}" dt="2022-07-04T00:20:46.295" v="966" actId="1076"/>
          <ac:picMkLst>
            <pc:docMk/>
            <pc:sldMk cId="3455549564" sldId="297"/>
            <ac:picMk id="11" creationId="{C2B7BD8A-F427-F044-B976-BC933858E1FD}"/>
          </ac:picMkLst>
        </pc:picChg>
        <pc:picChg chg="mod">
          <ac:chgData name="N Day (Staff)" userId="ca5b3fc2-3fb0-450a-baab-4a6d997cab41" providerId="ADAL" clId="{EE5833B0-346D-4545-86A6-46B1F66BD0CC}" dt="2022-07-04T00:05:30.873" v="396"/>
          <ac:picMkLst>
            <pc:docMk/>
            <pc:sldMk cId="3455549564" sldId="297"/>
            <ac:picMk id="14" creationId="{9135DC0B-1DCF-712A-522B-0DC5B6FEC413}"/>
          </ac:picMkLst>
        </pc:picChg>
        <pc:picChg chg="add mod">
          <ac:chgData name="N Day (Staff)" userId="ca5b3fc2-3fb0-450a-baab-4a6d997cab41" providerId="ADAL" clId="{EE5833B0-346D-4545-86A6-46B1F66BD0CC}" dt="2022-07-04T16:13:08.073" v="1480" actId="14100"/>
          <ac:picMkLst>
            <pc:docMk/>
            <pc:sldMk cId="3455549564" sldId="297"/>
            <ac:picMk id="21" creationId="{04C02C19-0AF2-A346-B9B0-40242FE9A8EB}"/>
          </ac:picMkLst>
        </pc:picChg>
        <pc:inkChg chg="del">
          <ac:chgData name="N Day (Staff)" userId="ca5b3fc2-3fb0-450a-baab-4a6d997cab41" providerId="ADAL" clId="{EE5833B0-346D-4545-86A6-46B1F66BD0CC}" dt="2022-07-04T00:05:04.262" v="384" actId="478"/>
          <ac:inkMkLst>
            <pc:docMk/>
            <pc:sldMk cId="3455549564" sldId="297"/>
            <ac:inkMk id="2" creationId="{3FBAA63B-AE2A-ABF0-4E07-5280BA6E8109}"/>
          </ac:inkMkLst>
        </pc:inkChg>
        <pc:inkChg chg="add del mod">
          <ac:chgData name="N Day (Staff)" userId="ca5b3fc2-3fb0-450a-baab-4a6d997cab41" providerId="ADAL" clId="{EE5833B0-346D-4545-86A6-46B1F66BD0CC}" dt="2022-07-04T00:23:51.160" v="1269" actId="478"/>
          <ac:inkMkLst>
            <pc:docMk/>
            <pc:sldMk cId="3455549564" sldId="297"/>
            <ac:inkMk id="3" creationId="{6BA3B28D-8FA4-C2D8-7F74-D1B8674BA38E}"/>
          </ac:inkMkLst>
        </pc:inkChg>
        <pc:inkChg chg="del">
          <ac:chgData name="N Day (Staff)" userId="ca5b3fc2-3fb0-450a-baab-4a6d997cab41" providerId="ADAL" clId="{EE5833B0-346D-4545-86A6-46B1F66BD0CC}" dt="2022-07-04T00:05:05.798" v="385" actId="478"/>
          <ac:inkMkLst>
            <pc:docMk/>
            <pc:sldMk cId="3455549564" sldId="297"/>
            <ac:inkMk id="5" creationId="{E0188004-1A07-0AB8-D6C8-0C3D38422E89}"/>
          </ac:inkMkLst>
        </pc:inkChg>
        <pc:inkChg chg="del">
          <ac:chgData name="N Day (Staff)" userId="ca5b3fc2-3fb0-450a-baab-4a6d997cab41" providerId="ADAL" clId="{EE5833B0-346D-4545-86A6-46B1F66BD0CC}" dt="2022-07-04T00:05:13.286" v="390" actId="478"/>
          <ac:inkMkLst>
            <pc:docMk/>
            <pc:sldMk cId="3455549564" sldId="297"/>
            <ac:inkMk id="6" creationId="{F6C2548A-0F60-5B68-2FF6-83D575CD4AC9}"/>
          </ac:inkMkLst>
        </pc:inkChg>
        <pc:inkChg chg="add mod">
          <ac:chgData name="N Day (Staff)" userId="ca5b3fc2-3fb0-450a-baab-4a6d997cab41" providerId="ADAL" clId="{EE5833B0-346D-4545-86A6-46B1F66BD0CC}" dt="2022-07-04T00:15:09.803" v="640" actId="1582"/>
          <ac:inkMkLst>
            <pc:docMk/>
            <pc:sldMk cId="3455549564" sldId="297"/>
            <ac:inkMk id="7" creationId="{341D61B9-2A13-013F-24EB-C7B3523B36CD}"/>
          </ac:inkMkLst>
        </pc:inkChg>
        <pc:inkChg chg="add mod">
          <ac:chgData name="N Day (Staff)" userId="ca5b3fc2-3fb0-450a-baab-4a6d997cab41" providerId="ADAL" clId="{EE5833B0-346D-4545-86A6-46B1F66BD0CC}" dt="2022-07-04T00:30:23.783" v="1285" actId="1582"/>
          <ac:inkMkLst>
            <pc:docMk/>
            <pc:sldMk cId="3455549564" sldId="297"/>
            <ac:inkMk id="16" creationId="{D988E061-AED9-E9B9-9CD8-52582E015024}"/>
          </ac:inkMkLst>
        </pc:inkChg>
        <pc:cxnChg chg="mod">
          <ac:chgData name="N Day (Staff)" userId="ca5b3fc2-3fb0-450a-baab-4a6d997cab41" providerId="ADAL" clId="{EE5833B0-346D-4545-86A6-46B1F66BD0CC}" dt="2022-07-04T00:05:30.879" v="400"/>
          <ac:cxnSpMkLst>
            <pc:docMk/>
            <pc:sldMk cId="3455549564" sldId="297"/>
            <ac:cxnSpMk id="12" creationId="{D570E795-5025-524C-0324-413B94A87D31}"/>
          </ac:cxnSpMkLst>
        </pc:cxnChg>
        <pc:cxnChg chg="mod">
          <ac:chgData name="N Day (Staff)" userId="ca5b3fc2-3fb0-450a-baab-4a6d997cab41" providerId="ADAL" clId="{EE5833B0-346D-4545-86A6-46B1F66BD0CC}" dt="2022-07-04T00:05:30.873" v="396"/>
          <ac:cxnSpMkLst>
            <pc:docMk/>
            <pc:sldMk cId="3455549564" sldId="297"/>
            <ac:cxnSpMk id="15" creationId="{02855708-5982-73F2-3A13-E27E5E1C92F8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23:55:12.01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2466 13363 23371,'21'-8'297,"-1"-1"1,2 2 0,0 0 0,4-2 0,2 2 0,-3-1 0,-4 3-108,-2-1 0,0 1-8,10-3 0,4 0 1,-12 6-183,-16 11 0,-5 6 44,-9 7-359,3-7 1,-2 0 314,-2 0 0,-3 2-34,2 0 0,-2 0 17,-2 2 1,-1-1-12,4-5 0,2-1 147,-9 9-108,13-14 45,9-4 0,6 0-45,6 3 1,2 0-1,12 5 65,-9-3 0,0 1-65,7 6 28,-11-4 1,-1 1 16,5 6-56,-9-7 0,-1 3 0,-5 5 11,-3 4 22,-11 3-39,-4-5 1,-1 0 5,0-6 0,0 0-196,-6 4 1,0-1 173,7-8 0,0-3-34,-10 4-112,4-6-68,3-3 345,2-3-1465,-2-16-1921,1-9 3085,8 11 0,1 1 1,0-8-1,4 14 0</inkml:trace>
  <inkml:trace contextRef="#ctx0" brushRef="#br0" timeOffset="336">2932 13587 23572,'25'0'649,"2"0"1,-3 0 0,-3 0-380,0 2 10,-3 0-56,-4 3-45,-2 0-112,-5 3-67,-1 1 0,-4 2-78,0 3 55,-1 3-290,-13 11-91,3-13 0,-2 0-375,-3 1 1,-3-1 156,4-4 0,0-2-1361,-9 0-1294,12-8 3132,4-5 1,5 3 0,1-3 0</inkml:trace>
  <inkml:trace contextRef="#ctx0" brushRef="#br0" timeOffset="606">3227 13585 23241,'-13'21'310,"-1"1"0,3-2 1,2-1 81,5 7-392,3-6-82,8 3-242,6-8-1315,6-7 1,0 0 357,-1-4 1,0 0 445,7 1 0,0-2-804,-5-2 1,-1-1 1289,0 0 1,0 0-1,1 0 1,-4 0 0</inkml:trace>
  <inkml:trace contextRef="#ctx0" brushRef="#br0" timeOffset="854">3647 13490 25051,'5'28'93,"0"-1"0,0-1 1,-2-2-94,-2 3-157,0 0-358,1-2-729,1-2 1244,5 2 0,-5-13 0,4-1 0</inkml:trace>
  <inkml:trace contextRef="#ctx0" brushRef="#br0" timeOffset="1066">3743 13598 20580,'-27'-6'149,"-1"-1"0,3 3 1,1-1-1789,5 3 1,1 1 1633,-6-1 1,-1 2 0,16 0-1</inkml:trace>
  <inkml:trace contextRef="#ctx0" brushRef="#br0" timeOffset="1537">3887 13381 22104,'30'-2'784,"-1"0"1,-1 0-1,-2 1-717,-7-2 0,0 2 179,6-3 1,0 3-186,-8-1 1,0 1 22,3-1 0,-2 1 152,-2 1-168,-8 0-68,-5 4-102,-2 4 46,-3 9-67,-5 6 83,1-9 1,-1 0-215,-3 2 0,-1 0 215,-1-1 0,0 1 55,-4 5 1,1-1 0,5-6 0,1 0 22,-2 3 0,2-2 196,4 1 102,3-4-135,10-1-113,6-5 1,4-2-61,0-1 1,3-1 0,3-1-375,-2 1 0,2 0 0,1-1 0,-1 0 34,1 0 0,-1-1 0,1 0 1,-2 0-105,2 0 0,-1 0 1,-2 0-982,-1 0 1,-3 0 1492,-11 0 1,-6 0 0,-1 0-1</inkml:trace>
  <inkml:trace contextRef="#ctx0" brushRef="#br0" timeOffset="2302">2348 13145 23981,'-15'19'367,"0"0"1,1-1 0,0 1-1,0-1 1,1 1-211,2 3 0,1 0-1037,-1 3 0,0 0 919,1 4 1,2-1-608,2-9 0,1 2 1,1-1 567,1 2 0,-1-1 0,2 0-15,0-1 0,1 1 0,0 0 154,-1 9 0,3 1-434,2-6 0,3 0 0,0 0-81,1 3 1,2-2-263,0-4 0,2 0 0,2-2-214,4-2 0,1-2-787,3-1 1,1-2 1403,4-3 1,-2-2 0,6 1 0,-6-5 0</inkml:trace>
  <inkml:trace contextRef="#ctx0" brushRef="#br0" timeOffset="3149">4423 13114 24189,'16'13'222,"1"0"0,0 1 0,-1 0 0,0 0 0,-2 1-116,-1 4 1,-1 1-1002,2 4 0,-1 0 924,-3-6 1,0 1 0,0 0 11,0 1 0,-1 0 0,0 0-19,1 2 1,-2-1 0,1 2-21,-2 0 1,0 2 0,0-1 0,-1-1-11,-1 1 1,0-2-1,0 0-11,0 7 1,-1 1-1,0-3-48,-2-3 0,-2-1-88,-1-3 1,0 0-93,-2-2 1,0-3 186,-6 11-870,-4-8-2347,-2-7 0,3-6 2737,-1-8 1,9 2 0,1-3 0</inkml:trace>
  <inkml:trace contextRef="#ctx0" brushRef="#br0" timeOffset="3635">4733 13073 22927,'28'-5'422,"0"-2"0,0 2 0,-4 0-86,-4 5 103,0-1-103,-4 1 16,-5 0-240,-2 9-81,-6 1-31,0 10-11,-3 0 92,-6 2-115,0 1 23,-5-3 11,2-1 0,1-4 0,1-2 0,2-3 0,3-5-11,1 0-45,2 0 11,5 0-202,5 1-44,7-1 123,3-2-56,3-1-437,2-2-781,3 0-1371,1 0 2813,-13 0 0,-2 0 0,4 1 0,-4-1 0</inkml:trace>
  <inkml:trace contextRef="#ctx0" brushRef="#br0" timeOffset="3923">5588 13390 23359,'-27'-1'85,"1"1"1,2 0 0,1-1-74,-6-2-12,3 2-202,4 1-1154,3 1-1921,7 6 3017,5 5 1,2-3 0,5-1 0</inkml:trace>
  <inkml:trace contextRef="#ctx0" brushRef="#br0" timeOffset="4136">5631 13619 23616,'-30'-5'243,"0"-1"0,3 1 0,0 1-249,3 1 1,1 2-460,6 0 0,-1 0-1174,-2 2 1,0 0 1384,0 6 0,8-2 1,7 1-1</inkml:trace>
  <inkml:trace contextRef="#ctx0" brushRef="#br0" timeOffset="4800">6303 13445 22104,'29'1'345,"0"0"0,-1 0 0,-1 0 0,-3 1 0,-3 0-53,3 10-270,-8 3-44,-10 1 0,-5 2-46,-6 11-395,1-8 0,-3 0 367,-3-6 1,-3-1-6,1 0 1,-2-2-96,-1-1 0,0-1-247,-1-1 0,0-2-196,1 0 1,0-2-1110,-12 1-1529,7-4 0,7-2 2457,6-5 1,5 4 0,2-4 0</inkml:trace>
  <inkml:trace contextRef="#ctx0" brushRef="#br0" timeOffset="5067">6707 13441 20658,'-28'4'1068,"0"0"0,1 0 1,4 4-660,6 7 0,4 3-297,3-4 0,2 0-406,-2 6 1,2-1 405,4 10-84,6-10 0,3 0-51,8 9-100,-2-12 0,3 0-185,0-7 0,3-2-645,0-1 0,2-2 291,2-2 1,0 1-336,2-3 0,1-1-642,-1-2 1,1-2 1031,1 0 1,-3 0 0,4-4 0,-5 3 0</inkml:trace>
  <inkml:trace contextRef="#ctx0" brushRef="#br0" timeOffset="5336">7132 13379 24586,'5'20'30,"-1"0"1,1 1 0,1 7 0,-1-1-552,-4-3 0,0-2-1118,0-4 1,1-1-1,-1 7 1,1 0 936,3 7 1,-3-14-1,1-4 1</inkml:trace>
  <inkml:trace contextRef="#ctx0" brushRef="#br0" timeOffset="5556">7293 13561 21221,'-28'-8'399,"0"0"1,1 0 0,-1 1-389,-2 2 0,0 1-1050,6 1 0,1 0 120,-7 1 0,1-1-720,11 2 1,1 1 1115,-10 0 1,13 0-1,7 0 1</inkml:trace>
  <inkml:trace contextRef="#ctx0" brushRef="#br0" timeOffset="6083">7529 13294 24255,'-5'22'53,"1"0"0,-1 0 1,-1 7-1,2-3 93,2-8 123,16 7-191,3-12-1652,0-3 1,2-1 1584,1-5 1,1-2-7,3 1 1,2-1-129,1 1 0,2-2 123,1 2 0,-1-1-34,1 0 1,0 0-186,-1 1 1,0-1-369,-4 0 1,2 0 0,-2-1-585,2 0 0,-1 1-468,6-1 1,-2-1 936,-3 0 0,-14 0 0,-5 0 0</inkml:trace>
  <inkml:trace contextRef="#ctx0" brushRef="#br0" timeOffset="6289">7837 13317 22518,'10'24'526,"1"-1"1,1 0 0,-1 1 0,-2-1-1,1 0-519,-4-2 1,-1-1 0,1 0-725,-1 0 1,1 2 0,-1-1 701,0 1 0,0-1 0,-1 0-176,2 8 1,-2 0-600,1-4 0,-1-2-849,-2-2 1,1-2 1611,2 9 0,-4-13 1,3-8-1</inkml:trace>
  <inkml:trace contextRef="#ctx0" brushRef="#br0" timeOffset="6938">6232 13183 19448,'0'-4'3276,"0"-1"-2540,0 5 317,-24 35-672,8-11-781,6-6 0,-4 2 1,3-1 472,0 1 0,2 1-32,-1 2 0,1 2 0,0 0-41,2-5 0,0 0 0,2 2-379,-4 6 0,1 1 0,1 0 270,3-6 1,0-2 0,2 1-64,-1-1 0,1 2 1,0-2-328,1 10 1,1-1-550,3-2 0,3 0-591,3-4 1,1-1 1248,9-1 1,0-3 0,-8-7-1,0-2 1,12 5 0</inkml:trace>
  <inkml:trace contextRef="#ctx0" brushRef="#br0" timeOffset="7790">8020 13112 23380,'28'4'552,"1"1"1,0 2 0,-3 1-368,-8 4 0,-1 1-618,1 3 1,0 0 550,1 4 0,0 1-746,-1 3 1,-1 1 649,-5-6 1,-1 1 0,-1-1-12,0 4 0,-2-1 1,0 1-12,0 2 0,-1 1 0,-1-1-4,-1 2 0,-1-1 1,0 1-5,-2-2 1,1 0-1,-2 0-67,1-2 0,-1-1 1,-1-1-100,1 6 0,-1-2 180,-1-6 0,-1-1-937,-2 7-335,-4-10-331,-1-6 1597,-4-4 0,7-3 0,-1-1 0</inkml:trace>
  <inkml:trace contextRef="#ctx0" brushRef="#br0" timeOffset="8317">8340 13042 23672,'27'-5'392,"0"-1"1,0 1-1,-3 2-213,0 3 56,1 0-55,-1 2-124,-2 2-56,-4 2-12,-5 4-10,-5-1-68,-5 5-22,-4 6 45,-5 4-12,1-10 1,-1 0-51,-2 2 1,-1-1 27,1-1 0,-1 0 12,-7 10 89,4-6 67,3-4 22,1 2 35,3-5 178,3 0 180,3-4-414,7-1 32,4 1-88,10-2 66,3-1-289,-9-1 1,0-1 210,1-2 0,1 1-17,1 0 1,1 0-198,-1-1 1,1 1-213,-1-1 1,-1 0-208,-1 0 0,-2 1-2644,12 2 3003,-8 2 1,-9-2 0,-4 1 0</inkml:trace>
  <inkml:trace contextRef="#ctx0" brushRef="#br0" timeOffset="11157">771 14429 22664,'-31'-2'160,"2"-1"1,0 2 0,1-1-116,8 2 0,1 0-391,2 0 1,0 1 362,-1 0 0,1 3 103,-4 3 1,1 2-105,2 4 1,2 1-17,0-2 0,2 2 51,5 0 0,3 0-74,7 3-22,9 0 68,6-2-23,11-4-916,3-3 916,-14-6 0,1-1 17,-2-1 0,1 1 154,15-2-126,-1-4 22,-2-4-270,-13 2 1,0 0 202,-1-2 0,-1 1 0,1-2 0,-3-1 0,10-9 5,-10 6 1,-1-1 875,3-7-870,-2 2 210,-6 10 238,-5 10 576,0 0-699,0 3 23,-5 7-35,1 8-32,-5 10-511,3-12 0,1 1 235,4 2 1,0 0 11,-2 2 0,-1 0-28,6 1 0,1-1-39,-3 1 0,1 0-79,2 0 1,0-1-125,1 0 1,1-1-162,1-2 0,0-1-1071,4 4 1,2-2 1473,2-5 0,-1-1 0,5 9 0,1-12 0</inkml:trace>
  <inkml:trace contextRef="#ctx0" brushRef="#br0" timeOffset="11450">1094 14699 23628,'22'8'216,"0"1"1,-2 0 0,-4 0-509,-12 16 23,-3-4-280,-9 8-459,-3-9-639,-5-2-1121,-1-2 2768,0-1 0,8-7 0,1-2 0</inkml:trace>
  <inkml:trace contextRef="#ctx0" brushRef="#br0" timeOffset="11717">1306 14690 23392,'-11'18'129,"1"1"0,0-1 0,-5 8 0,5-3-185,8-2-784,14 8 223,0-9 113,1-7 0,0-3-1098,14 0-1675,3-5 3172,-14-4 1,0-1-1,2 0 1,-4 0 0</inkml:trace>
  <inkml:trace contextRef="#ctx0" brushRef="#br0" timeOffset="12156">1493 14288 21846,'24'0'407,"0"0"0,-2 0 1,-5 1-341,-11 3-22,-3 4-34,-1 4 78,-6 2-89,-6 5 12,-2 1-12,-4 1 33,0 3 1,6-7-34,2-1 0,6-8-67,3-3 67,6 1 112,16 4-364,-4-4 0,1-1-191,2 1 0,-2 0-1008,4-1 1,0 0-189,-6-2 1,-1 1 1464,0-1 0,-1 0 0,3 1 1,-6-1-1</inkml:trace>
  <inkml:trace contextRef="#ctx0" brushRef="#br0" timeOffset="12417">2050 14543 24289,'1'24'31,"1"1"0,0-1 1,-1-2-1,0 1 1,1-4-189,-2 11-504,0-4-1625,2-4-991,2-4 2740,5-3 1,-3-8-1,0-3 1</inkml:trace>
  <inkml:trace contextRef="#ctx0" brushRef="#br0" timeOffset="12638">2137 14701 21488,'-21'-4'249,"0"0"0,0 0 0,-9-2 0,3 1-215,-2-1-34,3 1-795,5 1-2482,5 3 3272,6 0 1,4 1 0,5 0 0</inkml:trace>
  <inkml:trace contextRef="#ctx0" brushRef="#br0" timeOffset="13518">2601 14513 21365,'2'23'192,"0"0"1,0 0 0,0 0 0,0-3 0,-1 0-216,0-3 1,-1 0-214,1 14-358,1-5-549,2-8-529,1-5-1605,3-8 3091,2-3 1,-5-2 0,0 0 0</inkml:trace>
  <inkml:trace contextRef="#ctx0" brushRef="#br0" timeOffset="13924">2782 14398 23359,'29'-8'657,"-1"0"0,-2 1 1,-2 2-412,4 2-44,-13 2 0,1 1-45,6 4-124,-1 15-55,-14 2-441,-6-3 0,-1 2 463,-5-2 0,0 0 0,-3 2 0,0 0-34,-2-1 1,-1 1 33,0-1 0,1 0 0,1-1 0,0-2 0,-1-1 0,0 0 0,3 11 288,-3 2-445,18-4 146,0-4 141,10-5-141,4-9-235,3-3-404,2-1-830,-8-2 1,1 0-1798,8 0 2917,-9 0 0,-3-1 1,-3 1-1,-4-1 1</inkml:trace>
  <inkml:trace contextRef="#ctx0" brushRef="#br0" timeOffset="14184">3254 14600 22608,'27'5'440,"-1"0"1,-3 0 0,-3 0-149,-8 2-281,-7 2-11,-2 3-134,-6 4-35,-6 2-145,-7 2-335,-7-1-774,9-8 0,-3-2-752,-4 1-1102,-3-2 2698,18-8 1,2 0 0,4 0 0</inkml:trace>
  <inkml:trace contextRef="#ctx0" brushRef="#br0" timeOffset="14451">3458 14569 24278,'0'26'56,"1"2"-90,-1-8 1,0 1-35,0 8 0,0-12 1,1-1-246,4-3-214,5-4-55,6-4-572,6-3-583,5-1-1540,3-5 1638,-14 0 1,0 0 982,-2-2 1,0-1-1,3-2 1,-5 2 0</inkml:trace>
  <inkml:trace contextRef="#ctx0" brushRef="#br0" timeOffset="14691">3872 14451 20277,'2'-2'3276,"-1"1"-2686,-1 1-130,11 40-337,-5-13-123,-1-8 0,0 3 0,0-1-370,1 7 0,-1-3-260,-1-7 0,1 1-446,2 3 1,1-2-2202,2-1 2737,0-7 0,-5-5 1,-1-4-1</inkml:trace>
  <inkml:trace contextRef="#ctx0" brushRef="#br0" timeOffset="14900">4005 14574 20796,'-24'0'105,"-1"-1"0,2 1 0,3-1-105,-3 0-102,3 1-361,1-1-2814,4 1 3316,6 0 1,4 0 0,3 0 0</inkml:trace>
  <inkml:trace contextRef="#ctx0" brushRef="#br0" timeOffset="15284">4213 14345 23247,'-8'12'739,"0"1"-604,0-1-45,2 1 145,3-1 336,4 5-414,19 3-135,-2-8 1,1-1-29,2-2 0,1-1-348,2-2 0,1-1 315,-6-2 0,0-1-264,0-1 1,0 0-158,-1-1 1,1 1-68,-2-1 0,0 0-1422,12-3-1328,-3-2 2844,-7-1 0,-9 1 0,-4 1 0</inkml:trace>
  <inkml:trace contextRef="#ctx0" brushRef="#br0" timeOffset="15467">4437 14456 22597,'7'26'271,"0"1"0,1-1 0,-2-1 0,1 0 0,-2-4-321,-2-1 0,0-3-96,0 0 0,1 0-1493,1 0 1,2-1 1378,7 6 1,-1-4 0,-4-12 0</inkml:trace>
  <inkml:trace contextRef="#ctx0" brushRef="#br0" timeOffset="15786">5174 14378 23829,'-23'5'5,"1"0"1,-1 0 0,-7 1 0,2 0-925,4-1-2358,1 1 2457,11 1 1,1-2 0,11-1 0</inkml:trace>
  <inkml:trace contextRef="#ctx0" brushRef="#br0" timeOffset="16008">5323 14626 23325,'-22'0'64,"1"-1"1,-1 1-1,-7 0 1,1-1-65,-2 1-560,3 0-1984,5 4 2544,7 0 0,7-1 0,5 1 0</inkml:trace>
  <inkml:trace contextRef="#ctx0" brushRef="#br0" timeOffset="16837">5718 14521 22227,'28'0'646,"1"0"0,-3 1 1,0 0-597,-4 0 1,-2 0-359,0 2 1,-1 0 402,-4 0 1,1 1 147,8 7-243,-10 4 23,-6 4-169,-5 3-55,-6 6-442,-7 1 469,2-14 1,-2-1-57,-1-1 1,-2-2-203,0 0 1,0-2-791,-14 4-460,4-4-1595,6-6 2877,6-2 1,6-1 0,4 0 0</inkml:trace>
  <inkml:trace contextRef="#ctx0" brushRef="#br0" timeOffset="17090">6104 14528 23482,'-13'20'232,"2"0"1,-2-1 0,-3 8-1,3-2-232,14-1-45,5 0-212,5-2-427,8-3-145,6-5-482,-10-9 1,1-2 251,1 0 1,2-2-581,0 0 1,-1-2 982,1-1 1,-2-2-1,3 2 1,-5-4 0</inkml:trace>
  <inkml:trace contextRef="#ctx0" brushRef="#br0" timeOffset="17502">6240 14194 24401,'23'-6'95,"1"0"0,0 0 1,5-2-1,-4 2 73,-6 6 0,-11 0-157,3 1-56,-8 12-56,-2 1 34,-6 13-123,-3-3 111,-6 0 46,0-2 10,2-3-10,2-5-68,4-1 79,3-4-281,5 2-403,20 1 124,2-2-96,-2-4 0,0 0-961,-3-2 1,-1 0-1,3 1 1,1-1 982,-2 2 1,0-2-1,4 2 1,-7-1 0</inkml:trace>
  <inkml:trace contextRef="#ctx0" brushRef="#br0" timeOffset="17751">6883 14343 22989,'4'0'1199,"0"0"-1082,3 18 1,-1 6-2799,0 3 2707,0-8 0,1 3 0,-2-1-26,-2-2 0,-1-1 44,3 0 1,-1 0-219,-1 1 1,1-2-326,0-1 0,2-1-1140,2 2 1,0 0 818,4 3 1,0-1 0,-7-14 0</inkml:trace>
  <inkml:trace contextRef="#ctx0" brushRef="#br0" timeOffset="17956">7077 14578 21140,'-23'-4'233,"2"1"0,-1-1 0,-4-1 0,-1 1 0,2 0-1062,-4 1 0,2 0-810,1 1 1,1-1 1186,7 3 0,3-1 0,7 1 0,3 0 0</inkml:trace>
  <inkml:trace contextRef="#ctx0" brushRef="#br0" timeOffset="18541">7524 14252 24334,'-21'15'100,"1"0"1,2-1 0,3-2-34,3-2 34,2 0-67,3-1 22,2 1 33,2 0-33,2 4-56,4 2-11,3 4-11,7 1-45,4 1-537,5 0 531,-11-10 1,3-1-68,3 5 0,1 1-6,-1 0 0,0 1-213,0 5 0,-2 0 236,-4-6 0,-4 0-123,-5 12-1,-11-14 225,-17-2 22,3-6-6,7-4 1,0-3 5,-5-10 302,5-7 17,8-4 0,3-3-140,0 5 1,2 0-373,2-7 1,2-1 354,4 7 1,2 1-55,2 0 0,2-1 1,1 1-70,2-3 0,0 1-35,-2 4 0,2-1 0,-2 2-4,0 1 0,-2 2 277,10-7-1061,-4 5-998,-1 5-1495,-3 5 3092,3 2 1,-7 3 0,-1 0 0</inkml:trace>
  <inkml:trace contextRef="#ctx0" brushRef="#br0" timeOffset="18852">7819 14418 22922,'25'0'433,"1"1"0,-3 0 1,-2 1-289,-2 2-66,-1 2 212,-2 1-291,-4 2-101,-3 1-403,-5 12-101,-12 7 11,-2 0-152,1-15 1,-2-1-61,-7 0-237,0-2-1152,1-5-1082,2-1 0,4-2 2457,4-2 1,5-1 0,2 0 0</inkml:trace>
  <inkml:trace contextRef="#ctx0" brushRef="#br0" timeOffset="19117">8125 14421 22216,'4'-13'930,"2"3"-572,-21 16-190,5 3-11,-4 6-84,5-1 0,0 3-40,0 10-215,3-8 0,3 0 182,6 8-11,8-3-134,8-4-298,1-11 1,3-3-337,-5-1 0,-1-1-599,7-1 0,0-2 1378,-7-4 0,-1 1 0,3-1 0,-5-2 0</inkml:trace>
  <inkml:trace contextRef="#ctx0" brushRef="#br0" timeOffset="19736">8731 14141 23528,'5'25'163,"0"0"1,0 0-1,-1-1 1,0 0 0,0-1-146,0-1 1,0 0 0,-1-1-885,1 4 0,-1 1 838,2 4 0,-1 1-235,-1-13 0,-1 0-515,3 11-2471,-2-6 3249,0-8 0,0-7 0,-2-5 0</inkml:trace>
  <inkml:trace contextRef="#ctx0" brushRef="#br0" timeOffset="19958">8872 14429 21409,'-22'-2'431,"0"0"1,-1 0-1,-7-1 1,1 1-387,-2 0-45,15 1 0,1 1-146,-4-1-874,-2 1-2257,14 0 3222,1 1 0,3-1 1,2 1-1</inkml:trace>
  <inkml:trace contextRef="#ctx0" brushRef="#br0" timeOffset="20195">9158 14289 23751,'5'24'-86,"2"1"1,-1 0 0,0-2 0,-1 0 0,0-4-1719,3 9 1804,0-9 0,0 0 0,-2-2 0,5 6 0</inkml:trace>
  <inkml:trace contextRef="#ctx0" brushRef="#br0" timeOffset="20685">9609 14163 24524,'-6'25'130,"-2"0"1,2 1 0,-2-2-114,3-4 0,-1-2-301,2 1 0,-1-1 306,3 0 1,0 0 21,1 3 1,3 1-45,1-6 0,3 0-28,2 3 0,2-2 28,3-5 0,2-2-34,1-1 1,2-1-29,0-3 1,2 0-85,6-1 1,2-3 145,-7-2 0,0-3-358,4-1 0,0-1 358,-10-2 0,-1-2 0,-2 1 0,1-1 45,5-8 257,-4 1-391,-7 1-34,-14-4 156,-10 9 6,2 3 1,-3 2-301,-2 4 0,-2 1 306,-1 0 0,-1 1 5,-1 1 1,0 1-40,1 1 0,0 0-6,1 1 1,1 2-129,-5 2 0,1 1-819,0 2-195,7-4 1,4 0-2141,11 3 2457,0-2 1,4-2 0,0-3 0</inkml:trace>
  <inkml:trace contextRef="#ctx0" brushRef="#br0" timeOffset="23002">979 15499 21958,'-30'-4'336,"0"1"0,1 1 1,0-1-287,4 3 1,1 1-1020,-2 1 0,0 0 975,-1 1 0,0 0-6,3 1 0,2 1 16,2 0 1,2 0-17,-9 5 630,9 0-596,4-1 174,9-2-118,7 2-57,10-2 1,13 2-18,-10-4 1,2-1 123,3 2 0,1-1-112,3 1 0,0 0 11,1 1 0,0 1 78,0 1 1,-1 1-6,-4 0 0,-1 3-90,-3-1 1,-2 1-123,-4 1 1,-3 1 99,2 14-45,-5-1 12,-9 0-113,-5-3 23,-1-11 0,-3-4 111,1-1 1,-2-4-28,-3 2 0,1-3 28,-8-4 734,6-6-857,9-5 111,6-9 12,2-7 16,7 10 1,1 0-684,3-3 0,1-1 684,5 0 0,3 0 5,1-1 0,0 1-444,1 1 0,0 0 421,-1 2 1,0 1-23,-1 1 1,-1 1-51,-2 2 0,-1 1-106,9-5-2399,-5 5 2589,-9 10 0,-3 1 0,-6 3 0</inkml:trace>
  <inkml:trace contextRef="#ctx0" brushRef="#br0" timeOffset="23323">1110 15731 23211,'25'-3'481,"-1"0"1,-3 0 0,-2 1-101,-8 2 21,-1 3-346,-2 1 86,-3 3-86,-2 3-12,-2 3-100,-1 3 98,0 6-244,-3 0-168,-3 2-168,-1-8 1,-2 0-326,-4 8-201,3-9 1,0-2-2175,-3 1 3238,2-5 0,5-5 0,3-2 0</inkml:trace>
  <inkml:trace contextRef="#ctx0" brushRef="#br0" timeOffset="23585">1401 15739 18317,'2'-3'3276,"0"1"-1297,-2 2-1621,-30 28-77,17-12-609,-5 5 1,2 1 439,7 0-34,5 2 146,2-2-436,5 0-204,7-3-278,8-4-337,9-2-133,-10-10 0,0 0-304,1-1 0,0-1-171,1-3 1,-1 0 982,0-3 1,0 0-1,1-3 1,-6 0 0</inkml:trace>
  <inkml:trace contextRef="#ctx0" brushRef="#br0" timeOffset="24003">1667 15419 22810,'22'0'399,"0"0"1,-1 0-1,-5 0-163,-10 0-124,-4 0 34,-2 0-135,0 4-11,-4 5 0,-3 4 0,-3 2 0,-7 10-288,4-7 1,0 0 287,2-6 0,1 1 0,-6 10 0,4-3 22,4-5-22,5-4-347,9 0 89,22-1 196,-13-5 1,1-1-521,8 0 0,2 0-79,-5 0 0,-1-2-370,1 2 1,1 0-609,-2 1 1,1 0 1143,0 0 1,-3 0 0,4 0 0,-7 0-1</inkml:trace>
  <inkml:trace contextRef="#ctx0" brushRef="#br0" timeOffset="24775">2406 15483 23769,'4'23'141,"1"1"0,0-1 0,-2-1 1,1-1-1,-1-1-141,0-1 0,-2-1-1057,1-1 1,-1 0 1022,1-1 1,-2 0-359,3 12-387,-1-3-2498,4-5 3191,2-2 0,-3-9 1,0-3-1</inkml:trace>
  <inkml:trace contextRef="#ctx0" brushRef="#br0" timeOffset="24985">2575 15688 18528,'-23'0'470,"1"0"1,-1 0-1,-8 0 1,1 0-432,4 0 0,1 0-39,7 0 0,2 0 185,-5 0 1,2-1-2886,4 1 2700,8-3 0,4 2 0,3 0 0</inkml:trace>
  <inkml:trace contextRef="#ctx0" brushRef="#br0" timeOffset="25351">2831 15371 23762,'-14'15'252,"0"0"0,0 1 0,-6 8 1,2-2-130,9-2 101,2 7-224,15-7-34,8 2-699,-1-13 1,1-3 732,2 2 0,2-2-1405,2 0 0,-1-1 1231,3-1 1,-1-1-79,0-1 0,1 0-372,-3-1 1,1-1 7,-3 0 0,1 0-683,-4-1 0,-1-1-1978,12-1 2457,-7 0 1,-10-1 0,-3 4 0</inkml:trace>
  <inkml:trace contextRef="#ctx0" brushRef="#br0" timeOffset="25552">3069 15546 22933,'-3'-3'1591,"1"2"-1456,2 1-46,1 32-55,2-10-34,-1 1 0,1 2-280,0-3 0,2-1-779,-2-4 0,0-1-580,1 4 1,0 0 1628,3 5 0,-4-12 0,1-4 0</inkml:trace>
  <inkml:trace contextRef="#ctx0" brushRef="#br0" timeOffset="25828">3281 15542 22698,'22'-1'414,"1"0"1,-3 0-1,-3 1-44,-4 3-370,-6 4-212,-2 7-125,-3 5 57,-2 5-123,-7 1-158,-3 0-1070,-7-2 74,-1-3-315,-1-4-1405,4-6 3107,5-4 1,4-3-1,4-3 1</inkml:trace>
  <inkml:trace contextRef="#ctx0" brushRef="#br0" timeOffset="26105">3540 15508 16243,'0'-3'3276,"0"1"-1861,-14 9 1,-3 5-788,4 4-1185,-6-1 1,1 4 948,11 5 1,3 2-240,2-1-119,8-1 264,4-3-343,9-2 34,6-4-247,-11-9 0,1 0 0,1-2 1,0-1-247,0 1 0,1-3 75,-1 1 0,0-1 429,2-1 0,-3 0 0,3 0 0,-4 0 0</inkml:trace>
  <inkml:trace contextRef="#ctx0" brushRef="#br0" timeOffset="26885">4109 15510 23034,'-26'1'-41,"-1"1"0,4-1 0,3 1-3236,2 1 3222,8-3 0,1 2 0,8-2 0</inkml:trace>
  <inkml:trace contextRef="#ctx0" brushRef="#br0" timeOffset="27144">4344 15343 23384,'2'28'459,"0"0"1,0 1 0,1-3-438,-1-5 0,1-1-640,0 1 0,1 1 545,0 0 1,2-1-208,0 0 0,0-1-348,1-3 1,1 0-853,0-2 1,0-3-1798,10 8 2457,-1-7 1,-7-6 0,-4-5 0</inkml:trace>
  <inkml:trace contextRef="#ctx0" brushRef="#br0" timeOffset="27491">4576 15380 23034,'26'-6'560,"-1"1"0,0-1 1,-2 1-304,8 1-190,-15 2 1,-1 0-691,13 1 769,-7 0 245,0 3-312,-15 4 46,3 8-159,-12 9 28,-1-8 1,-2 0-510,0 3 1,-2 0 503,-1 1 0,-1-1 5,1 0 0,1 0 159,0-2 1,1-2-154,-6 12-11,5-5 0,3-6 11,4-3-101,0-3-280,8 0 1076,6 0-1278,14 0 96,-11-4 0,2-1-1152,11-1 1,1 0 1091,-6-1 1,-2 0 0,0-1 0,-2 0 0,-3-1 0</inkml:trace>
  <inkml:trace contextRef="#ctx0" brushRef="#br0" timeOffset="27741">5354 15391 21868,'-25'4'-123,"0"0"0,2 0 0,3 0-2981,4 4 3104,5 1 0,4-3 0,4-1 0</inkml:trace>
  <inkml:trace contextRef="#ctx0" brushRef="#br0" timeOffset="27957">5471 15563 18842,'-26'0'153,"1"0"0,1 0 0,2 0-185,-6 0-3245,11 3 2604,1-2 0,12 2 0,4-1 1</inkml:trace>
  <inkml:trace contextRef="#ctx0" brushRef="#br0" timeOffset="28452">5847 15250 15827,'-15'16'308,"0"0"0,0 1 1,-6 5-1,3-1 2266,3 3-2350,2 2-112,3 0 625,5-8 0,2 1-642,3 0 0,3 1-84,9 4 1,4-1 103,0-6 0,2-1-134,0-6 1,2-2-1,-1-1 432,8-1 1,0-3-414,1-1 0,1 1 0,0-2 0,1 0-220,-2-4 0,0 0 181,-2-1 0,0-3 24,-5-3 0,0-3 0,-1 0 15,2-3 0,-1-1-310,-4 1 1,0-2 0,-3 2 303,-1-5 1,-3 1-6,-2-1 0,-2-1-6,-1 0 0,-2 0 13,-7-1 1,-2 1-1,-2 1 15,-2-4 0,-2 2-7,-1 3 0,-2-1 0,-2 4 7,-5 1 0,-2 4 6,0 1 0,-2 2-17,-1 2 0,0 2-17,0 2 0,0 1-140,1 0 0,0 3-499,1 2 1,2 2-984,3 1 1,2 0 1355,3 5 1,2 0 0,-1 1-1,7-2 1</inkml:trace>
  <inkml:trace contextRef="#ctx0" brushRef="#br0" timeOffset="30824">537 16410 18317,'0'-3'2935,"0"0"-1915,0 3-370,0-3-12,2 0-145,2-3-11,3-1-78,5-1-68,4-1-135,5 0-66,3 2 11,3 2-699,2 2 564,-2 1 12,-3 2 33,-9 0 11,-4 0 22,-7 0 46,-2 3-135,-4 5-28,-7 6 0,-4 2 0,1-2 0,0 0-170,-9 8 0,0 0 119,2-5 1,2-1-40,-3 6 1,1 0 100,6-2 0,1 0-56,1-1 0,2-1-50,2 9-45,14-13 90,3-3 55,9-1-10,3-4-1,6 0-33,-6-4 0,1 0-163,-4-2 1,0 0-351,3 1 0,1-1-1078,4 0-931,-6-1-688,0 1 2457,-3-1 1,-8 1 0,-2 0 0</inkml:trace>
  <inkml:trace contextRef="#ctx0" brushRef="#br0" timeOffset="31574">1051 16465 18821,'0'-3'2016,"0"1"-749,0 2-898,30-3-54,-14 3-153,4-1 0,0 0 107,-1 1-90,-1 0 90,-3 2-45,-5 1-33,-3 3-191,-4 1-45,-2 3-33,-1 2-191,-14 9-123,2-3 56,-1-7 0,0 1-617,-6 3-773,1-2-1198,3-4 2924,3-1 0,7-4 0,2-2 0</inkml:trace>
  <inkml:trace contextRef="#ctx0" brushRef="#br0" timeOffset="31868">1309 16472 18317,'-5'0'3204,"1"0"-1725,4 0-952,-20 31-158,15-16-229,-6 6 1,2-2-119,10-3-22,4-1-135,5-1-279,3-7 0,3-1-965,1-2 1,1-1-261,5-3 1,1-2 982,-5 0 1,-1-2-1,4-5 1,-14 4 0</inkml:trace>
  <inkml:trace contextRef="#ctx0" brushRef="#br0" timeOffset="32269">1454 16212 21762,'24'0'294,"1"0"1,-3 0 0,-2 0-115,1 0-91,-5 0 493,-3 0-413,-7 0 343,-1 5-557,-11 14 34,-3 2 5,2-4 1,-1 0-155,0-3 0,-1 0 183,-6 12-23,2-5 221,3 1-232,5-10-427,7 2 192,9-9-169,9 1-593,8-3 5,-13-1 0,1 0-636,1-1 1,-1 1 1103,2 1 1,-1-1-1,2 0 1,-3 0 0</inkml:trace>
  <inkml:trace contextRef="#ctx0" brushRef="#br0" timeOffset="32524">2121 16316 24211,'3'29'41,"1"0"0,0-2 0,-2-2-97,1 3-975,1-8 0,0 2-608,-1-7 1,2 1 1500,1 5 0,1-2 0,-2-4 0,0-5 1</inkml:trace>
  <inkml:trace contextRef="#ctx0" brushRef="#br0" timeOffset="32751">2271 16481 19953,'-31'-2'429,"0"-1"1,2 2-1,1-2-401,12 2 0,0-1-28,0 0 0,1 2-308,-3-2 0,3 1-2969,-6 0 3034,3 0 1,14 1-1,4 0 1</inkml:trace>
  <inkml:trace contextRef="#ctx0" brushRef="#br0" timeOffset="33120">2656 16289 21488,'29'-5'445,"0"0"1,0 0 0,-3 0 0,1 1 0,-4 1-284,-4 1 1,-1 1 84,10-1-45,-6 2-180,-10 14-112,-5 0-89,-6 15-57,-10-6 1,-4 0 11,4-5 0,-2 0-748,-8 7 1,0-2 668,3-7 1,1-3-236,0-1 0,0-1-959,-11 6-1780,7-7 0,8-5 2457,5-3 1,4-2 0,2 0 0</inkml:trace>
  <inkml:trace contextRef="#ctx0" brushRef="#br0" timeOffset="33387">3028 16317 22126,'-18'7'1692,"1"5"-1401,5 1 1,2 3 122,-4 7-89,0 4-112,11-9-179,11 8-124,7-8-595,-2-5 0,3-2 595,1-5 1,2-2-62,2 0 0,0-1-365,2-2 1,0 0-236,-3-1 0,1 1 807,1-1 0,-2 0 1,0 0-1,-1 0 1</inkml:trace>
  <inkml:trace contextRef="#ctx0" brushRef="#br0" timeOffset="33969">3975 16318 23874,'-12'4'134,"-3"-2"1,-1 1-135,-5-1 0,-1 2-521,-4 0 0,-1 0-919,7-2 0,2 2 1440,-6 0 0,16-2 0,6-2 0</inkml:trace>
  <inkml:trace contextRef="#ctx0" brushRef="#br0" timeOffset="34486">4162 16141 22205,'30'-2'467,"1"0"0,-3 1 0,-2-1-316,-5 2 0,-1 0-72,6 0 234,-8 2 0,-3 1-313,-5 2-78,-3 6 240,-7 2-174,-3 5-94,-3-2 0,-2 0-18,-5 7 107,4-9 1,0-1 98,0-4-71,5-3 272,1-4-238,2-1 0,7-1-34,7 3 11,10 2-16,-8 0 0,0 0-272,4 2 1,-2 0 270,1 3 1,0-1 0,0 1 0,-2 0-40,3 5 0,0 2 12,-8-6 0,0 1-6,0 3 0,-2 1-62,-4 5 34,-9 1 45,-8-2 11,-10-1-40,-2-10 1,-2-1-39,6-3 0,-1-2-460,-2 0 0,-2-3 0,2 0-492,5-2 0,1-2-609,-5 0 1,3-3 1250,4-10 0,8 8 0,5 2 0</inkml:trace>
  <inkml:trace contextRef="#ctx0" brushRef="#br0" timeOffset="34775">5129 16209 23282,'-23'0'0,"-1"0"0,3 0 0,2 0-2897,0 3-380,10 2 3096,0 5 1,9-3-1,0 0 1</inkml:trace>
  <inkml:trace contextRef="#ctx0" brushRef="#br0" timeOffset="34991">5239 16437 20893,'-30'-2'583,"1"0"0,1 1 0,2 0-493,-4-2-79,4 0-11,5 2-247,5-1-1624,8 1-1406,4-1 2587,6 2 1,3 0 0</inkml:trace>
  <inkml:trace contextRef="#ctx0" brushRef="#br0" timeOffset="35452">5769 16070 23807,'-19'9'343,"1"0"1,-6 6 0,5 4-294,8-6 1,2 2-520,-4 6 0,3 1 508,6-7 1,3 1-18,-1 0 0,3 0-11,9 9 1,4-1-29,-2-6 0,3-1-373,1-2 0,2 1 1,0-4 377,9 0 1,0-3 5,2-2 1,1-1-79,-1-2 0,0-2 46,-5-3 1,2-1 0,-3-1 26,2-2 0,-1-2-1,4-3 1,-3-4-28,-10-7 0,-4-4 22,-4 5 0,-2-1-11,1-7 0,-3-2-6,-5 6 1,-3 1 5,-1 0 0,-2 1 11,-6 1 1,-2 3 4,-5 6 1,-4 3 0,1 0-71,4 3 0,1 1 0,-3 1-568,-6 1 1,-1 2 0,1 3-976,-3 4 0,2 3-14,1 2 1,2 1 982,2 3 1,2 0-1,-3 1 1,10-2 0</inkml:trace>
  <inkml:trace contextRef="#ctx0" brushRef="#br0" timeOffset="36651">897 17072 24064,'-23'7'1143,"1"3"-907,-2 5-90,4 1 0,0 3-578,3-4 1,1 3 450,3 0 1,-1 1 0,1 3-1,2-2-583,2-1 0,2 0 0,1 1 537,-3 7 1,2 3 0,2-2-68,3-6 1,3-1 0,1 0-27,0 0 1,2 0-1,1-1-54,4 9 1,3-1-249,1-6 0,4-1 0,1-2-671,0-2 1,1-2 0,1 0-1,-1-2 1,1 0 0,0-2 960,6 0 0,-2-5 1,-6-3-1,-5-2 0</inkml:trace>
  <inkml:trace contextRef="#ctx0" brushRef="#br0" timeOffset="49520">1022 17227 21790,'25'-12'646,"0"1"0,-2 1 0,-1 2-410,1 5 44,-2 0 34,-2 3-34,-4 0 89,-5 0-122,-3 0-56,-4 3-113,-2 5-66,0 7-12,-3 9-246,0-9 1,-2 1 256,-1 1 0,0 1-11,-2 2 0,-1-1-11,-1 2 0,1-1-6,0-1 0,0 0-39,-1 0 0,1-2-17,1 0 0,-1-1 28,2-1 1,-1 0 44,-2 11 11,3-2-34,4 5 1,3-11 22,6 4 0,4-14 22,8-1 1,5-5-1,1-1-11,3-1-11,0-1-11,-4-2-11,0-2 22,-4-2-202,0 0-537,-1 1-93,-1 2-1432,0 3-1013,-3-1 2805,-3 2 0,-4 0 0,-4 0 0</inkml:trace>
  <inkml:trace contextRef="#ctx0" brushRef="#br0" timeOffset="49886">1516 17435 22810,'27'0'354,"-1"0"1,-2-1 0,-3 2 340,0 4-549,-10-1-135,-4 6-11,-6 0-112,-5 12-157,-3-3-191,-1 7-570,-15-4 290,8-11-706,0 1-906,10-10-925,2-1 2602,2-1 1,1 0-1</inkml:trace>
  <inkml:trace contextRef="#ctx0" brushRef="#br0" timeOffset="50193">1767 17449 22765,'-15'10'339,"0"0"1,2 0 0,2 0-149,5 3 22,3 1 56,1 2-123,2-3-146,3 1-90,5-2 45,7-2-84,3-5 1,2-1-7,-3-2 0,-1 1-321,8-1 1,1 0-5,-7-2 1,-1 0-455,1-1 1,-1 1-2364,15-2 3004,-8 2 0,-10-1 0,-7 1 0</inkml:trace>
  <inkml:trace contextRef="#ctx0" brushRef="#br0" timeOffset="70294">2263 17238 19986,'3'28'818,"0"0"0,-1-7 0,2 2 0,-2-4-762,2-1 0,-2-2-39,2 6 0,1-2-17,1 3-45,-1-3-975,-3 5-223,-1-9-1133,-1 5-901,0-11 2457,0-4 1,0-2 0,0-4 0</inkml:trace>
  <inkml:trace contextRef="#ctx0" brushRef="#br0" timeOffset="70553">2379 17421 22564,'-28'-3'82,"0"0"0,1 1 0,3-1-60,-1-4-10,1 1-12,3 0-157,3 1-303,3 1-727,4 2-1592,2 0 2779,6 0 0,0 2 0,3 0 0</inkml:trace>
  <inkml:trace contextRef="#ctx0" brushRef="#br0" timeOffset="71142">2491 17229 20486,'28'0'552,"-2"0"1,0 0 0,-1 0-413,-9 0 0,1 0 44,-2 0 1,2 0 61,1 1 1,-1 0-23,5 1 224,-1 2-291,-16 1 23,-3-1-101,-1 2 22,-1 1-101,-2 5-22,-4 3-23,-4 3 83,-3-2-105,0-3 67,2-3 0,4-6 0,3 0 0,2-3-191,1-1 225,17 5-23,-2 0 6,1 0 0,0 1 27,9 5 35,-1 0 111,-4 3-89,-1 0-34,-8 0 45,-1 7-112,-6-6 0,-1 6-22,-8-7-12,-3 0-67,-9-1-44,-3-2-270,-3-2-779,4-6 1,1 0-1529,-9 0 1083,10-1 1,2-2 818,0-5 1,8 3 0,5-3 0</inkml:trace>
  <inkml:trace contextRef="#ctx0" brushRef="#br0" timeOffset="71570">2798 17058 24782,'27'10'534,"0"0"0,0 1 0,-3 0-377,-9 0 0,-1 1-400,2 1 1,0 1 332,0 2 0,1 1-665,-2 2 0,0 2 0,0-2 620,3 5 0,-2 1-23,-2-2 0,1-1 1,-2 0-18,-1 2 1,-2-1-1,-1 0 1,0-1-38,-2-1 1,-1-1 31,-2-1 0,0-1-47,-2-2 0,0 1-43,0 12-22,-3-10 0,-2-1-101,-5 9 89,1-8 1,-1-3-458,-10 6-113,-1-3-259,0-4 1228,2-4-3110,2-6-442,3-4 2457,5-8 1,3 4 0,4-4 0</inkml:trace>
  <inkml:trace contextRef="#ctx0" brushRef="#br0" timeOffset="71970">3523 17074 19168,'1'-3'2902,"0"2"-593,-1 1-1884,-5 9-78,-2 6 90,-6 12-241,1-2 1,1 1-970,1-4 0,1 2 791,0-3 1,1 1 0,1 0-8,-1 4 0,1 0 6,0 0 0,1-1-17,1 0 0,0 0-177,2-2 1,1-1 159,1-1 0,-1-1-39,2-1 0,0-2-67,-1 0 0,2-1-574,1 1 1,1-1-739,12 5-1842,3 1 3191,8-15 1,-14-3-1,-1-2 1</inkml:trace>
  <inkml:trace contextRef="#ctx0" brushRef="#br0" timeOffset="72672">3733 17257 22687,'27'-2'448,"-1"0"0,-2 1 0,-1 0-39,-6 2 0,-2 1-286,6 2-22,1 4-101,-13 2-11,-5 5-23,-3 3 23,-1 6-67,-7 2-377,-5 3 376,4-15 1,-2 0-53,0-1 0,-2-1-127,-10 9-45,2-4 124,2-5-213,6-3-157,3-5-370,6-2-2358,1-2 2891,11-1 1,-7 1 0,7-2 0</inkml:trace>
  <inkml:trace contextRef="#ctx0" brushRef="#br0" timeOffset="72976">4076 17296 17409,'0'-5'3276,"0"1"-1140,0 4-1587,-34 22-791,21-7 477,-7 2 1,0 0 100,11 6-101,4-1-100,3-1 193,3 1-328,5-2-6,3-7 0,3-1-16,14 4-705,-6-7 1,2-2 541,-3-4 1,1-2-108,0 1 1,3-2-303,-2-2 1,1-1-169,-2 0 0,0-1-877,-2-2 1,-1 0 1605,0 0 1,-2-1-1,2 0 1,-4 1-1</inkml:trace>
  <inkml:trace contextRef="#ctx0" brushRef="#br0" timeOffset="73255">4568 17307 22832,'-28'-5'37,"0"0"1,3 1-1,3 1-911,0 3-1479,4 0-924,5 5 2457,7 3 1,2-2 0,4 1 0</inkml:trace>
  <inkml:trace contextRef="#ctx0" brushRef="#br0" timeOffset="73555">4837 17157 23560,'10'26'26,"2"0"0,-1-1 1,-2-1-27,-4-6 0,0-2-79,3 8 1,0 0-658,-1-7 0,-1-2-9,1 5 0,0-2-2532,2-2 3195,-3-3 1,-3-7 0,-1-2 0</inkml:trace>
  <inkml:trace contextRef="#ctx0" brushRef="#br0" timeOffset="73894">4883 16953 23321,'28'1'717,"0"-1"1,-1 2-1,-4 3-448,3 11-904,-13-4 0,1 2 680,0 4 0,-1 2-29,2 4 1,-2 2-10,-3-6 1,-1 1 0,-1 2-547,1 2 0,1-1 0,-2 2 546,0 1 1,0 0-1,-1 2-10,0-1 0,-1 2 1,0-1-1,0 0-1,-1-1 0,-1-2 1,0 2-11,-1-4 0,1 2 0,-1-1 0,-1-3 79,-1 5 1,-1-3-296,1-4 1,-2-1-621,0 9-629,-3-10-427,-5-9 1906,-7-5 0,7-3 0,-2-1 0</inkml:trace>
  <inkml:trace contextRef="#ctx0" brushRef="#br0" timeOffset="74660">5702 17188 22718,'-27'1'116,"0"0"0,2-1 0,2 1-72,-6 2-21,4-1-23,5 0 217,6-1-2727,5 4-767,4 0 2457,11 3 1,-4-5 0,5 2 0</inkml:trace>
  <inkml:trace contextRef="#ctx0" brushRef="#br0" timeOffset="74887">5786 17424 20602,'1'-1'1457,"-14"-3"0,-7 2-1099,-1-1-578,-3 0 0,0 1 287,0-1 37,4 2-104,5 1-214,3-1-1466,6 1-1597,3 0 2348,4 0 1,0 0 0</inkml:trace>
  <inkml:trace contextRef="#ctx0" brushRef="#br0" timeOffset="75372">6070 17131 23017,'-24'1'377,"0"2"1,2-1-1,3 3-220,7 10 33,2 5 23,4 6-152,4-11 1,1 1-861,0 2 0,2 1 821,1 0 1,3 0-1,-1 0 1,3 1-59,2-1 0,3 0 64,0-2 1,1-1-24,2 0 1,2-1-6,-1-3 0,2-1 0,1-1 0,1-2 0,0-3 0,0 0 0,2-2 0,0-2 5,0-1 1,1-3 16,-1-2 1,0-2-12,-3-4 0,1-2 1,-2-1 27,2-4 0,-2 0-145,-3 2 0,-1-3 0,-1 1 106,-4-2 0,-3 1-6,-2-1 1,-1 0 5,0 1 0,-3 0-107,-4 1 0,-1 0 112,-2 1 1,-1 1-6,-6 2 0,-1 1 16,-1 0 1,-2 3-17,-9-1 0,-2 3-39,7 2 0,1 2-130,-8-1 1,2 2-235,10 3 0,1 1-1166,-11 6-1708,4 3 3234,5 6 0,8-7 1,4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3T23:57:08.0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2919 18294 26563,'12'-14'246,"1"0"1,5-4-247,-9 4-123,-7 12-1345,-2 2-694,-3 0 2162,-15 11 0,10-8 0,-10 9 0</inkml:trace>
  <inkml:trace contextRef="#ctx0" brushRef="#br0" timeOffset="335">2638 18655 21779,'0'4'2712,"0"0"-2152,0-4 180,-1 5-449,0-4-22,0 4 33,-1-5-1356,2 0-492,4 1-1731,6-1 3026,9 2 0,-7-2 1,0 0-1</inkml:trace>
  <inkml:trace contextRef="#ctx0" brushRef="#br0" timeOffset="683">3337 18685 24379,'5'0'89,"-2"0"-1993,-3-1 1904,-4 1 0,3-1 0,-3 1 0</inkml:trace>
  <inkml:trace contextRef="#ctx0" brushRef="#br0" timeOffset="1884">4272 18307 23695,'31'-6'284,"1"0"0,-2-1 0,-3 4-116,1 8 11,0 3-22,-2 8 11,-4 2-45,-5 4-123,-9 3-23,-3 3-55,-10 3 78,-7 2-342,-1-16 0,-1-1 308,1 1 1,-1-1-135,-5-1 0,0 0-179,-8 10-136,-4-7 149,6-5-2007,4-7-936,11-6 2457,10-6 1,2 2 0,5-1 0</inkml:trace>
  <inkml:trace contextRef="#ctx0" brushRef="#br0" timeOffset="2167">4737 18343 21118,'-20'16'310,"0"1"1,0 0 0,-8 6 0,4-2 82,4 0 139,4 0-174,6-1-56,4-1-189,4 2-89,6-1-57,8 1-35,9-2-246,11-1-301,-13-10 0,2-1 206,2-2 0,3-2-684,0 0 1,3-2 0,-1-1 698,5-3 1,-1 0 0,0 3 0,-3-2 0,-4-4 0</inkml:trace>
  <inkml:trace contextRef="#ctx0" brushRef="#br0" timeOffset="2454">5573 18348 22428,'-35'-3'64,"-1"0"0,2 1 0,2 0-64,10 0 0,1-1-801,0 2 1,1 0 497,-16-1-1927,8 2-1047,9 0 2457,9 5 1,6-3 0,4 3 0</inkml:trace>
  <inkml:trace contextRef="#ctx0" brushRef="#br0" timeOffset="2687">5639 18569 21678,'-33'-4'274,"-1"0"1,7 2 0,-1-1-1,2 0-280,-4 0 1,1 1-946,1 0 0,2 0-584,-9 0-1742,26 2 2457,7 0 1,3 0 0,1 0 0</inkml:trace>
  <inkml:trace contextRef="#ctx0" brushRef="#br0" timeOffset="2984">6048 18075 23247,'4'0'2891,"0"0"-2656,-4 0-145,15 44-623,-7-11 548,-2-3 0,2 5 0,-1-2-321,-3-4 1,-1-2 305,1 10 0,1 0-230,0-4 1,0-1-164,-1-9 1,0 0-336,2 7 0,0-2-1357,3 5 2085,3-1 0,-6-17 0,1 0 0</inkml:trace>
  <inkml:trace contextRef="#ctx0" brushRef="#br0" timeOffset="3234">6591 18517 24143,'-5'25'134,"1"1"1,-1-1-1,-2 11 1,-4-3-130,-2-13 1,-2-2-586,-1 2 1,-1-1 562,-1-1 0,1 0-101,-1-1 1,0-1-219,-1-2 0,0-1-1303,2 1 1,1-2 818,-11 4 1,13-3 0,11-10 0</inkml:trace>
  <inkml:trace contextRef="#ctx0" brushRef="#br0" timeOffset="3984">7102 18136 23426,'34'3'168,"0"1"0,-2 0 0,-4 2 23,4 13-777,-3 3 709,-5 5-67,-7 1-56,-8 4 0,-5-1-11,-9 4-12,-7-1-268,-8-3-169,-6-5-22,-1-7-411,9-12 1,0-2-2385,-10 1 3010,6-6 1,11-1 0,11-2 0</inkml:trace>
  <inkml:trace contextRef="#ctx0" brushRef="#br0" timeOffset="4284">7569 18155 21829,'-19'19'330,"-1"1"1,1-1-1,-7 9 1,2-3-146,9-10 0,3 0 145,4 5 1,2 1-129,-8 10-107,12-12 0,2 0-84,3 3 0,8-2-22,9-1-67,13-3-23,-14-9 0,3 0-639,13-1 1,2-1-492,-8-2 0,1-1 163,-5 0 0,2-1 0,-2 0 1068,0-1 0,-2 0 0,4 0 0,-8 0 0</inkml:trace>
  <inkml:trace contextRef="#ctx0" brushRef="#br0" timeOffset="4567">8414 18247 22709,'-28'0'8,"0"0"1,0 0-1,-3 0 1,2 0-223,7 0 1,3 0-1557,2 0 1770,9 1 0,4-1 0,3 1 0</inkml:trace>
  <inkml:trace contextRef="#ctx0" brushRef="#br0" timeOffset="4792">8508 18460 22036,'5'0'908,"0"0"-269,-5 0-404,-39 0-123,9 0-1086,-1 0 0,-3 0 974,11-1 0,0 1-96,0 0 1,0 0-606,2 0 1,0 0-2577,-12 0 2689,11 2 1,12-2 0,5 3-1</inkml:trace>
  <inkml:trace contextRef="#ctx0" brushRef="#br0" timeOffset="5402">9295 18244 20479,'0'5'1165,"0"-1"-784,-36-4-168,7 0-686,-2 1 0,-2-2 574,9 0 0,1 0-29,-1 1 1,1-1-39,1 0 0,1-1-34,1 2 0,2-1 209,-12 1-1431,8 0-2055,11 0 2628,5 0 0,6 0 0,0 0 0</inkml:trace>
  <inkml:trace contextRef="#ctx0" brushRef="#br0" timeOffset="5692">9529 17904 26171,'1'34'30,"0"1"0,-1-2 0,1-1-36,-1-9 1,0 0-832,-2 1 1,1 1 730,5 1 0,2-1-248,-4 2 1,0 0-381,6-2 0,1 0-470,-4-1 0,0-1-435,1-3 1,-1-1 818,9 12 1,-7-14 0,0-7 0</inkml:trace>
  <inkml:trace contextRef="#ctx0" brushRef="#br0" timeOffset="5921">9844 18418 25611,'9'-4'-1771,"0"0"-1506,-5-3 3202,3 2 1,-3 1 0,1 1 0</inkml:trace>
  <inkml:trace contextRef="#ctx0" brushRef="#br0" timeOffset="6368">10280 17963 23460,'-22'12'112,"0"0"0,2-1 0,2 1-79,0 3-10,4 0 10,4-4-10,4 0 77,3-3-9,15 9-75,3-5 1,5 0 44,8 6 1,4 0-610,-2-2 1,1 0 569,2 0 1,-3-1 5,-9-4 0,-1 1-271,3 4 1,0 1 242,6 7-28,-13-9 0,-3 0-28,-4 4-56,-5-1 45,-6 2-35,-10 0-66,-8-1 12,-12-4-57,14-9 0,-2-3-1426,-9-1 1,0-3 1327,8-5 0,1 0 0,-2 3 0,4-1 0,5-8 0</inkml:trace>
  <inkml:trace contextRef="#ctx0" brushRef="#br0" timeOffset="6669">10242 17946 26272,'35'-5'347,"0"0"1,-1 1-1,-2 0-257,-10 1 0,-1 1-29,1 0 1,2 0-18,8 0 1,1 0-857,-9 1 1,-1 0 749,6 0 1,-2 1-275,5 0 274,-6 0-1114,-4-2-2101,-3-1 2457,-7 1 1,-3-1 0,-6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00:26:37.6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1494 3594 23336,'6'26'270,"-1"0"1,1-1 0,-1 1 0,2 2 0,-2-1 0,1 1-223,-1 0 1,-1 2-1,0-3 2,-1 4 1,1-1-40,0-3 1,-1 0-759,0-3 0,0-2 747,0-5 0,-1 0 925,1 8-925,1-11 453,-1-5-520,0-6 409,2-1-320,1-6 1276,5-5-1298,0-8 45,4-6 22,-1-3 0,1 0 0,-3 4-11,-1 6 124,-1 6 44,-5 5-123,0 3-90,-3 2 0,8 16 12,-2-1-23,6 15 33,-2-5-33,1-4 0,-1-3-11,0-7-45,0-3 23,-1-6 33,2-3-34,1-7 28,-2-6 1,-1-1 5,-3-1 0,1 0-440,3-9 1,0-2 444,-4 4 1,0-1-12,0-1 1,0-3 5,1 0 0,-1-2-6,0 1 1,0-2 5,0 3 0,-1-1 0,0 1 0,-1-1 0,0-2 0,1 2 0,-1-1 0,-1 3 0,-2 8 0,-1 1 5,1-1 1,1 2 5,-3 6 12,1 6 78,-2 4 22,0 1-56,1 8-56,4 21-11,0 1 119,-4-6 1,1 0-115,4-5 1,-2 0-6,-3 2 0,0-2 0,6 0 0,-2 0-103,-1 15 103,-1-7-11,-2-5-12,0-6-21,0-7-24,-1-5 12,2-2 454,-2-2-858,2 0-247,-1 0-386,1 0 1,-2 0 0</inkml:trace>
  <inkml:trace contextRef="#ctx0" brushRef="#br0" timeOffset="1259">2095 3746 9353,'-5'0'3276,"1"0"0,4 0 0,0-3 0,0 2-2632,0-3-521,0 13 79,0-2-34,0 10 11,0 2-44,0 5-35,0 5-21,0 2-221,0-12 0,0-2 154,0 15-269,0-11 0,1 0 257,0 12 0,0-14 0,0 0-109,0 9 132,3-9-1,0-6-22,-1-8 308,0-2-230,0-7 503,2-5-570,1-8 23,2-8 11,0-2-34,1 0 175,0 2-86,5-3 57,1 3-78,1 5 21,-4 7 169,-4 9-11,-1 2-135,7 11-77,-1 4-46,5 11 0,-6 3 0,-1 0 11,-1 2-11,-2-2-6,-4-8 1,0-2-164,2 8-145,0 1-78,-5-16-504,2-6-1076,-1-2-1305,1-3 2561,6-6 0,-4 4 0,1-4 0</inkml:trace>
  <inkml:trace contextRef="#ctx0" brushRef="#br0" timeOffset="2057">2528 4083 23392,'25'-21'243,"0"0"0,-1 2 0,-5-1-86,-7-6-56,-1 0-57,-2 0-44,-3 5-67,-3 1 22,-3 7 23,-1 2 22,-7 2 67,-8 6-44,-8 1 44,-4 10-692,-2 5 625,16-3 0,0 3-176,-1 5 0,1 2 187,5-4 1,2 1 21,-2 4 1,4 1 55,5 10-10,10 0-12,6-2-17,2-13 1,3-1-18,-4-4 1,-1-2-12,7 2 1,0-3-23,11-3 0,-1-3 45,-1-3-120,-13-3 1,-2-1 74,7 0-23,1-5 12,-15 4 654,-4 2-643,-3 2 394,-2 1-394,0 0 268,1 3-246,1 0 23,0 0-11,3-1 78,1-2-68,4-8 12,4-4 34,2-11-17,-7 10 0,0-3-6,1-1 1,-1 1-158,0-1 1,0 1 161,0-1 1,0 3 140,7-10-13,-3 8-32,-2 8-112,0 6-56,2 15 0,2 7 0,-5-3 0,-1 3-543,1 1 1,-1 0 491,0 2 1,0 0-264,2 5 1,-1 0 86,-5-10 0,1 1-149,0 0 1,0-1-2902,-4-5 3194,0-11 0,-1-1 0,-1-5 0</inkml:trace>
  <inkml:trace contextRef="#ctx0" brushRef="#br0" timeOffset="3267">3825 3641 22686,'23'-11'298,"1"1"0,-1 0 0,-1 0 0,-1 0 0,0 1-203,-1 3 1,-2-1 32,1 2 1,-1-1-17,-1 1 0,1 1 28,1 1 1,-1 1 72,4-1 36,-3 6-328,-20 13 1,-9 6-74,-8 4 1,-3 1 128,6 2 1,-2-1-189,-10-3 1,5-3 210,11-7 165,-2-6-120,14-3 123,-3-3-168,1 0-45,8 0 23,6 1 410,12 2-388,6 1 0,-14-3 0,1 0-128,-1 0 1,1 2 132,-2-1 1,1 1 6,14 8-12,-5 0 11,-7 5-11,-8 4-62,-12 3 1,-6 3 27,0-11 0,-1 0-485,-5 12 1,-3-2 428,2-15 1,-2-2-101,-11 8-258,-2-7 112,5-5-236,2-5-548,6-3-1457,6-7 2577,3-5 0,6 3 0,1 0 0</inkml:trace>
  <inkml:trace contextRef="#ctx0" brushRef="#br0" timeOffset="3536">4409 3839 21947,'28'0'829,"1"0"0,-3 2 1,-2 2-562,4 5-55,-8 6-146,-7 2-67,-8 2 0,-4 4 0,-9 0-67,-7 3-101,-8-2-179,-2-3-46,1-4-111,3-6-493,7-5-190,3-4-382,6-2-1708,2-6 2477,8-4 0,-4 2 0,2 1 0</inkml:trace>
  <inkml:trace contextRef="#ctx0" brushRef="#br0" timeOffset="3802">4665 3815 23229,'-11'23'215,"-1"-1"1,0 0 0,-3 9 0,3-3-26,6 3-111,4-4 212,2-2-291,8-4 31,6-5-232,11-6-303,7-6-146,-13-2 0,1-2 168,3-3 1,0-1-175,1-1 1,1-1-460,2-3 0,-2-1-524,1-1 1,-1 0 982,-1 1 1,-2 2-1,4-3 1,-8 4 0</inkml:trace>
  <inkml:trace contextRef="#ctx0" brushRef="#br0" timeOffset="4034">5147 3755 22597,'6'-3'2756,"-2"1"-2672,2 18 0,-2 8 96,1 2-152,0 4 0,2 1-28,-5-11 0,-1 0-11,1-2 0,0 0-393,0 5 0,1 0-795,-1 6 1199,6 2 0,-5-22 0,0-3 0</inkml:trace>
  <inkml:trace contextRef="#ctx0" brushRef="#br0" timeOffset="4234">5251 3897 22171,'3'-4'1468,"-2"1"-1390,-1 3-22,-35 0-56,9-3-407,3 1 0,-5 0 0,3-2 339,-3-2 0,2 0 1,3 1-1,3 1 0,-6-3 1</inkml:trace>
  <inkml:trace contextRef="#ctx0" brushRef="#br0" timeOffset="4690">5491 3591 23169,'33'-1'758,"0"1"1,-3-2-1,-1 0-702,-8 1 0,0 0 22,-1-1 1,0 0-35,-2 1 1,0 1 23,13-1-68,-7 1-34,-7 5 165,-10 5-131,-3 11 0,-8 7 0,-1-12 0,-2 2-783,-3 2 0,-2-1 738,-3 2 0,-1 1 39,-1-1 1,0-1 5,-1-1 0,2 1 5,0-3 1,0 0 174,5-3 1,-1 0-24,-6 8 0,8-5 180,5-6-191,4-1-146,12-4 22,7 0-22,-1-4 0,1-1-369,4 1 1,1-1 200,3 1 0,-1-1-247,3 1 1,-1-2-421,-1-2 0,0 0-804,-3 2 1,-1 0 1734,-4-3 0,-1 1 1,1 2-1,-7 0 0</inkml:trace>
  <inkml:trace contextRef="#ctx0" brushRef="#br0" timeOffset="5628">6211 3601 24759,'31'2'272,"1"2"1,-2-1 0,0 0-228,-10 0 0,-1-1-28,2 0 0,2 0 112,9 2 0,1 0-766,-10-1 0,0-1 693,8 2 0,-5 1 34,1 2 454,-9 1-522,-9 2 208,-6 4-241,-5 3-1,-9 4 6,-4-3 1,-4 1-1,3-5 1,-3 2-396,-5 3 0,-2 0 395,7-5 1,0-2-6,3 0 0,-2-2 94,3-1 1,0 0-330,-10 4-225,6-5-291,7-2-370,6-2-1781,3-2-364,8 1 2457,8 0 1,-5 0 0,3-1 0</inkml:trace>
  <inkml:trace contextRef="#ctx0" brushRef="#br0" timeOffset="5858">6694 3921 22963,'-18'19'98,"0"1"0,-1-2 0,-6 9 0,2-5-86,0-5 459,2-3-763,4-2-609,5-4-1957,4-1 2878,4-5 1,3-1 0,1-1 0</inkml:trace>
  <inkml:trace contextRef="#ctx0" brushRef="#br0" timeOffset="6373">7099 3621 22473,'2'-6'1334,"-2"2"-225,0 4-784,-29-11 0,8 19-515,-1-8 0,-1 3 318,8 9 1,2 4-34,1-1 1,0 1-46,1 3 1,0 1-7,3 2 1,2 0-40,1 2 1,1 0 0,2 1 0,1-2-6,3 1 0,0 0-6,3-2 0,3-1-16,10 6 0,3-3-1,-2-8 1,2-1-148,-1-2 1,2-2-1,1-1 151,5-4 1,2-4-1,0-1-461,-6-1 0,-1 0 1,1-2 479,8-2 0,1-1 0,-3-3 5,2-5 1,-3-3-12,-3-4 1,-1-1-171,-4 1 1,-2-2 186,-4-1 1,-3 0-12,-3 2 0,-2-2 0,-3 2 0,-2-1-12,-4 0 1,-2 1-63,-3-1 1,-2 0 73,-4 2 0,-2 1 0,-3 0 0,-1 2-6,-2 2 1,-2 2 5,1 2 0,-1 2-45,0 3 0,1 2-84,1 2 1,0 1-175,2 2 0,1 2-917,-15 7-419,14 2 1,3 0 924,-4 8 1,1-1 0,16-13 0</inkml:trace>
  <inkml:trace contextRef="#ctx0" brushRef="#br0" timeOffset="6871">7565 4028 21710,'-7'24'67,"0"-1"0,-1 1 0,-3 10 0,-1-3-67,2-12 0,-2-2-45,1 2 1,0 0-1581,-3 9 0,1-1 1493,3-7 0,2-1 0,-1 0 0,2-3 0,3-4 0</inkml:trace>
  <inkml:trace contextRef="#ctx0" brushRef="#br0" timeOffset="8371">2882 4941 23863,'29'-17'265,"-1"0"0,-1 3 1,-2 1-54,8 2-536,-16 6 1,1 1 368,0 0 0,-1 0 112,17-1 78,-5 2 1,-7 2 118,-7 7-354,-6 5 96,-4 9-174,-5 7-24,-9 6-422,3-17 1,-2 1 472,-1-1 1,-2 0 33,0-2 1,1-1 344,-9 9-395,3-4 22,4-7 11,6-5 34,2-2 0,3-3 0,0-1-129,19 6 1,9 4 408,0 2-280,3 2 0,1 0 0,-15-4 0,-3 0 33,10 10-70,-8 1 37,-6 0 0,-5 2-33,-4 2-34,-9 2-1,-7 0-308,-4-11 1,-4 0 140,4-6 0,0-1-385,-9 1 0,2-2 244,7-6 0,0-1-744,-14-5-639,9-7-1518,9-5 2603,9-5 0,5 8 0,2 3 0</inkml:trace>
  <inkml:trace contextRef="#ctx0" brushRef="#br0" timeOffset="8605">3435 5171 22608,'24'1'661,"0"0"0,-3 1 0,-5 2-593,-8 6-46,-5 7 12,-3 3-102,-8-3 1,-2 0-224,-5 8-166,0-9 1,-1-2-250,-6 2-583,3-5-620,1-5-1368,6-3 2968,3-3 1,6 0-1,1 0 1</inkml:trace>
  <inkml:trace contextRef="#ctx0" brushRef="#br0" timeOffset="8878">3658 5157 22046,'-10'21'380,"0"1"1,-1-1 0,-3 9 0,4-2-157,7 0-100,2 0-80,4-3-44,5-2-56,7-3-302,9-5-303,8-4-622,-13-8 0,1 0 543,1-3 1,0-1-527,0-4 0,0-1-373,-1-1 1,0-2 982,-3-2 1,-1 0-1,2-2 1,-5 4 0</inkml:trace>
  <inkml:trace contextRef="#ctx0" brushRef="#br0" timeOffset="9127">4054 5056 23101,'5'0'857,"0"14"0,-1 6-801,-3 6-703,2 2 1,-1 1 640,-1-9 1,-2 0-107,1 2 0,0-1-169,1 1 1,0-2-157,1 1 1,1-2-578,-1 0 0,2-2-2023,6 13 3037,0-8 0,-3-10 0,-2-5 0</inkml:trace>
  <inkml:trace contextRef="#ctx0" brushRef="#br0" timeOffset="9329">4177 5261 20277,'4'-5'1132,"0"3"-594,-4 2-538,-47-2-1031,19 1 313,-4 0 1,-2 0-2560,3-2 2950,2 0 1,14 0 0,5 0-1</inkml:trace>
  <inkml:trace contextRef="#ctx0" brushRef="#br0" timeOffset="9740">4398 4921 22350,'32'-2'609,"0"0"0,-2 1 0,-1-1-536,-11 2 0,-1 0 61,14 0-56,-10 0-78,-9 3 0,-6 7 12,-6 7 10,-8 11-17,2-12 1,-2 2-331,-2 1 0,-2 1 325,1 1 0,-1 0 0,0 1 0,2-1-6,0 0 1,1-1 10,1-2 1,1 1 28,-3 10 11,6-4 89,2-8 68,2-4-146,7-4 11,5-2-67,11-1-67,6-3 247,5-1-679,-16-1 1,0-1-141,1 0 1,0 0-1805,15 0-834,-4 0 2457,-4 0 1,-13 0 0,-4 0 0</inkml:trace>
  <inkml:trace contextRef="#ctx0" brushRef="#br0" timeOffset="10069">5182 5029 18922,'-5'-4'2991,"2"0"-2874,-17 6 1,-3 3-608,1-1 507,-6 1 0,0 0-17,4 1-280,2 0-1277,0 2-1720,17 2 2608,-5 2 1,14-5 0,-4 0 0</inkml:trace>
  <inkml:trace contextRef="#ctx0" brushRef="#br0" timeOffset="10276">5201 5297 21980,'2'-4'1244,"0"1"-807,-2 3-437,-49 10-2494,20-6 1896,7 0 1,-3 0-1,3-2-2679,-10 1 2466,7-2 0,13-1 0,7 0 0</inkml:trace>
  <inkml:trace contextRef="#ctx0" brushRef="#br0" timeOffset="11008">5638 5064 24547,'33'-7'78,"0"1"0,-8 2 1,-1-1-1,-3 4 57,8 2-74,-11 3 1,-2 2-51,-1 10-11,-5 9-78,-4 7-620,-5-14 0,-2-1 574,-2 1 1,-1 0-73,-1-2 0,-1 1-94,-13 10-584,-1-6-403,1-8-695,2-7-1305,4-2 2592,7-4 0,2 0 0,4 0 0</inkml:trace>
  <inkml:trace contextRef="#ctx0" brushRef="#br0" timeOffset="11274">6085 5016 19941,'1'-4'2510,"0"2"-1378,-1 2-886,-36 43-55,23-21-451,-7 5 1,1 2 416,13-8 92,3 0-249,4-3-213,8 2-235,8-2-269,11 0-922,1-9 1,2-3-1,-7 0 1,1-3 982,10 1 1,-2-2-1,-6-2 1,-7 0 0</inkml:trace>
  <inkml:trace contextRef="#ctx0" brushRef="#br0" timeOffset="11499">6521 4951 23392,'0'29'33,"0"0"1,1-1 0,0-2-45,2 4-96,1-13 1,0 0-676,1 1 1,2 1-446,0 0 0,1-1 1287,2 2 0,-1-3 1,2 4-1,-1-6 1</inkml:trace>
  <inkml:trace contextRef="#ctx0" brushRef="#br0" timeOffset="11723">6665 5087 22484,'-31'-4'239,"1"-1"0,0 2 1,3 0-218,-5 2-22,1 1-403,6 0-1065,6 0-1809,5 0 2818,6 0 1,4 0 0,2 0 0</inkml:trace>
  <inkml:trace contextRef="#ctx0" brushRef="#br0" timeOffset="12080">6898 4840 24099,'-12'16'130,"-1"0"1,1-3 0,2 0-64,0 2-22,2-2 123,5-1 0,1-1-34,4 1-89,9-1-23,8-1 1,12-3-352,-13-4 0,3-2 351,2 0 1,0-1-18,0 1 1,0-2-6,1 1 0,1 0-40,-3 0 1,0 0-79,-1 0 1,-1 0-261,-2 0 0,-1 0-765,10 0-1591,-8 0-543,-5 0 2457,-7 0 1,-4 0 0,-1 0 0</inkml:trace>
  <inkml:trace contextRef="#ctx0" brushRef="#br0" timeOffset="12276">7154 4940 24258,'3'24'140,"0"0"0,1 0 0,0 10 0,0-2-129,-2-11 1,0-3-564,0 1 0,-1 0 417,1-1 1,1 0-728,2 14-499,-1-7-1916,3-7 2669,-2-8 1,-1-6-1,0-4 1</inkml:trace>
  <inkml:trace contextRef="#ctx0" brushRef="#br0" timeOffset="13423">7728 4940 24334,'17'0'511,"2"1"1,-2-1 0,1 0-131,8 4-213,8-4-813,-15 6 0,1-1 690,2-3 0,2 0-1,0 4 1,3 0-845,2-3 1,-1 0 821,2-1 1,2 1-1,-2-1 1,0-1-43,0 1 1,0-1 35,-3 0 1,0 0 0,-1-1 0,-1 0-12,-4 0 1,0 0-90,13 0 84,-9 0-11,-9 0 509,-6 0-498,-5 0 1576,-2 0-2013,-3 0 1455,-11-3-996,-4-3-11,-12-10-11,-2 6-6,8-4 1,0 0-1,4 7 1,1 2-72,-5-8 1,1 1 54,-4-3-48,4 2 70,5 4-11,4 5 11,6 1 101,2 2 22,2 1 140,10 0-263,4 1 0,14 2 0,6 0-195,-14-1 1,2 0 199,1 0 1,1 0-399,2-1 1,-1 0 403,1 1 0,-1 0 6,-1-1 0,0 2-1,-3-1 1,-2 1 17,14 4-1,-5 6-33,-12 0-78,-4 6 67,-9 6 402,-2-3-391,-3 5 0,-4-8 0,-5 0 831,0-2-898,0 0-124,0-3-335,1-2-348,3-2-538,2-5-1019,2-1-846,2-2 2184,3-2 1,0 0 0</inkml:trace>
  <inkml:trace contextRef="#ctx0" brushRef="#br0" timeOffset="15180">9073 4810 19104,'29'-15'459,"-1"2"0,0 0 1,-3 4 1680,4 7-1950,-9 4 1,0-1-90,8 9-219,-12 2 0,-2 4-285,-5 12 190,-7-7 0,-4 1-263,-6 3 0,-4-1 217,2-5 1,-1-1-213,-5 6 0,0-2-201,-8 3 25,5-6-1011,2-8-123,5-5-1496,6-4 3113,3-2 0,3 0 0,0 0 0</inkml:trace>
  <inkml:trace contextRef="#ctx0" brushRef="#br0" timeOffset="15474">9521 4784 22769,'-17'18'283,"0"0"0,0 1 0,-7 6 0,4-1 8,6 4 68,4-2-214,6-2-21,2-3 24,3-3-193,5-2-101,7-1-223,11-2-237,5-1-156,-11-8 1,0-1 105,2-1 0,0 0-235,1 0 1,1-2-749,0-3 1,-1-1 1011,0-1 1,-2-1 0,4-2-1,-6-1 1</inkml:trace>
  <inkml:trace contextRef="#ctx0" brushRef="#br0" timeOffset="15740">10070 4778 24121,'-33'5'59,"1"1"1,1-1 0,4-1-71,-5 2-303,4 0-2963,-3 5 0,12-2 2457,2 5 1,13-7 0,4-2 0</inkml:trace>
  <inkml:trace contextRef="#ctx0" brushRef="#br0" timeOffset="15954">10070 4970 21846,'3'-6'1692,"0"2"-1434,-3 4-23,-48 1-1898,16-1 1670,10 1 1,-3 0-1,2 0-7,3 0 0,2 1-258,-14 2-51,5 0-2638,9 0 3021,6 1 0,6-3 0,5-1 0</inkml:trace>
  <inkml:trace contextRef="#ctx0" brushRef="#br0" timeOffset="18498">10433 4478 22586,'5'0'3059,"-2"0"-2779,2 13 0,0 7 106,-2 5 1,-1 3-1203,2-4 0,0 0 0,-1 1 864,0 1 1,-1 2 0,-1-2-5,2 7 1,-1-3-11,0 1 0,1-1-29,0-1 1,1-3 120,-2-1 1,1-2-127,0-3 0,-1-2 448,1 9-616,1-10-382,-1-5-795,-1-6-328,2-1 1673,-1-1 0,-1-3 0,-1 1 0</inkml:trace>
  <inkml:trace contextRef="#ctx0" brushRef="#br0" timeOffset="20158">1274 6258 25577,'0'12'807,"0"4"-779,1 6 0,0 4-602,1-4 1,0-1 578,1 1 1,1 0-6,1 0 0,2-1-6,-1-1 1,2-2-12,1-3 0,0 0-104,8 8-59,4-11 417,0-6-259,2-17 11,1-5 16,-12 2 1,1-1-181,-1-2 0,0 0 186,-2-1 0,0 2-11,9-13 0,-5 9 45,-4 7 569,-3 8-558,-2 3 153,3 4-197,1 10 32,4 8-38,-5-5 0,0 3-1,6 7 1,1 1-281,-4-6 0,-1 1 269,5 2 0,-2 0-5,4 0 358,-2-7-391,-2-8-1,0-4 45,1-12 22,2-9 23,-1-11-283,-6 9 0,-1-1 277,-2-1 0,1 0 0,-1-2 0,0 0-39,-2 0 0,1 0-6,-1-3 1,1 1-68,-2 5 1,0 2-225,0-2 0,2 1-893,2 1-2087,1 5 3129,6 9 1,-6 3 0,-1 1 0</inkml:trace>
  <inkml:trace contextRef="#ctx0" brushRef="#br0" timeOffset="20972">2048 6187 23684,'0'26'455,"0"-1"0,0 1 0,0-1 0,0 0 0,0-2-366,0 5 1,0 0-1313,0-2 1,0 1 1255,-1-3 1,2 0-23,3-4 0,0-1 0,-3 10 695,9-10-896,-9-11 511,3-6-321,2-11 33,2-6-22,2-10 1,2-1 1088,0-1-1089,-1 4-22,-1 4 22,-1 2 57,-3 9-24,-1 2 24,-4 6-46,1 0-22,7 13 0,1 3 62,9 13-62,-3-3-11,3-4 11,2-3-45,-1-5-34,2-6 12,1-3 56,3-3 0,-1-9 0,2-3-34,-5-8 45,-4-1-23,-5-1-10,-5 1-34,-5 2 11,-2 1 256,-4 3-211,-3 4-1,-6 4 12,-4 4-22,1 1 22,-1 5 22,4 4-22,3 9 0,5 5-11,3 3-11,1 4-635,6 0 657,3 0-89,6 0-124,1-6 124,1-3-57,5-8 34,-6-6 45,2-4 67,-4-11 34,1-5-34,4-11 16,-9 7 1,0 0 59,2-3 1,-1 0 24,1-1 0,-1 0-45,0 1 1,0 0 108,1 0 0,-1 2 93,4-2 11,-2 4-180,-6 14-89,0 10 11,1 7 1,0 3-12,-1-3 0,-1 2 45,3 7 1,0 0-141,-4-7 0,1-1-253,3 13-69,-2-5-569,-1-4-504,-1-3-1787,-1-5 3258,0-4 1,-2-5 0,-1-1 0</inkml:trace>
  <inkml:trace contextRef="#ctx0" brushRef="#br0" timeOffset="21841">3546 6306 19841,'0'-4'2980,"0"-1"-2218,0 5-460,34-22-414,-14 16 263,4-6 0,2 2 39,2 9-55,2 5-23,-3 4-79,-2 6-33,-4 4 181,-6 2-203,-8 1 44,-3 2 70,-6 1-92,-5 1-34,-6-1 34,-4-1-22,0-4-34,0-4 22,3-7 12,2-3 22,4-4 0,5 0 300,2-1-300,8 0 45,5 3-12,10-4-33,2 13 23,3-3-23,-4 11 0,-4 0-23,-4 1 12,-7 3-34,-4 2 45,-3 2 0,-6-1-56,-2-2-33,-9-4-169,-3-4-235,-3-5-571,-10-5-46,8-5-1131,-3-11-1036,16-6 2457,5-11 1,5 13 0,1-1 0</inkml:trace>
  <inkml:trace contextRef="#ctx0" brushRef="#br0" timeOffset="22109">3995 6497 22575,'26'0'676,"-1"0"0,-3 1 0,-4 0-576,-7 4-55,-3 3-67,-4 12 22,-2 0 11,-1 11-11,-7-5-558,-5 4-59,-6-4 35,0-1-214,0-8-1949,2-8 817,8-10-1349,1-8 2936,8-8 1,-1 6 0,1 2 0</inkml:trace>
  <inkml:trace contextRef="#ctx0" brushRef="#br0" timeOffset="22364">4253 6459 18563,'1'-3'3276,"-1"0"-2148,0 3-703,-36 42-1933,22-20 1590,1-4 0,-4 2 1,6-1 175,5 6 257,3 0-392,7-2-123,8-2-11,10-2-12,-7-10 1,4-3-34,1 1 0,1-3-1465,3-1 1,1 0 1033,0-2 0,-1-1-371,0 1 1,0-2-306,-1 2 1,-1-2-477,-2 1 1,0-1 982,-3-4 1,0 0-1,1 0 1,-5-3 0</inkml:trace>
  <inkml:trace contextRef="#ctx0" brushRef="#br0" timeOffset="22605">4737 6496 17982,'4'25'173,"0"1"1,0-1 0,2 10-1,-1-4-833,2 2-2617,-5-6 3369,11-6 1,-12-10 0,10-6 0</inkml:trace>
  <inkml:trace contextRef="#ctx0" brushRef="#br0" timeOffset="22814">4865 6555 22459,'-30'-7'70,"-1"-1"0,4 4 0,0-1 0,3 2-652,-9-1-1057,9 2 1,-2 0 1617,7 2 1,3 0-1,-2 0 1,3 0 0</inkml:trace>
  <inkml:trace contextRef="#ctx0" brushRef="#br0" timeOffset="23236">4969 6284 22428,'32'-3'713,"0"0"1,-1 0 0,-1-1-675,-8 3 0,-1-2 6,-1 1 0,-1 0 134,12 1-156,-9 0-23,-11 2-68,-6 7 68,-3 5 17,-7 7 0,-4 3-12,3-5 1,-1 0-318,-6 9 0,-2 0 317,3-8 1,1-1-1,0-1 1,2-2-363,-8 14 458,8-8 156,4-6 248,3-4-147,5-4-234,20 4-102,0-3-11,-1-2 0,1-1-98,-4-1 0,0-1-31,0 0 0,1 0-398,-2-1 1,-1 0-885,16 0 1498,-4-2 1,-14 0 0,-3 0-1</inkml:trace>
  <inkml:trace contextRef="#ctx0" brushRef="#br0" timeOffset="24131">6074 6301 25039,'-25'11'549,"-1"2"-492,-2 1 10,-2 3-804,1 1 782,1 2 11,4-2-19,10-5 0,0-1-26,-2 3 205,-1 4-183,11-11-10,4-1 223,1 7 286,0-2-230,5 10-212,5-7 22,9 4-45,9-4-190,-11-9 1,3 1 150,0 0 0,1-1-408,2 1 1,0-2 401,0 1 1,1-1-6,-2 1 0,1-1-12,-1 0 1,-3 0 16,15 6-22,-9 0-258,-6 0 57,-6-5-1042,-2 12-158,-4-10-1423,-2 9-453,-2-12 2457,0-3 1,-1-1 0,2-1 0</inkml:trace>
  <inkml:trace contextRef="#ctx0" brushRef="#br0" timeOffset="24612">6523 6365 24871,'-29'9'329,"1"-1"0,2 3 0,3-1-161,-1 14-639,6 2 549,5 2 308,7 0-218,3 3-112,9-1-56,7-6 0,6-1-513,-4-6 1,4 0 508,0-4 1,1 1-1,1-3-19,5 0 1,1-4 5,3-2 1,-1-1 10,-1-1 1,-1-2-3,-3-6 1,0-3-1,-2-1 8,2 1 0,-2-2-6,6-8 1,-5-3 5,-10 4 0,-3 0-23,0 0 1,-4-1-190,-1 0 0,-2 1 206,0-3 0,-3 2 0,-5-1 1,-1 0 5,-1 1 0,-3-1 5,-12-4 1,-3 1-23,7 5 1,-2 3-152,0 3 0,-3-1 0,3 2-197,2 5 1,3 1-342,-6 1 0,3 1-1599,0 4-972,6 4 2457,4 3 1,7-2 0,1-2 0</inkml:trace>
  <inkml:trace contextRef="#ctx0" brushRef="#br0" timeOffset="24897">7054 6686 23885,'5'4'1580,"-1"0"-1422,-4-4-13,-9 37 102,-5-14-649,3 6 1,-3 0 406,0-11 1,0-2-6,-1 4 0,-1-1-118,2 0 1,-1 0-259,0-1 1,2 0-555,1-1 0,-1-1-2347,-7 12 3015,5-6 1,7-10-1,4-6 1</inkml:trace>
  <inkml:trace contextRef="#ctx0" brushRef="#br0" timeOffset="26031">2557 7438 24995,'-33'7'526,"1"0"-481,3 1-535,1-1 490,-1 0 0,1-4-33,3 0-12,4-2-347,4-1-251,6 0-579,2 0-1815,6 0-240,2-2 2457,2 0 1,0 0 0,-1 1 0</inkml:trace>
  <inkml:trace contextRef="#ctx0" brushRef="#br0" timeOffset="26756">2971 7115 24401,'-15'10'377,"-1"1"0,1 1 0,1 1-265,1 2 1,2 2-1741,-1 4 1,1 0 1666,-2 4 0,1 1-17,1 4 1,0-1-158,1 3 1,1 1 134,0-1 0,3 0-17,0 0 0,1 0-118,2-6 1,1 0 0,1 0-113,-1 1 0,2 1-209,2-2 1,3 0-1,1-2-306,-1-4 0,2-3 914,10 4 0,1-3 1,-4-6-1,4-4 1</inkml:trace>
  <inkml:trace contextRef="#ctx0" brushRef="#br0" timeOffset="27298">3100 7293 19804,'31'-3'298,"-1"1"1,3-1 0,-4 1 1174,-11 2-1260,5 0 576,-11 0-767,-5 0 337,-6 4-381,0 5 964,-2 10-987,-4 5 45,-5 3-281,-4 1 202,-2-4 57,3-4-12,0-6-11,4-5 45,2-3 0,3-2 0,2-3-22,2 0 240,4 0-331,6 0 113,10 5 0,5 2 28,-5 1 1,-1 2 27,10 6-12,-13-6 1,0 1-33,2 15-12,-9-5 0,-1 10 0,-10-10-23,-6 0-33,-4-1 11,-6-5-101,-3 0-123,-2-7-526,-1-2-2482,-3-5 3171,9-11 1,2 6 0,14-7 0</inkml:trace>
  <inkml:trace contextRef="#ctx0" brushRef="#br0" timeOffset="27565">3548 7559 24278,'18'20'63,"1"0"1,-3-1-1,-6-2-85,-17 3-57,-4-2-156,-5-2-225,0-2-592,-1-3-652,2-2-783,3-4-790,3-2 2544,4-2 0,3-1 1,1 0-1</inkml:trace>
  <inkml:trace contextRef="#ctx0" brushRef="#br0" timeOffset="27856">3768 7501 20332,'-16'20'89,"0"0"1,0 0 0,-6 6 0,4-2-56,8-4 715,4-3-749,3-3 451,2-2-1001,14 2 151,2-3-272,12 0-282,2-8-571,-1-1-1753,2-1 3234,2-1 1,-15 0-1,-2 0 1</inkml:trace>
  <inkml:trace contextRef="#ctx0" brushRef="#br0" timeOffset="28102">4138 7498 22608,'1'30'160,"-1"-2"1,0 0 0,0-2-161,0 7-1225,0 1 329,0-3-1087,1-5-1294,4-4 2457,3-3 1,-2-11 0,0-1 0</inkml:trace>
  <inkml:trace contextRef="#ctx0" brushRef="#br0" timeOffset="28329">4275 7615 20300,'-32'0'369,"0"-1"1,2 1 0,1-1-348,4 1 1,1-2-174,6 1 0,1 0-701,-8-1 0,3 0-2425,7-3 2457,0 2 1,15 1 0,-1 1 0</inkml:trace>
  <inkml:trace contextRef="#ctx0" brushRef="#br0" timeOffset="28762">4455 7387 22272,'29'0'422,"0"0"0,-2 0 0,-4 0-321,-4 0 22,-3 1-123,-8 4-78,-3 2 78,-4 8 44,-4 5-44,-6 5 23,-6 4-248,5-14 0,-1 0 236,0 0 0,0-1 12,-8 13-26,9-13 1,1 1 170,-1 3 460,1 4-482,16-13 22,22 1-168,1-7-34,-8-2 0,1 1-659,10-1-260,-2-1-459,-4 0-1865,-5 0 3096,-6 0 0,-7 0 1,-5 0-1</inkml:trace>
  <inkml:trace contextRef="#ctx0" brushRef="#br0" timeOffset="29069">4786 7206 23446,'15'25'116,"0"1"1,0-1-1,0 0 1,-2 1 0,-2-1-95,-4 7 0,-3-1-1115,-1-7 1,1 0 0,0 1 1020,-1 0 0,2 1 0,-1 1 72,-1-1 0,1 2 0,0 0-74,-1-2 1,1 2-1,0-2 74,-1 1 0,1-1 0,0-1 40,0 9 0,0-2-186,-1-6 1,0-2-724,-2-5 1,0-2-958,-2-1 866,-6-6-2317,-4-19 2457,-5-2 1,7 0 0,3 1 0</inkml:trace>
  <inkml:trace contextRef="#ctx0" brushRef="#br0" timeOffset="29779">5470 7473 24042,'-19'1'11,"0"-1"0,-1 2 1,1-1-12,1-2 0,-1 0-12,-14 10-32,7-11-371,7 8-1187,7-5-1675,8 0 3200,3-1 0,1 1 0,0-1 0</inkml:trace>
  <inkml:trace contextRef="#ctx0" brushRef="#br0" timeOffset="30008">5590 7666 24008,'-32'0'86,"0"0"0,8 0 1,1 0-222,-1 0-672,12 0 807,1 0 0,6 0 0,1 0 0</inkml:trace>
  <inkml:trace contextRef="#ctx0" brushRef="#br0" timeOffset="30445">5747 7467 24132,'26'-3'347,"1"1"0,-1 0 1,-3 0-203,2 6-77,-2 0-12,-2 0 22,-6 12-179,-2 0 34,-7 9-45,-4 4-67,-9-3-316,-6 2 182,-8-3-237,-2-2-1007,-5-3 258,11-10-1978,-1-1 2457,14-10 1,1 1 0,3-2 0</inkml:trace>
  <inkml:trace contextRef="#ctx0" brushRef="#br0" timeOffset="30737">6117 7448 22938,'-15'26'306,"0"1"1,3-2-1,1-3-104,6-1 100,2 9-302,4-7-22,7 6-34,5-13-168,8 1-438,6-2-529,-11-8 1,-1-1 310,2-1 1,0 0-444,0-3 1,0 1 1463,16-1 1,-15-2 0,-4 0 0</inkml:trace>
  <inkml:trace contextRef="#ctx0" brushRef="#br0" timeOffset="31009">6520 7437 23527,'6'-1'1703,"-2"0"-1636,-4 1-56,8 45-11,-7-26 0,0 2-597,4 12 0,0 1 384,-3-9 0,0-2-964,5 8-1069,4-3-1031,2-7 2457,3-7 1,-7-7 0,-2-4 0</inkml:trace>
  <inkml:trace contextRef="#ctx0" brushRef="#br0" timeOffset="31230">6710 7564 21600,'-29'0'455,"0"0"1,1 0 0,1 0-378,8 0 1,1 0-79,-1 0 0,0 0-6,1 0 0,1 0-296,-13 0-1099,7 0-1876,7 0 2771,8 0 0,4 0 1,4 0-1</inkml:trace>
  <inkml:trace contextRef="#ctx0" brushRef="#br0" timeOffset="31635">6982 7275 21219,'4'-3'1356,"-1"1"-785,-3 2-358,-18 19 11,5-5-96,-1 1 1,1 1 230,-2 3 0,4-1 33,4-2-11,3-2-67,3 1-180,2-2-134,7 3-11,4-5 0,3 0-12,8-1 1,2-1 5,-1 1 1,3-2-437,1-2 1,0-1 278,-7-2 1,-2-2 10,0 0 1,-1-1-533,4 1 1,0-1-562,6-2-928,3-5-1093,-19-4 2942,-3-1 0,-5 5 0,-1 1 0</inkml:trace>
  <inkml:trace contextRef="#ctx0" brushRef="#br0" timeOffset="31846">7208 7386 19516,'-2'-2'3276,"-1"2"0,3 0-2993,-1 28-239,1-3-609,-1 1 1,0 0 564,1-5 0,0 0-68,0 2 1,0 3 0,0-3-292,0-2 1,0 0-197,0 11 1,0-5-1486,0-9 2136,0-2 1,0-9-1,0-2 1</inkml:trace>
  <inkml:trace contextRef="#ctx0" brushRef="#br0" timeOffset="32776">2608 8262 24166,'-20'7'33,"2"0"1,0 1 0,0-2-34,-10 7-101,2-2-135,8-2-335,6-2-796,6-4-1726,5-2 3093,9 1 0,-7-2 0,8 1 0</inkml:trace>
  <inkml:trace contextRef="#ctx0" brushRef="#br0" timeOffset="33309">2858 8094 21637,'24'-7'476,"0"1"0,0-1 0,9 4 0,-5 0-173,-1-3 107,-9 11-287,-2-5 150,-7 0-139,-3 3-82,-3 10-74,-3 2 147,-8 10-159,-11 2 0,1-7-55,-5 4 55,11-12 1,2-2 21,6-5-279,7 5 291,9-3 0,10 5 0,8 0-325,-13-5 0,1 0 330,-1 0 1,1 0 106,3 5 0,-1 1 0,-4 0 0,-2 0-95,-1 0 0,-1 1 39,-2 11-56,-8-6-12,-8 2 1,-4 0-6,-3-8 1,-3-1-7,-8 5-115,7-9 1,0-2 25,-3-2-268,1-3 466,5-1-3363,3-11 0,6 2 2457,4-11 1,2 11 0,1 2 0</inkml:trace>
  <inkml:trace contextRef="#ctx0" brushRef="#br0" timeOffset="33563">3346 8342 22462,'29'0'758,"1"0"1,-4 1-1,-2 1-400,-3 2 23,-5 4-122,-4 3-203,-6 1-56,-2 4-157,-9 11-516,-15 1-145,2-1-291,-7-8-673,12-13-1041,4-3-454,5-2 2457,2-3 1,2 2 0,0-2 0</inkml:trace>
  <inkml:trace contextRef="#ctx0" brushRef="#br0" timeOffset="33809">3628 8358 23180,'-14'17'197,"0"1"1,2-2 0,2-2-41,6 3-123,2-1-34,2 2-1255,16 7-78,1-6-276,0-8 1,2-1-31,-2-4 1,1-1 982,2-1 1,-1-1-1,5 1 1,-6-2 0</inkml:trace>
  <inkml:trace contextRef="#ctx0" brushRef="#br0" timeOffset="34145">4187 8396 23751,'-22'-5'59,"0"1"1,0 0 0,1 0-49,-9-1-22,-2-1-90,2 2-1538,13 4 1,0-1 1552,-4-1 1,2 2 0,14 0-1</inkml:trace>
  <inkml:trace contextRef="#ctx0" brushRef="#br0" timeOffset="34600">4284 8231 23342,'32'-2'523,"0"-2"0,-2 1 0,-2 1-311,-1 2-55,-1 0-78,-6 0 80,-1 4-148,-10 2 24,-2 8-23,-7 4 10,-3 5-22,-5 7 0,2-15 0,-2 3 0,-4 6 0,0 1-140,3-9 0,1 0 145,-3 3 1,2-2 39,2 1-45,3-11-33,1 0-69,8-5 69,5 0-1,9 2-156,10 0-398,-6-2 0,4 0 94,-8 0 1,2 0-582,5 0 0,0 0-2202,7-1 2457,-5-1 1,-12 0 0,-5 0 0</inkml:trace>
  <inkml:trace contextRef="#ctx0" brushRef="#br0" timeOffset="34854">5077 8370 23359,'-28'3'15,"0"0"0,2 0 0,2 1-1147,-7 3-1624,5-1-521,6-2 2457,8 1 1,6-3 0,5 0 0</inkml:trace>
  <inkml:trace contextRef="#ctx0" brushRef="#br0" timeOffset="35064">5055 8518 22686,'-22'9'-1093,"0"0"1,2-1 0,2-1 404,4-3 0,5-1 1,5-1-1</inkml:trace>
  <inkml:trace contextRef="#ctx0" brushRef="#br0" timeOffset="35662">5562 8208 24681,'31'-3'314,"1"-1"0,-3 1 0,-2 1-258,-4 8 0,5 9-79,-11 8-112,-4 4-89,-10 3 34,-9-3-573,-4 2 505,0-15 1,0 1-489,-5 3 1,-2 0-812,-7 5 419,10-11 0,1-3-2139,2-4 2821,5-3 1,4-2 0,2 0 0</inkml:trace>
  <inkml:trace contextRef="#ctx0" brushRef="#br0" timeOffset="35932">5954 8210 23377,'-20'26'355,"0"0"0,2 2 0,3-1-243,9-4-88,3 7-35,11-11-247,3 0-504,5-7 1,5-2-102,-6-3 0,3 0-776,6 2 1,1-2 1557,-4-3 0,0-3 0,3 3 1,-5-3-1</inkml:trace>
  <inkml:trace contextRef="#ctx0" brushRef="#br0" timeOffset="36164">6366 8223 22182,'3'-5'1961,"-1"3"-1843,-1 15 0,-1 9-29,0 0-372,0 2 0,1 3 283,-1 3-852,2-9 1,2 1-2426,3 10 2975,0-12 1,1-3-1,-1-3 1,1-5-1</inkml:trace>
  <inkml:trace contextRef="#ctx0" brushRef="#br0" timeOffset="36390">6491 8381 19695,'-1'-5'2689,"-1"2"-2454,-17 1 1,-7 2-1283,1-3 1075,-5 1 0,-1 0-6,1-4-22,4 1-1363,-3-4-1914,13 4 2872,0-1 0,13 4 0,3 1 1</inkml:trace>
  <inkml:trace contextRef="#ctx0" brushRef="#br0" timeOffset="36751">6729 8119 24916,'-9'21'220,"1"1"1,0 0-1,0-1-40,-1-2 145,3 3-247,6-10-44,19 4-34,-1-5-214,1-5 1,0 0 224,15 0 41,-16-4 1,3 1-243,7-2 0,2 0-40,-8 0 0,0 0-174,4 0 1,1-1-1222,-5 1 1,-2-2-1653,9 1 2621,-11-2 1,-2 1-1,-4-1 1,-2 1 0</inkml:trace>
  <inkml:trace contextRef="#ctx0" brushRef="#br0" timeOffset="36940">7040 8229 24871,'-1'28'138,"1"0"0,-1 0 1,1-1-139,0-9 0,1-1-308,-1 2 0,0-1 0,1 1 0,-1-1-1384,3 15-1585,0-4 3065,5-5 1,-4-11-1,1-5 1</inkml:trace>
  <inkml:trace contextRef="#ctx0" brushRef="#br0" timeOffset="38120">7620 8216 23919,'26'2'459,"0"1"1,-1 0-1,9 1 1,-2-1-343,-3 0 1,0 0-956,-4 0 1,1-2 943,3 1 0,2 1-5,1-1 0,3 0-20,-10-1 0,1 0 1,1 1-1,-1-1-52,0 0 1,0 0 0,1 0-642,5 0 1,2 0-1,-4-1 646,-2 1 0,-2-2 247,0 1 0,-1 0-270,5 0-22,-3 0-34,-20 0 1,-3 0 686,-4 0-720,-5-2 2180,-5-5-2102,-10-5 5,-1-1 1,-4 0-12,-5-1 1,0 0-409,0 0 1,-1 0 401,2 3 1,2 1 11,-4-3-17,5 2 17,11 5 23,4 2-12,8 4 123,3 0-78,10 0-45,8 0 1,14 3 283,-13-2 1,0 1-285,4 2 0,0 0 17,1-1 0,1 1-660,1 0 1,-2 2 681,0-1 1,0 0-12,3 2 0,-2 3-33,-6 0 0,-2 1-18,0 0 1,-4 1-22,-1 13-23,-11-2 56,-3 4-23,-5 2-195,-3 2 173,-3 0 520,1-3-946,3-9 0,2-1-504,-2 7-269,-2 3 355,8-16-2388,0-5 2457,6-4 1,-2-3 0,2 0 0</inkml:trace>
  <inkml:trace contextRef="#ctx0" brushRef="#br0" timeOffset="38899">9047 8038 23527,'26'-1'522,"1"1"1,-2 0 0,-3 0-7,2 6-280,-3 4-91,-3 5-89,-3 13-78,-7-3-29,-5-1 1,-3 1-180,-7-4 0,-4 1-284,4-2 1,-1 0 300,-6 0 0,-1-5-302,-4 3-981,-1-4-1781,8-6 2774,3-3 0,7-5 1,2 0-1</inkml:trace>
  <inkml:trace contextRef="#ctx0" brushRef="#br0" timeOffset="39205">9454 8122 23224,'-10'3'1390,"-2"4"-1032,-5 7 68,0 5-230,7-4 1,2 0-52,-3 9-72,6-3 0,1 1-40,2 0-33,8 7-168,16-5 23,2-8-52,-4-7 1,0-2-7,13-2-21,-16-4 0,1-1-1126,5 0 0,0 0-1927,10 0 3264,-13 0 1,-3 0 0,-3 0-1,-6 0 1</inkml:trace>
  <inkml:trace contextRef="#ctx0" brushRef="#br0" timeOffset="39501">9980 8145 23863,'-28'0'48,"1"1"1,2-1-1,2 1-48,0 1-212,5-1-3065,4 5 0,6-1 2457,4 6 1,4-7 0,0 3 0</inkml:trace>
  <inkml:trace contextRef="#ctx0" brushRef="#br0" timeOffset="39736">10107 8330 24603,'-17'3'354,"0"1"1,-1 0 0,0-2-305,-2-1 1,0-1-51,0 1 0,0-1 0,1 0 0,-1 0-1093,-5 0 1,0 0-2185,-2 0 3101,-4 0 1,26 0 0,4 0 0</inkml:trace>
  <inkml:trace contextRef="#ctx0" brushRef="#br0" timeOffset="41780">10510 8116 20804,'3'-4'2824,"0"1"-2701,-18 5 0,-8 3 11,4 0-100,-7 1 0,0 0-34,10 0-45,2-2-2644,7-2-588,3-1 2457,-2 0 1,4-1 0,0 1 0</inkml:trace>
  <inkml:trace contextRef="#ctx0" brushRef="#br0" timeOffset="42294">10690 7861 21499,'3'-3'2106,"0"1"-660,-3 2-718,2 0-157,0 22 1,-1 9-567,2-14 1,0 2-455,-1 6 1,0 5-1,0-4 449,1-1 0,1-1-95,1 5 0,-1-2-41,0-8 0,-1-1-183,1 3 0,1-3-2695,5 2-263,-1-9 2959,3-1 0,-6-7 0,-2-1 0</inkml:trace>
  <inkml:trace contextRef="#ctx0" brushRef="#br0" timeOffset="42541">10980 8259 23224,'4'-4'1244,"-2"2"-1165,-2 2-2242,2-1-1114,-2 0 2821,4-3 1,-3 2 0,2 0 0</inkml:trace>
  <inkml:trace contextRef="#ctx0" brushRef="#br0" timeOffset="42975">11217 7897 23986,'-16'16'153,"2"-1"0,-1-1 1,4-2-87,4-3 112,3-3 112,2-2 135,8 3-370,6 0 0,10 4-45,5 0 23,4 0-539,1 0 517,0 1 16,-15-2 0,1-1-28,-2 0 0,0 0-6,-3 2 1,-1 0-52,9 6-10,-13 2-45,-4 0-67,-3 2-56,-7-1-583,-14 6-23,-1-11-1074,-11-1 1915,4-10 0,13-4 0,-1 0 0</inkml:trace>
  <inkml:trace contextRef="#ctx0" brushRef="#br0" timeOffset="43284">11183 7896 26597,'31'0'246,"1"0"1,-4-1 0,-1-1-1,-1 0-218,-3 0 0,0-1-13,4-2 0,1 1 0,0-1-1149,4 2 1,-1-1 1026,-1-1 1,0 2-158,-6 2 1,-4 1-16,1 1-2998,-3 5 2713,-8 2 1,-1 1 0,-7-3 0</inkml:trace>
  <inkml:trace contextRef="#ctx0" brushRef="#br0" timeOffset="45208">1563 9022 23471,'7'-11'-3277,"-2"2"2824,-5 12 1,0-2-1,0 2 1</inkml:trace>
  <inkml:trace contextRef="#ctx0" brushRef="#br0" timeOffset="45506">1414 9360 23359,'6'-6'-3277,"4"0"2457,4 2 1,-5 3 0,-1 0 0</inkml:trace>
  <inkml:trace contextRef="#ctx0" brushRef="#br0" timeOffset="45854">1855 9373 14428,'0'0'0</inkml:trace>
  <inkml:trace contextRef="#ctx0" brushRef="#br0" timeOffset="46436">2374 9100 23180,'26'2'410,"0"0"1,-2 1 0,-3 1-164,-1 10-124,0 1 56,1 8-101,-8-3-72,-6-3 0,-3 2-18,-2 4 12,-8 11-39,-4-17 0,-3-1-348,-6 0 1,-2-1 100,0-1 0,0-2-72,-1-1 0,2-4-730,-3-3-771,7-3-1418,9-1 2939,5-6 0,2 4 1,1-2-1</inkml:trace>
  <inkml:trace contextRef="#ctx0" brushRef="#br0" timeOffset="46721">2737 9167 23104,'-22'27'407,"0"-1"0,2-3 1,4-1-240,13-5 97,2-1-209,1 0-8,8 8-283,2-7-258,12 5-168,5-10-841,0-7 1,3-1-138,-7-2 1,-1-1 1350,12 0 0,-1 0 0,-8-2 0,-4 1 0</inkml:trace>
  <inkml:trace contextRef="#ctx0" brushRef="#br0" timeOffset="47008">3308 9256 23493,'-18'0'22,"-1"-1"1,0 1-1,3 0-22,-7 1-11,2 0-302,2-1-1323,6 1-1641,6-1 3261,3 2 1,4-1-1,0 1 1</inkml:trace>
  <inkml:trace contextRef="#ctx0" brushRef="#br0" timeOffset="47236">3361 9416 22743,'-32'0'49,"0"0"0,0 0 0,7 0 1,1 0-1,2 0-1688,-2 0 1,3 0 1348,8 0 0,0 0 0,13 0 0</inkml:trace>
  <inkml:trace contextRef="#ctx0" brushRef="#br0" timeOffset="47535">3678 9098 25499,'2'27'129,"-1"0"0,1 0 0,0 5 0,1-1-129,-2-6 0,0-2-34,3 10-212,1-4-315,0-6-1758,5-2-751,1-11 3070,12-1 0,-14-8 0,5-1 0</inkml:trace>
  <inkml:trace contextRef="#ctx0" brushRef="#br0" timeOffset="47782">4013 9440 23272,'-13'21'106,"0"1"1,1 0-1,-6 9 1,-1-4-107,7-12 0,0-2-129,-4 5 0,-1-2-1137,-6 5-2011,-2-1 3059,15-16 1,4-1 0,4-3 0</inkml:trace>
  <inkml:trace contextRef="#ctx0" brushRef="#br0" timeOffset="48432">4320 9127 23860,'31'-13'537,"0"1"1,3-1 0,-5 6-369,-7 10-79,6 5 101,-17 7-180,-6 1 1,-1 1-12,0 14-283,-3-9 1,-2-1 260,-7 11-68,-4-2-55,-6-2-158,4-13 0,2-1-234,-6 4-46,-3-1-2694,13-12 0,3-2 2184,8-3 1,1 0 0</inkml:trace>
  <inkml:trace contextRef="#ctx0" brushRef="#br0" timeOffset="48711">4682 9146 19067,'-4'0'3276,"0"0"-1835,4 0-902,-41 46-371,28-25-131,-1-3 0,-3 3 1,5-3 6,9 10-44,3-7-156,7 3-752,19-9-303,2-4-411,-6-5 1,0-3-18,-3-1 1,0-1 1181,1 0 1,0-1 0,3 0 0,-6 0 0</inkml:trace>
  <inkml:trace contextRef="#ctx0" brushRef="#br0" timeOffset="48978">5224 9203 21107,'3'-1'1131,"0"-1"-738,-3 2-236,-35 0-107,17 1 0,0 0-134,-12 0 0,-1 2-516,12-2 1,3 0 599,-7 7 0,16-5 0,4 0 0</inkml:trace>
  <inkml:trace contextRef="#ctx0" brushRef="#br0" timeOffset="49222">5222 9367 24793,'-22'5'56,"1"0"0,-2-2 0,2 1-56,-4 2-633,6-2 0,-1-1 633,-11 0 0,5-1 0,14-2 0</inkml:trace>
  <inkml:trace contextRef="#ctx0" brushRef="#br0" timeOffset="49912">5818 9256 22748,'-34'2'74,"0"-1"1,3 0 0,4 0-75,0-1-12,4 0 416,5 0-3681,0 0 3334,9 1 0,1-1 0,6 1 1</inkml:trace>
  <inkml:trace contextRef="#ctx0" brushRef="#br0" timeOffset="50205">6036 9063 24849,'2'25'123,"0"0"0,0-1 0,-1 10 1,0 2-1,1-5-711,0-8 0,1-2-387,-2 10 0,3-1 975,5-14 0,2-3 0,-4-3 0,7-2 0</inkml:trace>
  <inkml:trace contextRef="#ctx0" brushRef="#br0" timeOffset="50408">6229 9370 24535,'9'0'-1093,"-3"0"1,-3 0 0</inkml:trace>
  <inkml:trace contextRef="#ctx0" brushRef="#br0" timeOffset="50847">6541 9110 24524,'-20'13'134,"0"1"1,4-4-1,2 0-89,1 4-22,7-9 122,4-1 247,9 1-336,21 4-21,2 2-30,-7-4 1,2 1 27,2 3 1,-1 1-598,-8-2 1,-1-1 563,7 4 0,-2 1-104,-7-1 1,-3 0 69,5 7-10,-3 5-248,-11 0 90,-7-8-56,-5 4-1590,-18-7-730,1-7 939,7-4 1,2 0 818,-9-3 1,12 0 0,4 0 0</inkml:trace>
  <inkml:trace contextRef="#ctx0" brushRef="#br0" timeOffset="51124">6458 9110 23448,'0'-4'2343,"0"1"-1974,0 3 314,57-8-470,-23 4-247,-10 1 0,5 0 0,-2-1 73,4 1 1,-4 1-40,-5 0 0,-1 1 0,5 0 0,0 0-286,-5 1 0,-3 0-633,7 0-622,2 0 1541,-13 7 0,-9-5 0,0 4 0</inkml:trace>
  <inkml:trace contextRef="#ctx0" brushRef="#br0" timeOffset="53407">8838 3461 22933,'0'-4'1233,"-5"2"-416,-16 8-503,2 4 0,1 2-213,-2 1 0,0 2-935,-3 6 0,1 2 867,7-3 1,-1 3-15,4 1 1,-2 4 0,2 2 0,0-4-17,1-2 1,3-2 0,-1 4-2,2 0 0,-3 4 0,2 0 1,2 0-1,0-4-2,2 8 0,2-3-4,0-4 0,0 0 1,2-2-207,3 8 1,2-4 29,-4-9 0,2-1-61,3 3 1,0-1-1418,8 0-561,-1-10 2219,15-3 0,-17-6 0,6-2 0</inkml:trace>
  <inkml:trace contextRef="#ctx0" brushRef="#br0" timeOffset="54733">8910 3814 22339,'24'-10'448,"0"-1"0,3 2 1,-2 5-248,0 9 102,5 6-79,-14 8-213,-10-3 1,-1 2-57,0 10 17,-4-9 0,-2 1-51,-5 5-66,-4-3-461,-13 4 2,4-10-92,-4-1-334,10-10-2247,2-3 0,6-2 2457,0-1 1,5 1 0,0-1 0</inkml:trace>
  <inkml:trace contextRef="#ctx0" brushRef="#br0" timeOffset="55014">9210 3851 20916,'0'-5'2084,"0"1"-1636,0 4-313,-24 34-12,16-17-22,-6 9 0,1 4 55,10 3-156,7 0-56,8-4-174,5-19 1,5-3-444,3-2 1,1-2-252,2-1 0,-1-2-715,1-3 1,-1-2 982,-9-2 1,-2 1-1,3-3 1,-6 3 0</inkml:trace>
  <inkml:trace contextRef="#ctx0" brushRef="#br0" timeOffset="55491">9498 3733 24972,'31'0'112,"0"0"0,-3 0 0,-3 0 101,7 0 113,-1 1-158,-1 1-112,-6 3 33,-7 3-89,-7 1-22,-1 1-101,-7 6 89,-6 0 23,-5 10-6,-4-7 0,-3-1 11,4-5 1,0 1-146,-10 5 0,1 0-343,-1-4-436,-2 0-2347,12-9 2771,7-1 0,0-2 1,5-2-1</inkml:trace>
  <inkml:trace contextRef="#ctx0" brushRef="#br0" timeOffset="55730">9830 3961 21544,'1'-5'2162,"0"2"-1747,-1 3-393,-27 40-22,13-23-45,-4 7 0,0 0-2296,-3-5-936,8-7 2849,0 0 1,10-9 0,3-3 0</inkml:trace>
  <inkml:trace contextRef="#ctx0" brushRef="#br0" timeOffset="56027">10180 3864 22755,'-28'7'-15,"-1"-1"0,2 0 0,4-1-455,-6 1-2807,1-2 2457,12 0 1,2-2 0,14-1 0</inkml:trace>
  <inkml:trace contextRef="#ctx0" brushRef="#br0" timeOffset="56567">10372 3576 21835,'33'-8'638,"0"1"1,-2 0 0,-4 1-359,-6 3 90,-1 0-68,-2 2 79,-2 0-381,-7 2 0,-1 5 11,-8 19-11,-8-5 0,-3 1 0,4 1 0,-1 1 0,-6-1 0,-1 1 6,3-2 0,0-3 27,-5 10 1,2-2 33,9-14 0,6-9-67,16-3-22,0 1 22,15-1-454,-11 1 1,-2 0-746,10 1-85,-9 1 1,-2 0 1283,6 3 0,-10-1 0,-3-1 0</inkml:trace>
  <inkml:trace contextRef="#ctx0" brushRef="#br0" timeOffset="56843">10925 3788 21297,'-26'18'437,"0"1"0,0-1 0,6-2 0,-1-2 0,0 0-415,-4 2 1,0-2-1,1-1-766,2 0 1,2 0 743,-6 3 0,1-1-56,0 6-1389,12-8 0,1 0-1832,1 5 2457,0 4 1,10-15 0,1-1 0</inkml:trace>
  <inkml:trace contextRef="#ctx0" brushRef="#br0" timeOffset="57295">10775 4014 23830,'28'5'63,"-1"2"0,-5-3 1,-3 1-19,-8-2 226,-9-1-304,-2 8 72,0 0-117,0 5-48,-4-1 104,1-6 150,-2 0-72,4-6 23,0 0-79,5 4 22,15 7 0,3 3-44,3 5-90,-9 4-11,-28 2 44,-3-13 0,-3-2 17,-1-2 1,-2-2-197,-3-3 1,-1-1-1382,0-3 1,2-1 1328,-9-5 0,1 5 1,22-5-1</inkml:trace>
  <inkml:trace contextRef="#ctx0" brushRef="#br0" timeOffset="57708">10963 3555 22821,'26'6'611,"0"0"1,0 1 0,-2-1 0,0 1 0,-1 2-474,-3 5 0,0 1 1,-2 1-1200,4 5 1,0 1 1101,-3-2 0,-1 1 0,-2 3-26,0 5 0,-3 1 0,-2 0-12,-2-7 1,-2-1 0,1 3-4,1 6 0,-1 0 0,-1 1-4,-5-4 1,0 1-1,-1-3-7,1 4 0,-3-1-19,-3 0 0,-1 0 0,-2-3-43,-1-7 1,-1-1-164,-6 3 1,-1-2-265,-12-2-901,-1-6-1759,1-5 3160,4-4 0,11-2 0,4 0 0</inkml:trace>
  <inkml:trace contextRef="#ctx0" brushRef="#br0" timeOffset="60564">8204 6404 24558,'11'-19'1143,"-2"4"-785,-9 15 34,-7 0 124,-17 12-360,0 5-126,5-1 0,0 2 1,1 3-895,1 2 1,2 2 0,1 0 870,-2 0 1,0 0 0,3 2-16,0-1 1,2 2-1,2 0 4,1-3 1,4 1-1,-1-1-149,1 0 1,3-2-1,-2 1 130,0 11 1,0-2-29,3-5 1,1-3-487,8 7-169,-2-12-1043,13 2-211,-4-15 1960,16 2 0,-19-7 0,4 0 0</inkml:trace>
  <inkml:trace contextRef="#ctx0" brushRef="#br0" timeOffset="60991">8306 6596 24143,'31'-2'463,"-2"0"0,-4 0 0,-4 4-316,-2 9-35,-7 16-112,-4-4-45,-5 6 0,-2 1 11,-5 1-11,1-9 0,-2 1-403,-12-2 67,4-9-1131,-6 1-360,9-9 1872,2-1 0,5-3 0,3 0 0</inkml:trace>
  <inkml:trace contextRef="#ctx0" brushRef="#br0" timeOffset="61292">8671 6529 20121,'3'-1'2218,"-1"0"-1893,-2 1 527,-28 46-483,16-24-141,0-2 0,-1 6 0,2-3-55,7-6 1,1 0-118,-1 0 0,1 0-56,2 5 0,3-4-201,13 7-471,3-1 374,-4-17 1,4-3-1165,7-2 0,2-1 1462,3 0 0,0-1 0,-7 0 0,-1 0 0,-5 0 0,1 0 0</inkml:trace>
  <inkml:trace contextRef="#ctx0" brushRef="#br0" timeOffset="61873">9193 6453 24771,'16'-4'896,"-8"6"-784,-15 7-56,-9 7-39,1-2 0,-2 0-17,5-2 0,-2-1 11,-5 4 0,1 1 11,1 0 1,2-2 0,-8 7 21,0 4 113,11-12 314,6-5-270,2 0-78,7 2-89,6 0-23,7 7 34,9-4 0,4-1-29,-12-4 1,1 1 11,13 3 1,0-1-24,-7-5 1,-1-1-6,10 4 0,-13-5 0,-1 1-68,7 3-21,-9-1-292,-2-1-1714,-7-2 101,-5-2-1283,1-2 2622,-1 0 1,-1 0 0,-1 0 0</inkml:trace>
  <inkml:trace contextRef="#ctx0" brushRef="#br0" timeOffset="62197">9690 6534 24435,'-28'0'138,"-1"0"0,7 0 0,0 0-138,-1 0 0,2 0-213,-13 0-3064,9 3 2964,3-1 1,11 1 0,10-1-1</inkml:trace>
  <inkml:trace contextRef="#ctx0" brushRef="#br0" timeOffset="62682">9865 6228 22717,'28'-12'287,"2"0"1,-4 1 0,-1 2-25,-5 5 1,-1 1-74,7-1 491,7 1-434,-19 3-102,-6 2-178,-4 5 66,-10 16-33,-6 4 4,0-7 0,-3 3 0,1-2 1,3-3 1,-2-2 30,-8 9 1,3-2 8,5-7 190,7-8-179,0-2 145,6-5-201,4 0-11,5 1 11,15 2-33,9-1-51,-14-1 0,2 1-712,6 1 0,1-1-843,-4 1 1,-1 0 982,1-1 1,-2 2-1,4 0 1,-16-3 0</inkml:trace>
  <inkml:trace contextRef="#ctx0" brushRef="#br0" timeOffset="62940">10440 6414 22731,'-23'17'85,"0"0"0,0-1 0,2 0 0,0-1 0,2-1-85,0-1 0,2-2 11,-1 0 1,0 0-12,0 0 0,1-1-112,0-1 0,0 0-526,-13 5-1726,5-2-913,7-2 2457,8 1 1,7-7 0,3 0 0</inkml:trace>
  <inkml:trace contextRef="#ctx0" brushRef="#br0" timeOffset="63407">10340 6613 24121,'28'-4'444,"0"1"0,-5-1 1,-5 4-412,-8 13-55,-7 1 0,-2 10 44,-1-4-44,-7 5 10,3-9 24,-6 1 10,7-13 34,1 1-56,10-2 11,13 7 12,1-1-23,-8-2 0,3 1 22,8 11-44,-9-4-34,1 7-157,-13-1 190,-5-5 12,-10 5 5,-5-10 1,-3-2-242,-4 1 1,-2-3-542,0 0 1,0 0 109,2-3 0,2-2-1428,-4-3 2106,10-12 0,6 8 0,5-9 0</inkml:trace>
  <inkml:trace contextRef="#ctx0" brushRef="#br0" timeOffset="63886">10546 6211 24983,'26'4'773,"1"0"1,4 6-1,-1 6-684,-8-1 1,0 5 0,-2-1-929,-1-1 0,-1 2 0,1-1 865,-1 3 0,0 1 0,-3 0 13,1 4 0,-2 2-21,-4-2 1,-1 3 0,-1 0-905,-1 2 0,-3 0 0,1 1 886,-1-1 0,1 1 0,-2-1 0,-2-3 0,-1 0 0,-2-1-83,-4-1 1,0-2 0,-2-1 71,1 1 0,-2-1-17,-5 5 0,-1-4-365,4-11 1,0-2-425,-5 0 118,-2-3-2578,4-24 2457,6 1 1,2-5 0,6 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00:14:06.08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2832 13302 21577,'35'-7'511,"0"1"0,0-1 0,-3 1 0,-1 0 0,-6 2-164,-4 4-100,-4 0 33,-2 7-168,-6 0-101,-2 7 11,-5 1-22,-2 4 0,-7 5-33,-3 3-1,-8 1-111,-3 0-137,1-2 226,0-2 0,3-3 56,4-6 0,4-4-45,6-6-22,2-2 67,9-1 56,6 2-34,11 1-11,5 5 23,3 1-407,-1 4 519,-2 0 11,-5 2-294,0 11 215,-12-5-78,-2 8 0,-10-8 0,-5 0 0,-5 1 0,-6-3 0,-7 0-23,5-10 1,-1-2 0,-10 3-45,-7-3-56,11-7-68,2-3-156,3-6 311,2-2-692,4-7-2549,3-11 2591,5 7 1,3 0-1,2 13 1</inkml:trace>
  <inkml:trace contextRef="#ctx0" brushRef="#br0" timeOffset="334">3452 13644 23560,'35'6'478,"0"1"0,-3-2 1,-7 2-300,-14 5-179,-3 0-23,-4 2-33,-2 3-11,-2 2-157,-4 3-134,-5 0-192,-5-1-99,-2-3-34,-1-5-293,1-5-491,1-4-1312,-1-3-498,4-1 2858,3-2 0,5 1 0,2-2 0</inkml:trace>
  <inkml:trace contextRef="#ctx0" brushRef="#br0" timeOffset="616">3746 13675 22182,'-16'21'302,"-1"-1"1,1 0 0,-4 2-1,5-2-302,7 13-212,11-18-393,6 1 257,7-1-235,10-2-10,6-5-1046,-2-5 1,1-2 1427,-5-1 1,-1-2 0,0 2 0,-2-1 0,-1-2 0</inkml:trace>
  <inkml:trace contextRef="#ctx0" brushRef="#br0" timeOffset="888">4195 13611 24827,'6'33'3,"1"0"1,-1-2 0,-2-1-105,-1-4 0,-2-3-1237,3 12 1035,-2-15 1,1-1-460,2 0-619,1-3-1896,0-5 3298,2-3 1,-4-5-1,0-1 1</inkml:trace>
  <inkml:trace contextRef="#ctx0" brushRef="#br0" timeOffset="1118">4339 13755 18955,'0'-4'3059,"0"0"-2297,0 4-762,-46 0-11,19 0-738,-5 0 0,-1 0-2277,-1 0 3026,4 0 0,13 0 0,6 0 0</inkml:trace>
  <inkml:trace contextRef="#ctx0" brushRef="#br0" timeOffset="1587">4480 13415 21581,'36'-3'396,"0"1"0,-1-1 0,-1 1-295,-9-1 0,-1 0-404,2 0 1,0 1 347,-1 0 1,1 0 4,-2 1 1,0 0 309,-4 1 0,0 0-113,17 2-247,-19 4-23,-7 15 23,-24 2-11,4-6 0,-2 0-283,-4-2 1,0-1 259,-1 1 1,0 0 33,1-1 0,1 1 13,0 0 1,2 0 31,-8 14 100,6 4 124,7-11 436,4 2-683,12-13 1,6 0-12,14-3-17,-11-4 1,1-1 136,3-1 0,1-1-322,0 0 1,0 0-135,-1-1 0,-1 1-2952,16-1 3135,-18 0 0,-6 0 1,-13 0-1</inkml:trace>
  <inkml:trace contextRef="#ctx0" brushRef="#br0" timeOffset="2427">2820 13152 21761,'-22'23'154,"0"0"1,0 1 0,1-3 0,1 1 0,1 0-17,4-1 0,0 0 0,1 2-101,-1 4 1,1 2-1,0 0-30,0 0 1,0 1 0,1 0-546,2 2 1,0 0 0,3-1 498,1 4 0,3-1-96,0 0 1,2 0-34,4 0 0,2-1-45,2 0 1,3-1-102,3 0 0,2-1-380,4-2 1,1-1-97,2-1 1,1-3-850,0-2 1,3-3 1511,0-2 0,-2-4 1,5 2-1,-5-7 0</inkml:trace>
  <inkml:trace contextRef="#ctx0" brushRef="#br0" timeOffset="3258">4919 13114 23975,'27'11'586,"0"0"1,-1 1 0,-4 2-386,-10 2 1,-2 2-1296,3 3 1,0 1 1205,1 3 0,-1 0-17,2 2 1,-1 1-294,1 1 0,-1 1 226,0 1 0,-1 1-28,0 2 0,-1 1 0,-5-11 0,-1 1 0,0 2-20,-1 0 1,-1 3-1,-1 0 1,0-2-26,0 1 0,-1-2 0,0 2-15,0 6 1,0 1-1,-1-3-52,-1-4 0,0-2 22,-1-4 1,1-1 414,-3 12-1099,-3-7-962,-2-13 44,0-5-400,0-7-1185,3-8 2547,0-4 1,4 3-1,0-2 1</inkml:trace>
  <inkml:trace contextRef="#ctx0" brushRef="#br0" timeOffset="3773">5333 13206 23202,'25'-2'322,"0"0"0,0 0 0,11-1 1,-7 1-155,-13 2 112,16 1-168,-17 2-112,8 1 0,-17 5-56,-6 4 11,-12 20-22,2-3 50,0-10 0,-1 1-62,1-3 1,1-3 67,-3 6-11,-1 1-23,10-13 0,1-2-280,2-1 89,4 0-156,19 0-492,0-3 166,-4-1 1,2-1-1834,12-1-726,1 0 2457,1 0 1,-16 0 0,-5 0 0</inkml:trace>
  <inkml:trace contextRef="#ctx0" brushRef="#br0" timeOffset="4057">6232 13473 23549,'-33'3'3,"0"0"1,3-1 0,4 1-1684,1 1-1597,13 1 3267,-1 3 0,12-4 0,1 0 0</inkml:trace>
  <inkml:trace contextRef="#ctx0" brushRef="#br0" timeOffset="4267">6355 13703 19919,'-2'-2'2779,"0"0"-2639,-17-1 0,-5 2-17,-2 0-1309,-5 0 1,0-1 1185,10 2 0,1 0-369,-7 0-1061,-6 2-1847,18 0 2457,2 1 1,8-1 0,3-2 0</inkml:trace>
  <inkml:trace contextRef="#ctx0" brushRef="#br0" timeOffset="4667">6843 13280 20490,'3'-5'1535,"-1"1"-918,-2 4-483,-38 37-1028,21-17 1017,-6 4 0,1 1 394,10-4-192,6 1 241,3 0-353,7 2-123,8 1-12,8 0-300,-5-12 1,1-1 243,3-1 0,0-1-22,3-1 0,0 0 6,2-2 0,0-2-23,2 0 0,-1-2-17,0 0 1,0-2-63,-1 0 1,0-1-141,-4-1 1,0 0-873,12-3-869,-9-3-1300,-7 1 2457,-9 3 1,-4 1 0,-3 2 0</inkml:trace>
  <inkml:trace contextRef="#ctx0" brushRef="#br0" timeOffset="4868">7026 13479 23527,'13'29'91,"-1"0"1,1 1 0,-2-3 0,0 0 0,-2-3-92,-4-4 0,0-1-848,0 0 1,-1 0 355,5 15-461,1-5-1504,1-6 2457,2-7 0,-6-8 0,0-5 0</inkml:trace>
  <inkml:trace contextRef="#ctx0" brushRef="#br0" timeOffset="5124">7407 13565 21096,'34'1'679,"-1"0"1,-3 0 0,-5 2-523,-5 6-157,-8 5 0,-5 5-56,-4 4-152,-9-5 1,-3 1-387,-7 8-85,3-9 0,-3-2-1047,-11 1-1551,2-6 0,4-4 2457,4-4 1,9-3 0,4 0 0</inkml:trace>
  <inkml:trace contextRef="#ctx0" brushRef="#br0" timeOffset="5391">7671 13478 22754,'-14'21'201,"0"0"1,0 0 0,-4 7-1,3 0-67,11-7 1,3-1-135,-2 10-11,7-12 0,2 0-101,9 4-656,13-3 163,6-4 5,-15-10 1,1-1-367,1-1 0,1-1-673,0-1 1,0 0 1244,2-3 1,-3 0 0,5 1-1,-6-2 1</inkml:trace>
  <inkml:trace contextRef="#ctx0" brushRef="#br0" timeOffset="5633">8163 13388 21969,'4'0'1401,"-2"0"-1267,4 19 1,-1 6 100,0 1-797,2 5 0,1 1 596,1 1-34,0 0-90,3-3-196,1-3-946,1-3 1286,6 0 0,-11-13 0,3 2 0</inkml:trace>
  <inkml:trace contextRef="#ctx0" brushRef="#br0" timeOffset="5850">8372 13611 18429,'0'-4'2229,"0"2"-1108,0 2-1054,-47 0-11,21-1-344,-5 1 1,-2-1 142,1 0-1155,1 0-1977,2 0 2963,6 1 0,10 0 1,5 0-1</inkml:trace>
  <inkml:trace contextRef="#ctx0" brushRef="#br0" timeOffset="6286">8750 13253 22227,'-27'23'332,"0"0"1,3-2-1,3-2-264,5 2-35,3-4 1,4-3-1,3-4 102,3-2 66,3-3-167,8 3 33,6-1-33,11 4-12,5 1 12,3 2-12,-15-6 1,0 1 72,8 6 1,-2 1-260,-6-3 1,-1 1 163,4 4 0,-3 1-56,-4 9-79,-7 1-148,-8-1-42,-9-2-246,-7-2-583,-9-6-516,-2-4-1607,-1-8 0,0-3 2457,3-12 1,11 6 0,5-6 0</inkml:trace>
  <inkml:trace contextRef="#ctx0" brushRef="#br0" timeOffset="6519">8725 13274 22188,'25'-6'406,"1"1"0,0 0 0,12-2 1,-3 1-335,-11 5 1,-1 0-45,1 1 0,1-1-28,-1 1 0,0 0-11,0 0 0,-1 0-101,-2 0 0,-1 0-1177,14 4-1691,-8 0-297,-6 3 2457,-4 1 1,-8-3 0,-2-1 0</inkml:trace>
  <inkml:trace contextRef="#ctx0" brushRef="#br0" timeOffset="7417">6776 13053 20407,'-15'31'224,"1"0"0,-1 0 0,1-1 1,0 1-1,1-3-140,1 3 0,0-1-570,0 4 0,0 0 493,5-9 1,0-1 0,1 1-1,1 0 1,-1 1-1,2 0-7,1 0 0,0 1 0,1-1-15,1 0 0,-1-1 0,2 0-136,0 11 0,3-1-46,1-3 1,2-2-224,1-3 0,3-1-493,4-2 0,2-2-726,1-2 1,3-1 1568,5-1 1,0-1 0,4 1-1,-1-4 1</inkml:trace>
  <inkml:trace contextRef="#ctx0" brushRef="#br0" timeOffset="8324">9278 13054 23215,'25'22'208,"-1"0"1,1-1-1,-2 2 1,0 0 0,-3 2-740,-7-2 0,-3 2 0,0 0 564,0 2 1,1 2-1,-2-1-22,1 2 1,-1 0-1,-1 0-11,0 0 0,-1 1 0,-1-1 0,0 0 0,0-1 0,-1 0-4,-1-2 0,-1 0 1,0 0 3,0 9 0,-1-1-12,0-4 1,-2-3 355,0-4 1,0-1-636,0 12-258,-2-9-1722,-6-4-1006,0-11 3306,-3-3 0,7-6 0,1-2 0</inkml:trace>
  <inkml:trace contextRef="#ctx0" brushRef="#br0" timeOffset="8852">9540 13039 21674,'34'-7'291,"0"0"0,-2 0 0,-3 1-179,2 1 135,2 1 33,0 1 0,1 2-89,-2 0 589,-2 1-512,-6 0-58,-7 4-199,-9 5 72,-4 7-105,-8 6 209,-5 3-227,-2-6 1,-1 1 28,-9 9-180,8-9 0,0-1 214,-3 6-1,2 0 23,3-3-12,2-3 1,3-4 33,3-5 56,2-3-33,1-1 303,5-2-382,5-2 34,10 0 23,8-2-45,7 0-323,-16-2 0,0 0 300,6 1 0,1-1-28,-3 0 0,1 0-830,9 1 1,0 0-782,-12 3 1,-1 0 1482,1 2 0,-2 0 0,-8 2 1,-6 1-1</inkml:trace>
  <inkml:trace contextRef="#ctx0" brushRef="#br0" timeOffset="10318">927 14487 23560,'-36'-7'420,"17"4"1,-2 1-388,-2 1 1,-1 2-652,-2 0 0,0 2 629,-2 0 1,1 1-12,2 3 0,0 0 0,3 1 0,2 1-12,2 1 1,2 0-11,-7 11 253,11 2-276,6 0 34,13 2 0,10 1-311,-5-12 1,3-1 315,0-1 0,1 0-33,1-2 0,0-1-158,16 5 129,3-8 62,-17-4 1,1-2 295,-1-3 0,0-3-273,7-6 0,-2-3-17,-7 2 0,-1-1 6,4-5 0,-2 1-6,0-5 0,-4 5 0,-6 4 43,-1 5-32,-5 3 935,-1 3-174,-1 3-133,0 23-437,0 3-410,0 0 1,0 2 252,0-2 0,0 1-29,0 1 1,0 2-17,2-2 0,0 0-6,1 0 1,0-1-34,1-1 0,1-2-101,1-1 0,1-2-85,-2-2 1,1-1-381,6 11-347,1-9-1535,-1-8-790,4-7 2829,0-4 1,-6-1 0,-1 0 0</inkml:trace>
  <inkml:trace contextRef="#ctx0" brushRef="#br0" timeOffset="10619">1214 14840 23717,'33'-2'325,"0"1"0,-2-1 0,-5 2-101,-7 3-89,-3 4-91,-4 5-44,-5 2-11,-3 3-67,-3 2-79,-4 0-257,-4 1-248,-6 0-290,-5-1-785,-1-2-952,1-5-588,6-4 2762,2-6 1,6-1 0,3-1 0</inkml:trace>
  <inkml:trace contextRef="#ctx0" brushRef="#br0" timeOffset="10891">1589 14792 23280,'-20'31'314,"0"0"0,3-4 0,4-4-314,9 2-67,5-6-124,5 0-224,5 1-257,10-3-527,-1-9 0,2-2-582,14 1 142,-11-6 1,0-3 1178,6-4 0,-13 0 0,-6 0 0</inkml:trace>
  <inkml:trace contextRef="#ctx0" brushRef="#br0" timeOffset="11302">1819 14393 22294,'32'0'235,"-1"0"1,-5 0-1,-3 0-22,-3 0 0,-12 0-146,-4 0-56,-3 8 101,-7 6-67,-4 12-45,-8 5-448,8-14 0,-1 0 448,-8 15 12,2-7 10,4-4 23,7-11-45,1-1-45,5-7 11,7 3 23,6-1 761,10 3-1354,8 0-965,5 0 80,-16-4 1,0 1 1488,2 0 0,-2 0 0,5 0 0,-7 0 0</inkml:trace>
  <inkml:trace contextRef="#ctx0" brushRef="#br0" timeOffset="11575">2436 14698 24325,'4'36'15,"0"1"0,-1-3 0,0-3-27,-3 4-404,0-4-614,0-2-1290,3-4-957,2-3 2457,5-5 1,-4-8 0,1-4 0</inkml:trace>
  <inkml:trace contextRef="#ctx0" brushRef="#br0" timeOffset="11806">2575 14870 22055,'-27'-5'109,"1"-1"0,-1 1 0,-11-2 0,3 2-109,15 2 0,1 2-224,-18-1-1008,3 1-2045,8-2 2933,7 2 1,10 0 0,5 0 0</inkml:trace>
  <inkml:trace contextRef="#ctx0" brushRef="#br0" timeOffset="12284">3273 14635 22124,'7'32'172,"0"1"1,1-1 0,-2-1-1,1-1 1,-1-2-168,-1 1 1,-1-3-6,1 1 0,-1-1-28,0-1 0,0-1-258,-1-3 0,1 0-744,1 15-1268,1-8-979,-2-7 2457,2-9 1,-4-6 0,1-3 0</inkml:trace>
  <inkml:trace contextRef="#ctx0" brushRef="#br0" timeOffset="12671">3480 14627 23112,'29'-1'358,"-1"0"1,-1 0 0,-4 1 11,-1 0-146,-5 0-112,-3 4-101,-5 3 0,-5 8-11,-2 7 23,-3 6 21,-7 8-286,3-16 1,-1-1 241,-2 2 0,-1-1 6,1-1 0,1 0-6,0-1 0,0 0 44,-4 12-32,5-2 32,2-7-32,4-4-12,0-4-124,4-2-122,6-1-707,25 1-167,-3-6-519,0-2 1,1-1 982,-13-2 1,-2 0-1,17 0 1,-21 0 0</inkml:trace>
  <inkml:trace contextRef="#ctx0" brushRef="#br0" timeOffset="12938">3906 14846 24491,'16'12'22,"-1"-1"0,9 14-22,-27 0-246,-4 1-203,-4-1-223,-4-3-516,0-3-884,2-6-1205,2-6 0,5-3 2457,3-4 1,3 0 0,0 0 0</inkml:trace>
  <inkml:trace contextRef="#ctx0" brushRef="#br0" timeOffset="13185">4149 14790 19414,'2'-4'2533,"0"2"-841,-2 2-1468,-26 39-67,19-18-84,-7 5 0,2 0 5,11-4-78,2-2 0,7 0-191,6-2-257,13-1-470,5-2-29,-14-9 0,1-1-692,1-1 1,0-1 1424,0-1 0,-2-1 0,4 0 0,-6-1 0</inkml:trace>
  <inkml:trace contextRef="#ctx0" brushRef="#br0" timeOffset="13445">4697 14668 23482,'4'28'51,"0"0"1,1 0-1,0 3 1,-1 0 0,1-4-293,-1-8 0,-1-1-465,1 4 0,1 0 706,7 6 0,-8-15 0,4-1 0</inkml:trace>
  <inkml:trace contextRef="#ctx0" brushRef="#br0" timeOffset="13681">4860 14796 21913,'-27'0'289,"0"0"0,0 0 0,-1 0 1,1 0-1,0 0-418,-9 1 0,2 0-667,8-1 1,3 1 795,-5 6 0,21-4 0,4 2 0</inkml:trace>
  <inkml:trace contextRef="#ctx0" brushRef="#br0" timeOffset="14642">5339 14497 18194,'0'-5'3276,"0"0"-1174,0 5-1789,-16 13-111,5-1-112,-13 13-23,11-2-22,1 0-11,4 1 22,2 0 33,3 0-22,2-1 1,5 0-68,6-3 11,6-1-11,10-4 56,5-4-433,-12-7 0,0-2 366,4 0 0,-1-1 11,0 0 0,0-1-45,5 0 0,1 0-168,-4 0 1,0 0-18,2 0 0,0 0-230,-5 0 1,-1 0-1177,11 0-1641,-10 0 2961,-9 2 1,-7-1 0,-4 1 0</inkml:trace>
  <inkml:trace contextRef="#ctx0" brushRef="#br0" timeOffset="14850">5564 14698 23082,'0'25'224,"0"1"0,0 0 0,0 11 0,0-5-112,0 3-89,4-2-23,2-3-202,3-5-549,4-3-698,2-7-1828,5-6 2852,3-4 1,-9-4-1,-2-1 1</inkml:trace>
  <inkml:trace contextRef="#ctx0" brushRef="#br0" timeOffset="15117">6178 14690 23269,'-30'-1'59,"0"1"1,2-1 0,3 1-60,-5 0-246,6 3-1457,4 2-1574,7 6 2754,6 4 0,4-7 1,3 0-1</inkml:trace>
  <inkml:trace contextRef="#ctx0" brushRef="#br0" timeOffset="15318">6258 14906 20345,'6'-3'2184,"-1"1"-2117,-22 2 1,-10 0-23,2 0-45,-6 0 0,0 0-22,2 1-1110,2 1-2145,8 2 2757,7 0 0,7-2 0,4-1 1</inkml:trace>
  <inkml:trace contextRef="#ctx0" brushRef="#br0" timeOffset="15587">6564 14531 23852,'0'26'145,"-1"0"1,1 0 0,-1 11 0,-1-3-146,1-10 0,-1-2-1069,-1 2 0,1-1 951,1 0 1,0 1-253,0-1 0,0 0-582,1-1 0,0 0-687,2-2 1,0-1 1301,8 12 0,-4-15 1,2-7-1</inkml:trace>
  <inkml:trace contextRef="#ctx0" brushRef="#br0" timeOffset="16042">6973 14534 24211,'-17'23'232,"-1"0"0,1-1 1,-4 6-1,3-1-215,4 1 0,2-1-428,5-6 1,2-1 432,2 1 1,1 0-6,-1-1 0,2 0-1,3 1 1,1-1-11,2 0 0,2-1-6,4 1 0,1-2 0,4 1 0,2-2-748,1-1 1,3-2 691,1-1 0,1-1 11,1-3 0,1-2 206,-1-2 1,2-2-224,6-4 1,0-3 22,-10-1 0,0-2 39,3-2 0,-3-2-84,-9-5 0,-5-2-151,2-7 134,-9-8 45,-17 10 56,-11 2-82,7 12 0,-3 1 93,-1 1 1,-2 2-5,1 2 1,-2 1-1,1 1-74,-3-1 0,1 1-214,-7 1 1,2 2-1031,-1 4-1198,10 3-768,9 8 2457,8 2 1,4-8 0,2-1 0</inkml:trace>
  <inkml:trace contextRef="#ctx0" brushRef="#br0" timeOffset="16350">7376 14803 23482,'34'-3'358,"0"1"1,-3 0 0,-3 1-158,4 3-55,-6 5-101,-4 4-45,-6 6-45,-5 3-33,-6 2-68,-2 2-201,-4 1-292,-7 3-134,-4-1-426,-9-1-504,-2-3-1574,0-6 3020,3-3 1,8-8-1,6-2 1</inkml:trace>
  <inkml:trace contextRef="#ctx0" brushRef="#br0" timeOffset="16611">7765 14829 23068,'-13'27'227,"1"0"1,2-6 0,3 0-178,2-1 1,3-1-29,5 6-22,7-5-280,7-4-280,10-4-370,6-5-358,-15-5 0,1-1-351,1-1 1,-1-1 1043,1-1 0,-2-1 0,4 1 0,-6-4 0</inkml:trace>
  <inkml:trace contextRef="#ctx0" brushRef="#br0" timeOffset="17017">7853 14396 22182,'31'-10'579,"1"-1"0,-3 1 0,-4 3-388,-5 4-12,-4 1-89,-6 2-57,-3 0-33,-4 2-33,-1 5-46,-2 7 79,0 6 67,-5 5-67,-3 3-33,-6 1 33,0-2 22,1-2-11,2-5 12,3-4 10,2-3 79,3-1 79,2 0-135,6-1-56,5 1-34,8-3-55,3 0-191,2-4-404,-1-2-829,-1-1 1513,5-2 0,-14 0 0,3 0 0</inkml:trace>
  <inkml:trace contextRef="#ctx0" brushRef="#br0" timeOffset="17735">8638 14418 22949,'11'27'192,"-1"0"1,0 0 0,0-1 0,-1-1 0,-1-1-176,-3 0 0,-2-2-409,1 2 0,0 0 364,-1-1 0,0 0-146,1-1 0,-1-1-56,1 0 1,-1-1-1081,7 14-1967,-1-5 3017,4-7 1,-6-11 0,0-4 0</inkml:trace>
  <inkml:trace contextRef="#ctx0" brushRef="#br0" timeOffset="17953">8839 14713 20042,'-30'-1'325,"-1"-1"0,3 0 0,2 1-302,-4 0-23,4 0-539,4 0-2738,6 1 3141,7 0 0,5 0 1,3 0-1</inkml:trace>
  <inkml:trace contextRef="#ctx0" brushRef="#br0" timeOffset="18315">9253 14376 22985,'-17'23'115,"1"0"0,0 0 0,-6 8 0,3-4 30,5-1 403,6-7-201,4-3 366,11 3-623,10-4-57,15 4-444,-12-12 0,0-2 433,0 1 0,0-1-22,6 0 0,1 0-208,-5-1 1,0 0 179,5-1 0,0 0-102,-4-1 1,-1 1-207,-2-1 0,-1-1-773,14 2-1109,-9-2-1059,-7 0 2457,-7-1 1,-6 0 0,-2 0 0</inkml:trace>
  <inkml:trace contextRef="#ctx0" brushRef="#br0" timeOffset="18517">9499 14527 23560,'0'28'255,"0"1"1,0 0 0,1-2-1,0 0 1,1-2-256,-1-3 0,1-1-402,2 1 1,1 0 166,-1 0 0,1-1-1404,4 4 1,2-1 1468,7 5 0,-2-3 1,-7-19-1</inkml:trace>
  <inkml:trace contextRef="#ctx0" brushRef="#br0" timeOffset="18926">9907 14498 19583,'1'-4'2465,"-1"1"-561,0 3-1522,-38 25-1424,21-6 1165,-7 2 0,2 3 57,9 7-24,6 5-21,4-1-54,3 0-70,9 0-11,6-3-17,-1-17 1,3-2-107,1-1 0,3-2 106,3-2 0,1-2 0,2-2 1,0-2 16,1-2 0,-1-2-40,0-3 1,-1-3 39,-2-1 0,-2-2-11,-1-4 0,-3 0 11,-1-1 0,-3-1 0,-2-1 0,-2 0-39,-2 1 0,-3-2-6,-1 0 0,-2-1 22,-2 0 1,-2-1-1,-4-2 1,-2 2 16,-3-2 1,-3 1-12,-3 2 1,-1 1-40,-2 2 0,-1 2-146,-1 3 0,0 2-101,1 3 1,-1 1-578,2 3 1,0 1-2398,-15 4 2872,9 7 0,11-4 0,8 4 0</inkml:trace>
  <inkml:trace contextRef="#ctx0" brushRef="#br0" timeOffset="19359">10520 14636 23538,'21'-6'552,"-1"-1"1,0 2 0,-1 1-126,3 3-181,1 1-145,1 0-90,0 1 0,0 1-11,-5 3-67,-2 2 11,-8 1-67,-3 2-35,-5 2 24,-7 7 123,-6 4-113,-10 6-66,7-13 0,-1 0-632,-1 0 1,-1 0 389,1-1 1,-1-1-292,1-1 0,0-2-1821,-13 7-733,8-8 2457,8-4 1,8-5 0,5-1 0</inkml:trace>
  <inkml:trace contextRef="#ctx0" brushRef="#br0" timeOffset="19634">10938 14586 21267,'-19'18'375,"0"-1"0,-1 1 1,-6 6-1,5-3-16,8-1-68,6 0-55,4 1 384,6 0-597,9-2-23,8-2-715,11-4-58,5-6-392,0-4-2112,-4-2 3258,-4-1 1,-14 0 0,-5 0-1</inkml:trace>
  <inkml:trace contextRef="#ctx0" brushRef="#br0" timeOffset="20426">11489 14470 24474,'0'37'112,"0"0"0,0-2 0,0-2-107,1-12 1,1-2-247,-1 1 1,2 1 212,-1-1 0,1 0-219,1-1 1,-1 0-752,4 14-1309,1-6-970,1-7 2457,4-7 1,-6-7 0,0-3 0</inkml:trace>
  <inkml:trace contextRef="#ctx0" brushRef="#br0" timeOffset="20642">11650 14698 19426,'0'-5'1961,"0"2"-1278,0 3-280,-44-5-167,18 2-578,-5 0 1,-1-1 352,-3 1-11,4-1-426,3 1-1523,5 1-1328,7 1 2457,7 0 1,5 1 0,4 0 0</inkml:trace>
  <inkml:trace contextRef="#ctx0" brushRef="#br0" timeOffset="21046">11848 14371 22832,'34'-2'360,"1"-1"1,-1 1 0,-3-1 0,0 1 0,-6 0-58,2 2-169,-7 2-89,-7 10-45,-6 3 56,-6 16-34,-11 3-397,2-13 0,-2 0 375,-3 2 0,0-1-11,-2 0 0,1 0 11,0-2 0,1-1 5,1-3 1,2 0 5,-7 11 12,8-6 33,4-4-23,5-3-33,9-2-56,8-3 45,13-2-23,2-3 154,-9-3 1,1 0-407,-3-1 1,0 0-1354,14 0 1,0 0 1362,-11 1 1,-2-2-1,0 1 1,-2 0-1,-5 0 1</inkml:trace>
  <inkml:trace contextRef="#ctx0" brushRef="#br0" timeOffset="21450">12495 14374 23348,'-28'16'212,"-1"0"1,4-2 0,3-1-22,8-1 11,6-2-12,4-4 191,3-1 78,1 2-369,4 2-90,5 5 0,8 2 0,4 1 0,3 2 0,-1-2-23,-1 2-10,0 0-91,-2 2 46,-3 1-68,-2 1 1,-5-1 22,-5-2-124,-2-2-44,-2-2-12,-5-2-167,-6-2-808,-5-4-1590,-6-3-409,-1-4 2998,1-8 0,9 5 0,4-6 1</inkml:trace>
  <inkml:trace contextRef="#ctx0" brushRef="#br0" timeOffset="21712">12447 14284 23265,'35'-10'390,"0"1"0,0 0 0,-7 1 0,0 1 0,-3 1-295,7-1 0,-4 1 91,-8 2 0,-2 2-186,15-1-45,-4 1-235,-7 2-953,-5 0-605,-6 1-1439,-3 3 2457,0 4 1,-4-2 0,0 0 0</inkml:trace>
  <inkml:trace contextRef="#ctx0" brushRef="#br0" timeOffset="23061">6114 15635 21308,'3'1'2376,"0"0"-1513,-3-1-852,-26 21-11,6-15 0,-1 6 0,-1-1-34,-9-9-111,-4-1-506,10-1-1612,-6 0-1014,17 0 2522,3 2 0,6-1 0,5 1 0</inkml:trace>
  <inkml:trace contextRef="#ctx0" brushRef="#br0" timeOffset="23326">6222 15955 24390,'-25'5'44,"1"1"1,-1-1 0,-10 3 0,3-3-45,12-4 0,2-1-644,-19 0 391,16 1 1,2 0-3025,-11 3 2457,8 0 1,12-1 0,10-1 0</inkml:trace>
  <inkml:trace contextRef="#ctx0" brushRef="#br0" timeOffset="24395">4924 15563 23964,'-26'13'874,"-1"3"-751,4 12-626,11-13 1,1 2 524,0 2 1,1 0-6,1 1 0,1 1 5,2 0 1,2 0-7,1 1 1,1-1-17,1 1 0,2-1-28,4 0 0,2-1-51,2 0 1,2-1-28,4-1 0,2-1 33,2-2 0,2-2-11,1 0 0,1-3 50,2-2 1,1-3-347,1-1 0,1-2 374,2-4 1,1-2-325,0-4 0,1-2 330,1-4 0,-2-3 33,-1-2 1,-2-2-6,-3-1 0,-2 0 5,-4 0 1,-3 0-17,-4 3 0,-2-1-23,1-14 17,-9 7 56,-13 4-11,-10 4 23,-12 3-296,14 9 0,-2 1 222,0 1 1,0 1 0,0 0 0,0 1 194,1 0 1,-1 0-190,2 1 1,-1 0-12,-16 0 0,1 0-359,4 2-515,1 2-1905,7 3 3043,4 5 1,9-2-1,5-1 1</inkml:trace>
  <inkml:trace contextRef="#ctx0" brushRef="#br0" timeOffset="25426">6633 15514 21854,'35'-7'411,"-1"0"0,-1 1 0,-4 1-176,2 1 627,-1 3-761,-2 0 33,-3 1 45,-1 2 1,-4 5 186,-2 4-299,-5 9-33,-5 8-29,-5-10 1,-1 2-356,-1 4 1,-1 2 349,-3 5 0,0 0-669,-1 3 1,-2 1 668,-1 1 0,-2 0-12,1-3 1,0 0-259,0-4 0,0 0 191,1-5 0,2-2-55,-1-3 0,1-1-258,-3 9-180,2-7-134,2-7-137,2-6-2434,2-4 3688,4-2 1,-3-1-1,2 0 1</inkml:trace>
  <inkml:trace contextRef="#ctx0" brushRef="#br0" timeOffset="25643">7009 15911 19773,'-36'-4'511,"-1"-1"1,3 1 0,2-1-484,12 2 0,2 0-1371,-17-4 1320,5 3-997,6 1-2257,7 3 2581,6 0 0,6 0 1,3 0-1</inkml:trace>
  <inkml:trace contextRef="#ctx0" brushRef="#br0" timeOffset="25926">7237 15808 24367,'27'8'142,"1"0"0,-3 1 0,-6 1-142,-12 6 0,-4 4-22,-1 2-90,-4 1-202,-6-1-123,-3-1-157,-9-2-583,-3-3-929,0-2-1171,1-4 2681,4-5 1,8-2 0,4-2-1</inkml:trace>
  <inkml:trace contextRef="#ctx0" brushRef="#br0" timeOffset="26214">7478 15798 23549,'-6'30'310,"0"-1"0,1-2 0,1-2-198,3 0-78,5-1-34,4 0-22,8-2-214,7-4-78,5-4-67,3-5-403,-3-5-717,8-2-897,-9-9-879,5-3 2457,-10-6 1,-11 7 0,-4 2 0</inkml:trace>
  <inkml:trace contextRef="#ctx0" brushRef="#br0" timeOffset="26619">7693 15395 23471,'30'-4'171,"1"-1"1,-4 1 0,-4 2 64,-12 2-12,-4 0-224,-4 5-23,-2 5 23,-1 6-11,-8 6 11,-2 2-56,-9 1 56,1-2 11,2-3 1,3-4 10,6-3 0,1-3 1,4-1-12,1 0 34,6 0-45,8 1-17,4-2 0,4-2-84,14 4-456,-9-4 1,-1 0 74,-5-3 0,-2 1-1938,19 0 2420,-4 3 0,-14-5 0,-6 1 0</inkml:trace>
  <inkml:trace contextRef="#ctx0" brushRef="#br0" timeOffset="26856">8287 15608 24670,'5'25'50,"0"0"0,0 0 1,1 10-1,0-1-61,-5-14 0,0-1-51,0 1 1,0-1-555,3 16-1023,1-16 1,0-1 818,4 4 1,0-2 0,-3-15 0</inkml:trace>
  <inkml:trace contextRef="#ctx0" brushRef="#br0" timeOffset="27070">8422 15820 22732,'-37'0'93,"1"-1"0,2 1 1,4 0-330,-2 0-1489,5 0-1552,3 0 2457,8 0 1,7 0 0,5 0 0</inkml:trace>
  <inkml:trace contextRef="#ctx0" brushRef="#br0" timeOffset="27496">8670 15516 23277,'27'-1'246,"0"0"1,0-1-1,10 0 1,-2 1-124,1 1-22,-3-1-56,-6 1 311,-5 0-244,-9 1-18,-6 7-116,-5 8 22,-6 11 0,-6 9-313,2-16 1,-1 0 289,-1 2 1,-2-1-6,1 0 0,0 0 28,0-2 0,0 0 0,-8 13 114,4-4-114,5-8 45,6-2-34,1-5-11,8-2 0,5-2 0,11-1-179,8-2-415,7-1-392,1-3-653,-18-1 1,0 0-1639,18-1 2457,-1-2 1,-16 1 0,-5-1 0</inkml:trace>
  <inkml:trace contextRef="#ctx0" brushRef="#br0" timeOffset="28013">9383 15503 22586,'-36'9'212,"1"1"1,2-2 0,4 1 23,0 6-57,7-1-45,7-5 1,8-2 302,4-5-11,8 1-393,8 1 1,10 1-34,10 4-483,0 0 466,-11-3 0,1 0 11,-4 0 1,1 1-12,5 1 0,0 0-22,-1 1 0,-2 0 22,0 1 0,-2 0-73,-2 1 1,-2 2-258,8 13-537,-12 5 66,-10 3 454,-6-16 0,-4-1-45,-1 0 0,-2-1 280,-3-2 0,-2-2 95,-15 4-44,4-7 78,6-7 359,4-5 279,7-7 12,3-8-45,5-10-246,1-6-947,1 15 1,0-2 660,1 0 0,1-1-51,-1 0 1,1 1-124,2-1 1,-1 1 117,2 1 0,0 0-6,6-16 23,4 3-34,3 5-23,3 5-358,4 2-1915,3 7-981,4 4 2457,3 5 1,-15 4 0,-3 1 0</inkml:trace>
  <inkml:trace contextRef="#ctx0" brushRef="#br0" timeOffset="28364">9831 15644 23000,'26'0'224,"0"0"0,0 0 0,11 0 0,-6 2 35,-1 6-801,-4 5 676,-6 6-134,-5 2 257,-8 4-302,-3 4 45,-10 2-89,-8 1-18,4-16 1,-3-1-348,-8 3 0,-2-2 22,7-5 1,0-1-236,-4 1 1,1-2-1086,2-4-1525,8-4 2959,5-6 0,4 4 0,0-4 0</inkml:trace>
  <inkml:trace contextRef="#ctx0" brushRef="#br0" timeOffset="28613">10212 15644 21291,'-15'24'299,"-1"0"1,1-1 0,-6 9 0,5-3 137,11-2 346,3-4-693,6-3-90,6-3 180,8-3-348,8-3-784,2-4-987,2-4-1338,1-2 2883,-1-7 1,-13 5-1,-5-5 1</inkml:trace>
  <inkml:trace contextRef="#ctx0" brushRef="#br0" timeOffset="29414">10713 15464 22037,'15'28'22,"-1"0"1,1 0-1,-1-1 1,-1 1-1,-3-2-22,-4 3 0,-2-1-348,-1 2 0,0 0 236,-1-1 0,1-1-118,-2-3 0,1-2-32,1-3 0,0-1-1946,5 8-1069,4-8 2457,4-5 1,-7-8 0,-1-2 0</inkml:trace>
  <inkml:trace contextRef="#ctx0" brushRef="#br0" timeOffset="29637">10984 15724 22963,'-35'0'93,"0"-1"1,2 0-1,2 0-93,11 1 0,1 0-11,-16 0-438,4 0-1254,5 0-1574,5 0 2574,5 1 1,7-1 0,3 1 0</inkml:trace>
  <inkml:trace contextRef="#ctx0" brushRef="#br0" timeOffset="30072">11131 15516 22068,'36'-2'340,"0"0"0,-2 1 0,-4 0-262,-1 1 57,-4 0 795,-6 0-784,-6 4 102,-6 5-282,-4 7-22,-3 8 56,-8 6-490,1-12 0,-1 0 478,-4 1 1,-1 1 11,-2 0 0,-1 0-13,2 0 1,-1-1 18,2-1 0,0 0 27,-6 12 1,6-7 78,6-4 45,5-4 22,9-3-168,8-1-11,15-3-6,-11-5 1,2-1 228,2-1 0,1 0-425,1-1 1,1 0-253,-1 0 1,1 0-422,-2-1 1,0 0-765,-1-2 1,-1-1 998,-2-1 0,-1-1 0,2-2 1,-6 1-1</inkml:trace>
  <inkml:trace contextRef="#ctx0" brushRef="#br0" timeOffset="30316">11892 15425 26216,'10'26'127,"0"1"1,0-1 0,-1 1 0,0 0 0,-2-1-95,-2 5 1,-2 0-1673,0 2 1,1 0 1073,-1 0 1,1 0 485,0-3 1,0 0 333,0-3 0,-1-2-748,1-3 1,0-1-1391,0 10-1394,-2-8 3126,-2-9 1,0-7 0,0-4 0</inkml:trace>
  <inkml:trace contextRef="#ctx0" brushRef="#br0" timeOffset="31437">4809 16466 20445,'2'-4'1737,"0"0"-627,-2 4-853,-43 12-89,21-1-689,-6 1 1,0 1 632,3 13-84,13-12 0,1 2-12,0 2 0,2 0 6,1 1 1,1 1-23,3 0 0,0-1-11,2 0 0,1 0-90,9 15-45,8-3 84,-2-16 1,2-3-265,4 0 0,2-3 309,1 0 1,3-2 16,1-3 0,1-1-361,1-1 1,0-1 354,2-2 1,-1-2 5,0-2 0,-1-1-6,0-3 1,-2-2 5,0-3 0,-2-1 0,-4 0 0,-1-1 218,-2 0 1,-3-1-231,6-13-21,-11 0 10,-5 3 156,-12-1-133,-7-1-17,1 14 1,-2 1 56,-4-1 0,-2 1-63,-2 0 1,-2 1-354,-2 2 1,-1 1 224,-1 2 0,-1 0-376,1 3 0,0 1-605,2 1 1,1 2-508,4-1 1,1 2 866,-10 6 0,15-5 0,8 5 1</inkml:trace>
  <inkml:trace contextRef="#ctx0" brushRef="#br0" timeOffset="31753">5670 16540 22520,'-31'-1'11,"0"1"0,3-1 1,4 1-393,7 3-1935,5 1-961,4 4 2457,4 2 1,4-4 0,0-1 0</inkml:trace>
  <inkml:trace contextRef="#ctx0" brushRef="#br0" timeOffset="31971">5866 16725 19687,'-34'0'149,"0"0"0,3 0 1,2 0 429,0 0-590,1 0 274,4 0-3042,4 0 2895,7 1 0,6 0 1,5 0-1</inkml:trace>
  <inkml:trace contextRef="#ctx0" brushRef="#br0" timeOffset="32355">6379 16560 22880,'30'-4'291,"0"0"0,-3 1 1,-2 0-46,0 3-111,-5 2-3412,-3 4 1535,-11 3 3171,6 6-1485,-12 4 879,7 4-980,-10 4-201,-7 1-125,-6-1-200,-8-3-419,-4-4-445,-3-3-1388,0-5-342,1-2 2859,6-6 1,11-2 0,5-2 0</inkml:trace>
  <inkml:trace contextRef="#ctx0" brushRef="#br0" timeOffset="32612">6694 16565 23695,'-10'28'172,"1"1"0,0-2 0,3-3 18,3 0-168,2 0-22,6-3-112,6-2-213,9-3-437,8-4-952,7-4 75,-16-6 1,1 0 1317,0-1 1,-1-1 0,4 0 0,-6 0 0</inkml:trace>
  <inkml:trace contextRef="#ctx0" brushRef="#br0" timeOffset="33017">6820 16339 24647,'30'0'362,"1"0"1,-3 0 0,-4 0-173,-3 1-123,-3 2-67,-5 2 0,-3 1-22,-3 1-68,-4 1-134,-8 12 167,-6-3 1,-6 9-22,-2-7-23,4-4 68,1-1-12,3-1-45,1 1-89,4-1 101,2 1 10,3 0-55,9 0 78,7-1-22,16 0-45,-12-8 0,2 0-933,3-1 0,1-1 205,1 0 0,1-1-799,-1-1 1,0 0 1630,0 0 0,-2 1 0,2-1 0,-5 1 0</inkml:trace>
  <inkml:trace contextRef="#ctx0" brushRef="#br0" timeOffset="33264">7640 16534 24827,'6'26'47,"0"0"1,1 1-1,2 10 1,-3-4-71,-5-13 1,-2-2-269,1 19-930,0-3-1558,0-2 2779,1-5 0,0-11 0,0-6 0</inkml:trace>
  <inkml:trace contextRef="#ctx0" brushRef="#br0" timeOffset="33494">7814 16728 20938,'0'-4'2163,"0"2"-2001,-19-1 1,-7 3 95,-6-3-1331,-3 1 0,-2-1 1084,12 1 0,1 0-11,0 0 0,-1 0-139,2 0 1,1 1-204,1 0 0,1 0-2884,-13 1 3226,11 0 0,10 0 0,7 0 0</inkml:trace>
  <inkml:trace contextRef="#ctx0" brushRef="#br0" timeOffset="34589">8270 16311 22305,'-14'28'30,"0"0"0,1-1 0,1-2 26,-2 1 113,3 1 167,5-1 33,3-1-122,2-3-68,9-2-56,7-3-67,13-2-51,-10-8 1,2-2-570,2-1 1,1 0 557,2-1 1,1-2-6,1 1 0,1-2 11,-1 0 0,1-1-40,-1-1 1,0-1-40,-3 1 1,0-1-203,-5-2 0,0 0-1053,8 0-1075,-10 1 2409,-7 2 0,-6 2 0,-3 0 0</inkml:trace>
  <inkml:trace contextRef="#ctx0" brushRef="#br0" timeOffset="34799">8535 16499 24162,'0'25'78,"0"1"1,0-1-1,0 11 1,0-2-79,0-14 0,0-1-261,0 1 0,0 1 4,3 16-450,0-3-1253,3-8-1317,3-6 2870,3-8 1,-4-6-1,-2-3 1</inkml:trace>
  <inkml:trace contextRef="#ctx0" brushRef="#br0" timeOffset="35107">8852 16653 23684,'27'2'328,"1"0"1,-2 0 0,-4 2-116,0 5-57,-4 2-133,-5 2-23,-6 3-45,-3 2-101,-6 5-89,-8 1-258,-7 1-291,-10 1-1131,-3-5-146,0-4-1216,3-6 2510,7-5 1,9-4 0,5-2-1</inkml:trace>
  <inkml:trace contextRef="#ctx0" brushRef="#br0" timeOffset="35385">9104 16654 23639,'-12'30'224,"1"0"0,1-2 0,2-4 23,6 0-113,1-1-123,5-2 12,8-1-23,9-4-146,12-4-1354,-13-8 0,0-2 1024,2 0 0,1-1-482,-1-2 0,0-1-681,-1-1 1,-1-1 1040,0-2 1,-3 0 0,3-3 0,-7 2-1</inkml:trace>
  <inkml:trace contextRef="#ctx0" brushRef="#br0" timeOffset="35624">9708 16563 23639,'5'36'56,"0"0"0,-1-1 0,0-4-140,-4-10 0,0-2-264,0 0 1,0 0-2611,0 15 2958,3-4 0,-2-14 0,2-4 0</inkml:trace>
  <inkml:trace contextRef="#ctx0" brushRef="#br0" timeOffset="35833">9731 16708 19797,'-28'-1'-820,"0"0"1,-1 0 0,-7 0 0,4 0-1,-4 1 1,18 0 0,17 0 0</inkml:trace>
  <inkml:trace contextRef="#ctx0" brushRef="#br0" timeOffset="36327">10012 16378 22564,'36'-8'631,"0"-1"0,-2 1 0,-1 1-553,-8 1 1,-1 1-389,-1 0 1,0 1 365,-3 1 0,-1 1 101,12-1 317,-10 2-463,-10 1 129,-6 3-196,-4 5 11,-6 7 45,-5 8 0,-8 4 126,-7 0-126,2-1 12,0-5-1,6-4 0,5-6 0,6-4 68,3-3 111,5 1-145,11 1-34,10 5-280,-5-3 0,1 0 275,2 1 0,1 1 5,2 1 0,-1-1 17,0 2 1,0 0-13,-2 0 1,0 1 0,-2 0 0,-2 0 5,-1-1 1,-2 1-23,7 10 256,-8-4-312,-7-3-12,-4 0 12,-10 0 45,-8 2-1,-11 0-441,11-9 0,-2-1 425,-1-1 0,-1 0-135,-1-1 1,-1-1-411,-1-2 1,-1 0-924,1-1 1,0-1 1495,-1-1 0,1 0 0,-2 0 0,6 0 0</inkml:trace>
  <inkml:trace contextRef="#ctx0" brushRef="#br0" timeOffset="37749">9700 16653 22428,'21'2'427,"0"0"-349,-8 0-11,2-1 101,2-1-78,1 0-23,2 0-56,1 0 1,1-2-1,-1 0-11,-2-1-34,-3 1-246,-3 1-1065,-5 1-1792,-2 0 3137,-3 0 0,-2 0 0,-1 0 0</inkml:trace>
  <inkml:trace contextRef="#ctx0" brushRef="#br0" timeOffset="39566">4653 17165 24457,'-31'8'269,"0"3"-168,4 6-12,2 4 23,5 3-33,6 5-57,7 4-573,4-14 1,2 1 550,2 2 0,2 0-6,2 0 1,1 0-7,3 0 1,1-1-6,2-2 1,2-1-7,2-3 1,0-1 5,2-2 0,1-2 11,1-1 1,2-3-12,1-1 1,2-3 4,0 1 1,2-2 5,1-2 1,1-2-352,-1-1 0,1-2 346,-1-1 0,-1-2 5,-2-3 1,-2-1 5,-2 0 0,-1-1-12,-4 1 1,-2 0 417,6-12-440,-10 1 1,-6-1 10,-10 0 1,-9-2-253,2 13 1,-3 1 268,-5 0 1,-2 1-127,-2 0 1,-2 1 92,-2 0 0,0 1-62,0 2 0,1 0-67,0 1 0,1 1-96,3 2 1,1 1-365,3 0 1,0 2-1186,-12 1-1464,9 5 2457,7 2 1,8 0 0,6-1 0</inkml:trace>
  <inkml:trace contextRef="#ctx0" brushRef="#br0" timeOffset="39886">5578 17259 23448,'-27'0'52,"0"-1"1,1 0-1,3 0-52,0 1 0,0 0-101,2 3-1579,4 2-1597,5 4 2457,6 2 1,4-5 0,2-1 0</inkml:trace>
  <inkml:trace contextRef="#ctx0" brushRef="#br0" timeOffset="40115">5733 17430 22549,'-34'6'257,"-1"-1"1,-1 1 0,3 0-370,1 0-1334,4 0-1831,8-1 2903,15-1 1,-2-3-1,7 0 1</inkml:trace>
  <inkml:trace contextRef="#ctx0" brushRef="#br0" timeOffset="40466">6250 17057 24726,'-19'23'261,"0"0"0,1 2 1,1 0-223,5-1 0,1 1-1027,0 3 0,2 0 988,0 1 0,2 1 0,0-1 0,2 0-6,1-1 0,1 0-128,1-3 0,0-1-202,1-1 0,1-2-184,0 16-1172,0-9-1585,5-7 3325,3-8 0,-2-8 0,0-2 0</inkml:trace>
  <inkml:trace contextRef="#ctx0" brushRef="#br0" timeOffset="40738">6390 17361 23292,'31'5'261,"0"-1"0,-2 0 1,-5 2-83,-5 7-167,-6 5-12,-7 2-79,-2 4 68,-8 2-135,-7 1-213,-8 0-850,-6-4-237,-3-2-930,-1-3-901,3-4 2457,-2-4 1,14-4 0,1-4 0</inkml:trace>
  <inkml:trace contextRef="#ctx0" brushRef="#br0" timeOffset="41031">6658 17419 20681,'4'-5'1950,"-2"1"-1625,-2 4-146,-8 37-101,2-17-61,0 5 0,0 0 28,1-5 156,2-5 135,1-5-134,7-2-157,7 0-45,9-1-23,6 1-268,2-1-560,0-2-539,-2-2-1887,-1-2 3082,-2 1 0,-11-1 1,-3-1-1</inkml:trace>
  <inkml:trace contextRef="#ctx0" brushRef="#br0" timeOffset="41384">7284 17335 24603,'6'32'41,"1"1"0,-1-3 0,-2-1-41,-3 8-11,0-3-1149,1-2 431,1-5-1142,0-5-1406,3-4 2563,2-6 1,-3-5 0,1-4 0</inkml:trace>
  <inkml:trace contextRef="#ctx0" brushRef="#br0" timeOffset="41616">7489 17499 20221,'0'-5'1793,"0"1"-1334,-36 4-32,9 0-1485,-2 0 0,-1 0 1075,8 0 0,1 0-1,1 0 1,1 0 555,-18 0-1143,6 1-2701,7 1 3371,8 1 1,8 0 0,5-1 0</inkml:trace>
  <inkml:trace contextRef="#ctx0" brushRef="#br0" timeOffset="42699">7804 17212 24659,'33'-6'272,"0"-1"1,-1 2-1,-5 1-205,-3 3-33,0 1 12,-5 0 10,-5 2-56,-6 2-34,-4 3-79,-2 5 24,-2 2-12,-6 5 67,-2 1-55,-6-1-46,0-3 1,3-4 55,3-5 79,4-4 34,3-2 0,1-1-79,10 5 22,8 4 23,12 7 0,-12-6 0,1 0-425,-1 1 1,0 0 424,-1 0 0,-1 0 0,11 11-11,-8-1-101,-7-2-56,-6-1-79,-4 0-56,-13 0 124,-10 0 44,3-9 1,-2 0-453,-3-1 1,-3 0 3,0-1 0,-2-2-230,0-1 1,0-1-827,1-1 1,1-1-1,2-2 1,2-3 818,-11-7 1,15 3 0,10-2 0</inkml:trace>
  <inkml:trace contextRef="#ctx0" brushRef="#br0" timeOffset="43044">8171 16983 24424,'32'12'235,"1"-1"0,-1 0 1,-6-1-1,0 1 0,-3 2-201,-3 5 0,-3 2 0,-1 1-892,2 7 0,-2 1 891,-1 2 1,-1 0-23,-1 2 0,-1 1-11,-2 0 0,-2 0 0,-2 0 0,0-1 58,-3-2 0,-1 0-64,0-4 1,-1-1-23,0-3 0,-2-1 535,-4 14-843,-4-7-191,-6-5-112,-5-5-335,-2-4 46,-4-3-2041,1-5 2969,3-4 0,10-3 0,5 0 0</inkml:trace>
  <inkml:trace contextRef="#ctx0" brushRef="#br0" timeOffset="43332">8941 17219 25443,'-8'25'51,"1"1"1,0 0 0,0-1-1,0 1 1,0-3-47,-2 4 1,0-1-836,2 2 0,-1-1 830,2 0 0,-1 0-56,2-1 0,1-1-196,0-2 0,1-1-320,1-2 1,1-1-1675,-1 11 2246,3-7 0,-1-12 0,1-4 0</inkml:trace>
  <inkml:trace contextRef="#ctx0" brushRef="#br0" timeOffset="43621">9082 17388 22802,'33'3'63,"-1"0"0,-2-1 1,-6 3-64,-7 8 418,-8 3-463,-3 5-123,-6 5 22,-8 3-246,-6 1-516,-10-2-290,-3-2-1751,0-3-328,1-4 2457,4-7 1,9-5 0,6-5 0</inkml:trace>
  <inkml:trace contextRef="#ctx0" brushRef="#br0" timeOffset="43882">9396 17366 23191,'-15'30'130,"1"1"1,2-2 0,0-4-30,-3 0-68,8 1 1,-1-2-34,15-1-168,4-1-728,11-3-707,7-4-1674,5-6 2810,-14-6 0,-1-2 1,4 1-1,-5-2 0</inkml:trace>
  <inkml:trace contextRef="#ctx0" brushRef="#br0" timeOffset="44106">9792 17399 21488,'4'0'1468,"-1"0"-1412,-3 0-12,4 42-959,-2-19 915,0 7 0,1 0-23,-2 2-317,0 1-2215,0-2 2555,2-3 0,-1-13 0,0-5 0</inkml:trace>
  <inkml:trace contextRef="#ctx0" brushRef="#br0" timeOffset="44307">9900 17510 18350,'-30'-1'582,"-1"0"1,-1-1 0,2 1-561,10 0 1,1 1-718,-16-1-2582,6 0 2457,15 1 1,6 0 0,6 0 0</inkml:trace>
  <inkml:trace contextRef="#ctx0" brushRef="#br0" timeOffset="44601">10122 17314 22235,'10'34'59,"0"0"1,-1-2 0,-1-4-60,0 3 365,1-3-589,-1-4-1366,-1-4-1687,1-4 2457,-2-2 1,-1-7 0,-3-2 0</inkml:trace>
  <inkml:trace contextRef="#ctx0" brushRef="#br0" timeOffset="44916">10280 17159 23706,'32'0'452,"1"-1"0,-3 3 0,-3 2-195,-2 7-111,-2 11-1149,-2 8 1003,-12-12 0,-2 2 0,-1 2 0,-1 2-28,-1 1 0,-2 2 0,0 0 0,-1 1-129,-1-2 1,0 1-264,0-3 0,0 0-62,0-3 0,-2-1-1479,-3 12-1316,-5-10 3030,-1-8 0,3-8 0,3-4 0</inkml:trace>
  <inkml:trace contextRef="#ctx0" brushRef="#br0" timeOffset="45220">10730 17659 24042,'10'-8'-820,"-1"4"1,-9 5 0,0 1 0</inkml:trace>
  <inkml:trace contextRef="#ctx0" brushRef="#br0" timeOffset="46313">2608 18115 23964,'6'-6'-191,"-2"0"-481,-10 6-1614,-6 2-991,-8 5 2457,-4 6 1,10-4 0,3 1 0</inkml:trace>
  <inkml:trace contextRef="#ctx0" brushRef="#br0" timeOffset="46525">2357 18537 25006,'8'5'-3277,"4"-2"0,11-2 2457,5 1 1,-11-1 0,-1 1 0</inkml:trace>
  <inkml:trace contextRef="#ctx0" brushRef="#br0" timeOffset="46777">2859 18550 23146,'6'0'2891,"-1"0"-2297,-5 0-594,7 3-34,-5-3-201,5 3-448,-7-3-410,0 0 1,0 0 0</inkml:trace>
  <inkml:trace contextRef="#ctx0" brushRef="#br0" timeOffset="47435">3632 18371 20591,'0'-3'3276,"0"0"-1880,0 3-1160,42-13-79,-20 9-600,7-3 1,1 1 509,-4 11 271,0 3-249,-3 7-55,-7 3-34,-4 3-67,-6 2 11,-4 3-56,-5 1-90,-7 2-45,-7 0 34,5-15 1,-2 0-587,0-1 0,-1 0 284,-1-1 0,1-2-1065,-15 5-325,6-6-1372,6-6 2866,10-3 1,4 0-1,4 0 1</inkml:trace>
  <inkml:trace contextRef="#ctx0" brushRef="#br0" timeOffset="47695">4021 18348 23964,'-4'31'395,"0"1"1,1-3 0,0-3-205,2-2-102,0-2-21,1-2-68,4-4-56,6 0-426,9-3-358,9-3 95,-10-7 0,1-1-894,3 1 1,1-3-1,2-1 1,0-2 982,1 0 1,-1 0-1,4-2 1,-7 0 0</inkml:trace>
  <inkml:trace contextRef="#ctx0" brushRef="#br0" timeOffset="47957">4797 18321 24020,'-24'8'-210,"1"-1"1,1 1 0,4-1-2222,0 2-846,5 1 2457,6 1 1,3-5 0,4 0 0</inkml:trace>
  <inkml:trace contextRef="#ctx0" brushRef="#br0" timeOffset="48185">4925 18573 23359,'-35'0'134,"0"-1"0,2 1 1,4 0-135,-4 2-11,4 0-908,4 2 919,2 2 0,12-4 0,3 2 0</inkml:trace>
  <inkml:trace contextRef="#ctx0" brushRef="#br0" timeOffset="48857">5457 18380 25207,'-1'3'0,"-8"2"-56,-20 2-179,-5 1-1210,-1 0 280,1-2-1045,5 1-1067,6-2 2457,9-2 1,8-1 0,5-2 0</inkml:trace>
  <inkml:trace contextRef="#ctx0" brushRef="#br0" timeOffset="49391">5655 18139 22446,'25'0'302,"1"-1"1,0 1-1,11-1 1,-3-1-253,-12 0 1,-2 0-18,0 0 1,0 1 33,14-1 632,-9 1-654,-8 1 167,-9 0-212,-5 0 52,-2 6-175,-8 15 89,-8 2-44,3 8 56,-8-10-1,13-4 23,-5-3 0,2-2 376,3-3-376,3-1 22,1-1-22,3-1-22,4 1 22,6 3 0,8 5-12,7 4 12,2 3 0,-8-6 0,-1 2-11,7 6-222,-11-7 0,-3-1 143,-3 5 45,-5-1-11,-6 0 34,-7-1 0,-7-2-1,-10-2 1,-6-5-454,15-6 0,-1-1 347,0-1 1,-2-2-141,2 1 0,0 0-303,-1-1 1,1-2-1480,-12-3-1226,6-3 2959,12-2 1,6 4 0,7 2 0</inkml:trace>
  <inkml:trace contextRef="#ctx0" brushRef="#br0" timeOffset="49636">6332 18708 23574,'-20'31'26,"1"0"0,1-2 0,0-4-48,-3-7-258,-1 0-1838,2-5-1159,2-1 2457,6-5 1,6-3 0,3-2 0</inkml:trace>
  <inkml:trace contextRef="#ctx0" brushRef="#br0" timeOffset="50311">6689 18219 22996,'26'10'126,"0"0"0,0 0 0,10 4 0,-3 0-82,-13-2 1,-1 1-753,-2-1 0,-1 0 752,-1 1 1,-2 0-22,6 12 503,-7-3-526,-7-1-33,-5-2 274,-7 0-420,-6 1-235,-8-3-158,-4-1-559,-3-2-1100,1-3-1046,1-3 2720,4-2 1,10-3 0,4-1 0</inkml:trace>
  <inkml:trace contextRef="#ctx0" brushRef="#br0" timeOffset="50596">7185 18225 19538,'1'-3'1490,"-1"0"-1216,-9 17 1,-5 8 240,0 1-854,-3 3 1,0 0 642,-1 6-114,3-3 0,5-2 23,4-1-123,4-3 181,7-3-294,5-2-72,10-4-667,8-3-807,6-3-70,-15-6 1,1-1 1534,0 0 1,-1-1 0,3 0 0,-4 0-1</inkml:trace>
  <inkml:trace contextRef="#ctx0" brushRef="#br0" timeOffset="50868">7723 18401 20970,'-28'2'11,"1"0"0,2 0 0,3 0-156,1 2-1454,5 1-1678,6 0 2607,5 3 1,3-4 0,2 1 0</inkml:trace>
  <inkml:trace contextRef="#ctx0" brushRef="#br0" timeOffset="51121">7865 18581 19323,'-25'-1'98,"-1"0"0,0 1 0,-9-2 0,3 1-87,-2 1-11,5 0 628,6 0-3905,7 2 3294,8 0 1,4-1-1,4 1 1</inkml:trace>
  <inkml:trace contextRef="#ctx0" brushRef="#br0" timeOffset="51450">8193 18465 22473,'-37'0'209,"0"0"1,3 0-1,4 0-142,2 0-460,5 0 393,5 0-12,4 0-1411,5 0-1854,4 0 2880,3 2 1,2-1-1,0 1 1</inkml:trace>
  <inkml:trace contextRef="#ctx0" brushRef="#br0" timeOffset="51817">8601 18183 23807,'3'34'313,"1"1"1,0-1 0,-1-2-264,-1-7 1,0-1-553,0 1 1,0 0 501,-1-2 0,0-1 0,0-2 0,0-1-11,1 12 98,1-8-1499,1-7-1621,3-5 3033,3-3 0,-4-5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00:28:18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1387 3608 21521,'6'0'697,"-2"14"1,0 14 0,-2 5-1,2-8-652,-2-7 0,2 1-391,-1 6 0,0 7 0,2-1 0,-2-9 615,5-3 255,-1-11-502,1-4 250,4-9-250,2-7-22,2-6 0,-1-6 34,1 3 33,-7 5 12,-2 6 55,-4 5 846,-1 4-789,-1 10-179,5 9 4,-2-1 1,2 2-12,1 4 1,3 2-2,-1-1 0,1 2 0,1-2-893,6 3 0,2-1 892,-7-5 1,0 0 0,2-2 7,3-4 1,2-3-91,-6-1 0,1-4 113,14 3 0,-2-5 100,1-13-11,2-9-535,-14 3 1,-1-4 484,1-1 0,-1-4 5,-1-1 0,1-3 1,-2 1-72,-3 5 1,0 2-1,-1-2 0,3-6 1,0-1 0,-3 2 3,-3 0 0,-2 1-156,4 4 1,-3 0 144,-4-10 1379,5 11-1603,-4 9-129,-1 7-432,0 3 770,0 1-2662,0 5-600,-1 3 2457,1 9 1,-1-8 0,1 0 0</inkml:trace>
  <inkml:trace contextRef="#ctx0" brushRef="#br0" timeOffset="823">2133 3566 23722,'-1'28'244,"1"0"0,0-1 0,-1 1 1,-1-2-1,2 0-171,-2 2 0,-1 0-664,1 1 1,-1-2 629,0 0 0,1-1-22,0-3 0,0-1-12,0-2 1,1-3 17,-1 10 586,-1-10-553,3-9 280,-1-4-336,2-7 181,6-6-181,5-11 0,-4 7 0,1-2 196,2-2 1,0 1-197,-1-2 0,1 1 22,2-2 1,0 1 10,5-4 2,0 4-35,-9 14-11,0 11-23,1 6 34,3 12 0,-5-10 0,0 3 0,5 6 0,1 0-173,-2-7 1,-1-1 166,2 3 0,0-2-50,14-2 0,-7-6 23,9-5-23,-6-2 33,-1-6 393,-3-5-392,1-8-1,-4-10 22,-3-2-10,-8 9 0,-1-1-40,-2 4 1,-1 0-63,-5-13 102,-7 15 11,-6 12 407,-1 8-373,-1 8-11,2 10-538,9-7 1,1 1 514,1 0 0,1 2-6,2-1 1,1-1-66,0 1 0,1-2 71,6 14-12,3-6-10,6-6-12,4-6 34,2-6-34,1-3 12,1-6 22,0-5 0,-6-4 0,-1-1 16,-3 2 1,0-2 324,3-4 0,0-1-307,5-8 45,0 4-46,-3 4 198,-2 6-74,-4 6-79,-1 4 12,-1 12-45,5 6-40,-6-1 1,0 1-277,1 2 0,1 0 277,0 2 0,-1 0-12,-1 0 0,1 0-5,-1 0 0,-1-1-140,0-1 0,0 0-543,-1 2 1,0-1-1436,0 4-1148,-1-1 2457,-5-18 1,0-4 0,0 0 0</inkml:trace>
  <inkml:trace contextRef="#ctx0" brushRef="#br0" timeOffset="2460">3514 3573 22249,'26'-9'311,"0"0"1,1 0-1,-3 1 1,0-1 0,-3 2-189,-3 0 0,-1 1-327,13-5 517,-7 3 209,-8 4-287,-9 2-152,-2 8-83,-5 6-12,-8 10 12,-4 6-260,3-12 1,-1 0 231,0 0 0,-1 0-92,-2 2 1,0-1 63,-4 6 11,-1-2 12,14-15 21,2-3-10,3-2 537,7 2-515,5 0 304,10 2-293,4 3-6,-6-3 1,1 2 5,9 5-159,-12-4 1,0 1 214,1 8-55,-8 2-12,-6 4 0,-3 2-23,-8 2-10,-5-1-23,-5-7 0,-3-2 39,4-4 0,-1-1-255,-5 4 1,0-3 142,5-5 1,0-3-119,-13 4-33,2-4-291,5-4-100,5-3-797,7-6-1809,4-6 3236,7-7 0,0 9 1,3 1-1</inkml:trace>
  <inkml:trace contextRef="#ctx0" brushRef="#br0" timeOffset="2744">3968 3803 23627,'28'1'343,"-1"-1"1,-2 2 0,-5 2-142,-8 7-157,-4 6 420,-4 5-499,-2 2-89,-9 4-311,-3-6 288,2-7 1,-2-1-113,-10 5-325,6-5 1,0-2-225,-6 0-556,-2-2-901,15-8-1013,3-4 2820,4-5 0,0 4 0,0-4 0</inkml:trace>
  <inkml:trace contextRef="#ctx0" brushRef="#br0" timeOffset="2993">4157 3808 22903,'-13'30'228,"0"0"0,2-2 0,2-4-82,4-6-45,4 9 135,0-12-236,6 6-88,3-10-47,12-3-324,8-4 5,-10-2 1,0-2-508,4 1 0,-1-2 3,0 0 0,0 0-681,0-1 1,0 0 1150,-3 0 1,-1-1-1,3 0 1,-6 1 0</inkml:trace>
  <inkml:trace contextRef="#ctx0" brushRef="#br0" timeOffset="3243">4535 3756 24412,'7'32'175,"-2"1"1,1-2 0,-2-2-176,-3-11 0,-1 0-749,0 0 1,0-1 244,1 14 70,1-6-1683,2-6-1160,2-10 2565,2-4 0,-3-4 1,0-1-1</inkml:trace>
  <inkml:trace contextRef="#ctx0" brushRef="#br0" timeOffset="3444">4607 3883 23448,'-28'0'-501,"-1"0"1,3 0 0,2 0-2777,1-2 2821,3-2 1,9 1 0,4 0 0</inkml:trace>
  <inkml:trace contextRef="#ctx0" brushRef="#br0" timeOffset="3894">4751 3623 22765,'27'-3'602,"0"0"1,-1 0 0,-1 0 0,-1 1 0,-2 0-491,-4 1 0,-2 0 124,13 1-113,-7 1-123,-7 3-34,-7 6 1,-5 3 33,-2 7 0,-7 2 0,-6 4-12,2-11 1,-1 0-630,-1 1 1,-1 1 623,-1 1 0,1-1-17,0-1 1,0 1 31,1-1 0,1 0-20,-9 10-45,5-4 67,6-5 45,3-4 11,7 0 856,10-4-912,7-1 0,15-6-301,-13-2 1,2 0 126,2 0 1,3 0-69,1 0 1,0 0-151,2 0 0,0 0-297,0 0 0,0 0-656,-2 1 1,0-2-295,-1 1 1,-3-2 1123,-2 0 1,-2-1-1,4 0 1,-10 0 0</inkml:trace>
  <inkml:trace contextRef="#ctx0" brushRef="#br0" timeOffset="4385">5543 3640 22272,'31'-1'851,"2"-1"1,-1 2 0,-2-1-791,-6 0 1,-1 0-622,1 0 0,-1 1 666,0-2 1,0 1-29,-2 0 1,-1 0-1,-2 0 1,-1 1 409,8 0-466,-7 0 193,-8 0-293,-5 3 67,-3 6-12,-2 7 23,-9 8-11,3-9 0,-3 1 130,-3-2 0,-1 1-158,-2 4 0,-1 0-367,0-5 1,1-1 338,-1 3 0,2 0-23,0-5 0,1 0-546,-8 7-59,5-3-380,7-4-662,4-5-1540,6-3 2870,9-1 0,-6-1 0,6-1 1</inkml:trace>
  <inkml:trace contextRef="#ctx0" brushRef="#br0" timeOffset="4612">6048 3898 24038,'-15'18'112,"0"2"0,0-1 0,-7 8 0,2-3-112,9-10 0,0-2-33,-11 12-718,4-3-1076,4-6-1450,6-6 3065,4-5 1,4-3 0,0-1 0</inkml:trace>
  <inkml:trace contextRef="#ctx0" brushRef="#br0" timeOffset="5121">6707 3679 23007,'-19'15'204,"-1"-1"1,1 0-1,-8 6 1,4 0-93,2 3-22,3 1-12,5 3-22,5 2-11,5 3-23,1-15 1,3-1 5,2 2 0,3-1-28,0-1 0,2 0 11,4-1 0,3-2-6,3-1 1,0-2-422,4 0 1,3-2 426,2-3 1,1-2-372,4 1 1,0-2 351,-10-1 1,0-1-1,1 0 8,9-2 0,0-2 0,-2 1 0,-1-3-28,-3-2 0,-3-2 17,-2 0 0,-2-2 218,-4-4 0,-2-2-213,-1 5 1,-4-2 5,-1-5 0,-3-2-12,0 4 1,-3-2-88,-1-2 1,-2-1 98,-5-1 0,-1 0-10,-5 1 0,-2 1 10,-3 0 0,-4 1-6,-1 3 1,-3 2-23,-1 2 0,0 1-73,0 5 0,-1 2-213,0 1 0,0 3-353,0 3 1,3 3-973,-1 2 1,2 3 1531,3 3 1,2 1-1,-3 5 1,7-2-1</inkml:trace>
  <inkml:trace contextRef="#ctx0" brushRef="#br0" timeOffset="7935">8367 3462 22498,'-18'26'197,"0"-2"0,0 2 1,2-1-1,-1 0 0,4-1-158,0 3 1,3 0-1096,-1 3 0,1 2 1056,3-10 0,1 1 0,-1-1 0,2 0 0,-1 0 0,1 0-50,-2 10 0,1 0-124,0-6 0,1 0-61,2-3 0,0-2-235,1-2 0,1-2-687,0 9-2120,3-6 3301,5-5 1,-4-7 0,3-4 0</inkml:trace>
  <inkml:trace contextRef="#ctx0" brushRef="#br0" timeOffset="8293">8441 3756 22640,'26'10'209,"1"0"0,-4-1 1,-3 0-87,-11 5 348,-4 4-471,-3 1-68,-8 6-100,-5 2-174,3-13 1,-2 0 240,-1 0 1,-2-1-158,1 1 1,0-2-393,-12 9-90,2-6-253,5-5-822,4-6-1462,7-2 2822,2-2 1,3 0-1,1 0 1</inkml:trace>
  <inkml:trace contextRef="#ctx0" brushRef="#br0" timeOffset="8563">8683 3744 19584,'-12'20'123,"1"1"0,-1 0 1,-3 7-1,4-1 693,7-6 0,4-4-816,3 7 477,-1-3 0,4 0-668,6-10 1,2-1-213,12 10 72,-7-12 1,1-2-834,11-4-473,-1-4-1474,0-6 3111,-4-3 0,-11 3 0,-4 1 0</inkml:trace>
  <inkml:trace contextRef="#ctx0" brushRef="#br0" timeOffset="9431">9043 3650 23616,'17'-5'366,"0"0"0,0-1 1,-2 3-166,10 1-10,3 1-1297,1 1 1207,1 0-22,-4 2 491,-1 1-435,-8 4 73,-4 5-208,-6 2-34,-3 6 46,-3 3-35,-4 7 107,-1-13 1,0 1-119,-3 0 1,-1 0-52,-2 0 1,0-1-22,-1-1 0,0-1-118,-7 11-101,0-6-157,6-6 0,2-6-224,5-4-526,2-2-2045,1-2 2888,7 0 1,-4 0 0,3 0 0</inkml:trace>
  <inkml:trace contextRef="#ctx0" brushRef="#br0" timeOffset="9677">9390 3891 23381,'-18'22'114,"-2"0"0,2 1 1,1-3-1,0 1 0,2-4-80,-7 7-34,4-3-22,2-4-191,5-5-773,3-4-1378,5-3-913,1 0 2457,5-3 1,-3-1 0,4-1 0</inkml:trace>
  <inkml:trace contextRef="#ctx0" brushRef="#br0" timeOffset="10178">9803 3828 23773,'-19'2'101,"0"-2"0,-3 1 0,2 0-101,-4 1-12,-7-1-234,14-1-1267,-2 0-1764,4 0 3247,4 0 1,5 0 0,4 0-1</inkml:trace>
  <inkml:trace contextRef="#ctx0" brushRef="#br0" timeOffset="21588">10032 3474 20994,'2'-3'2376,"0"-1"-1356,-2 4-583,33-9-180,-18 7-123,5-3 1,1 1 78,-6 4-112,1 0-33,-1 0-24,-1 1-21,-1 2-23,-2 0-23,-4 1-77,-2 4 100,-4 5-12,-4 6-10,-4 2 0,-3 1 4,2-6 1,0 1-388,-4 7 1,-2-2 404,-4 5 0,4-3 22,3-7-10,2-2 10,4-5 45,3-3 79,1-3-68,3-1 811,6 0-856,7 0-10,8 1-12,4-2-311,5 2 300,0-3 0,-16 1 0,1-1 0,15 1-56,-4 1-246,-4-1-304,-4 1-503,-5 2-718,-6-1-1450,-3-3 3121,-2 11 1,-2-11 0,-1 10-1</inkml:trace>
  <inkml:trace contextRef="#ctx0" brushRef="#br0" timeOffset="21862">10490 4035 20688,'-30'-6'560,"0"2"0,1-1 0,1 2-448,7 0 0,-1 1-50,1 1 0,0-1-46,-1 1 1,0 0-17,2 1 0,-1-1-6,2 1 1,0 0-533,-13 0-1165,6 3-1574,1 2 3009,18 5 0,-3-4 0,14-1 1</inkml:trace>
  <inkml:trace contextRef="#ctx0" brushRef="#br0" timeOffset="22310">10229 4137 24894,'20'7'41,"0"1"0,-1-2 0,-6 1-153,-10-1-22,-2 4 100,-1 3-190,-5 4-90,-2 1 79,-2 0 78,1-6 134,1-3 23,5-6 12,1-2 10,4-1 23,5 0 44,7 0 46,6 3-45,2 1 78,-3 4-112,-4 5 22,-5 2-78,-3 13-11,-5-5-11,-6 10-1,-9-11-323,-9-3 340,7-11 1,-2-2-35,-1 0 1,-1 0-62,0-3 1,-2 0-86,3-1 1,-2-1-728,1 0 0,1-1-2364,-14-3 3188,5-6 1,13 4 0,6-4 0</inkml:trace>
  <inkml:trace contextRef="#ctx0" brushRef="#br0" timeOffset="22724">10612 3506 25118,'30'12'526,"0"0"1,0 0 0,-5 4-399,-9 2 1,-2 2-1450,2 5 0,0 1 1358,-5-6 0,-1 2 1,0 0-463,1 2 0,-2 2 1,1 0 442,-2 2 1,0 1 0,-1 1-12,0 0 1,-2 1-1,1 0 8,-3-2 0,0 1 0,-1-1-15,0 3 0,0 0 0,-2-1-4,-1-3 0,-2-2 1,0 1-40,-1 0 0,1 1 0,-3-3 31,-1-2 1,-1-1 0,0-1-39,-6 7 0,-1-3-102,0-2 0,0-1-369,1-6 0,-1-1-202,2-4 0,0-2-1148,-11 1-1390,4-7 3261,5-3 0,7 0 0,5-1 0</inkml:trace>
  <inkml:trace contextRef="#ctx0" brushRef="#br0" timeOffset="28981">3533 4703 20109,'-3'5'3115,"1"-2"-2364,2-3-235,38-24-371,-17 14-479,6-5 1,2 1 389,2 8-45,-14 3 1,0 1-7,0 0 1,0 1 16,13-1 90,-9 2 0,-8 0-112,-7 5-11,-4 4-57,-8 10 35,-4 3-46,-8 4-173,7-13 1,0 0 206,-3-1 1,0 0-57,-1 6 636,-5-5-535,15-5 171,0-3-138,3-3 1,1-2-34,2 1 341,5 3-341,8 2 0,7 1 0,7 3 17,-9-2 0,1 1-6,7 5 0,-10-5 1,-1 2 44,-3 5-12,-4 0-44,-6 3 0,-1 2-33,-7 3-1,-7 2 0,2-13 1,-1 0-266,-2 0 0,-2-1 181,0-1 1,0-1-80,-1-1 1,0-1-185,-12 5-246,3-8-382,5-2-212,7-3-1334,6-7-722,4-2 2720,6-9 1,-2 7 0,2 3 0</inkml:trace>
  <inkml:trace contextRef="#ctx0" brushRef="#br0" timeOffset="29222">4016 4908 23325,'23'7'336,"0"-2"0,-2 0 1,-6 1-337,-13 5-45,-4 2-11,-6 5-78,-6 0-35,-7 2-223,-4-2-470,0-3-550,2-3-706,3-5-1159,6-3 2785,7-4 0,2 0 1,5 0-1</inkml:trace>
  <inkml:trace contextRef="#ctx0" brushRef="#br0" timeOffset="29467">4238 4896 22361,'-13'24'75,"2"-1"0,0-1 0,3-3-30,5 2-45,1-2-23,3-1-157,4-4-592,6-3-461,7-4-2044,6-3 3082,5-2 0,-12-2 0,-1 0 1</inkml:trace>
  <inkml:trace contextRef="#ctx0" brushRef="#br0" timeOffset="29715">4632 4896 22944,'-3'25'168,"-1"-1"0,2 0 0,-3 11 0,2-3-201,1 0-281,2-3-627,0-6-1255,5-7 2196,10-6 0,-5-5 0,4-2 0</inkml:trace>
  <inkml:trace contextRef="#ctx0" brushRef="#br0" timeOffset="29914">4706 5029 21308,'-6'-2'1681,"2"0"-1631,-12 0 1,-5 1-40,3-1 0,0-1-61,-10 0 0,-1 1-427,8-2 1,2 1-2247,-3-2 2723,8 2 0,7 0 0,5 2 0</inkml:trace>
  <inkml:trace contextRef="#ctx0" brushRef="#br0" timeOffset="30362">4887 4792 23291,'27'0'418,"0"0"1,-1 0 0,-3 0-375,7 0 12,1 0-33,-2 0 111,-5 0 12,-7 2-45,-5 4 159,-8 5-260,-2 6 0,-5 6-11,-5 3-175,2-11 1,-2 1 174,-1-1 0,0 1 11,0-1 0,0 1 0,-8 12 11,4-2 0,3-5 139,4-5-116,2-3 118,3-11-152,1 9-34,5-9-44,6 8 424,9-6-537,7-1-246,6-1-288,-15-1 1,2 0 35,-1-1 0,1 0 689,10 1 0,-2-1 0,-1 0 0,-9 0 0,0 0 0</inkml:trace>
  <inkml:trace contextRef="#ctx0" brushRef="#br0" timeOffset="30624">5805 4818 23608,'-22'0'14,"0"0"0,0 0 0,-10 0 0,5 1-137,-4 1-515,6 2-1379,4 2-1260,7 2 2607,6 4 0,5-7 0,3 1 0</inkml:trace>
  <inkml:trace contextRef="#ctx0" brushRef="#br0" timeOffset="30845">5921 5051 22014,'-22'5'64,"0"-2"1,-1 2-1,-8 0 1,-1-2-1704,0-7 1,1 0 1091,8 0 1,2 2 0,-2-2 0,3 1 0,6 2 0</inkml:trace>
  <inkml:trace contextRef="#ctx0" brushRef="#br0" timeOffset="31696">6326 4652 21790,'2'-3'1871,"-1"-1"-997,-1 4-638,-25 18-102,10-6-296,-3 3 1,1 1 351,-3 7-11,4 2-56,3 0-44,5 0 160,4-2-161,4 0-44,10-3-23,9-1-6,-5-11 1,3-1-566,3-1-1,1-1 561,2-1 0,0-1-11,2-2 0,0 0-307,0 0 1,-1-1 317,0 0 0,-1 0-45,-2-1 0,0 0-140,-4 1 0,1 0-398,14-2-1132,-7 2-1562,-6 3 2530,-6 2 1,-6-2-1,-3 1 1</inkml:trace>
  <inkml:trace contextRef="#ctx0" brushRef="#br0" timeOffset="31917">6502 4794 25062,'5'30'381,"-1"0"0,-1 0 0,-1-2-353,3-10 0,-2 1-925,-1 0 0,0 2 886,-1-2 0,2 2-62,0-2 0,-1 0 179,2-2 1,0 0-836,3 11-683,3-7-1039,2-8-826,-1-8 2457,2-3 1,-6-2 0,0 0 0</inkml:trace>
  <inkml:trace contextRef="#ctx0" brushRef="#br0" timeOffset="32206">6748 4939 25140,'23'2'243,"0"0"0,-2 0 0,-4 2-165,-9 7-78,-2 1-22,-4 3-12,0 1 23,-2 1-146,-4 2-112,-3 1-179,-7 1-157,-1-4-314,-2 0-739,1-4-1256,2-5-363,4-4 2457,4-3 1,3-1 0,3 0 0</inkml:trace>
  <inkml:trace contextRef="#ctx0" brushRef="#br0" timeOffset="32472">7068 4910 24726,'-18'16'231,"1"0"1,1 0-1,3 0-119,3 8-21,6 3-489,1 0 398,6 0-44,5-2-170,8-3-279,8-4-482,5-4-537,3-7 251,-14-4 1,0-2-379,-2-2 1,1-1 982,1 0 1,-1-2-1,1 1 1,-4-4 0</inkml:trace>
  <inkml:trace contextRef="#ctx0" brushRef="#br0" timeOffset="32708">7456 4833 24237,'2'23'190,"-1"-1"1,1 0-1,-1 11 1,0-4-163,0-10 0,0-2-362,0 1 0,0 1 300,1-1 1,-1 0-113,2 0 1,0-2-595,2 13-165,2-7-2372,2-8 3138,2-7 0,-4-4 1,-1-3-1</inkml:trace>
  <inkml:trace contextRef="#ctx0" brushRef="#br0" timeOffset="32908">7614 4993 23416,'-23'-4'14,"1"-1"0,-1 0 0,-8-1 0,2 1-686,4 5-2387,0-1 3063,7 1 0,8 0 0,4 0 0</inkml:trace>
  <inkml:trace contextRef="#ctx0" brushRef="#br0" timeOffset="33366">7958 4706 23796,'-18'6'420,"1"0"0,-13 5-241,20-6 45,4 0 0,2-3 101,3 0 12,1 3-281,9 3-11,5 4-45,11 6-309,-9-9 1,0 2 308,1 0 0,0 1 0,2-1 0,0 1 17,0-1 0,0 1-12,-2-1 1,1 2-12,3 3 1,-1 2-46,-7-4 1,-2 0-1,3 4 1,-4 1-101,-4 8-41,-5-1-20,-11 0-102,-6-4-168,-4-13 0,-2-2 179,4-2 1,1-1-662,-7-4 1,0-3-483,7-2 1,2-3 1560,0-3 1,3 0 0,-4-4-1,7 2 1</inkml:trace>
  <inkml:trace contextRef="#ctx0" brushRef="#br0" timeOffset="33642">7943 4662 24849,'29'-5'474,"0"2"1,1-1-1,-3 1-357,-5 0 1,-2 1-1757,3 1 1,1-1 1334,0 0 0,-1 0 332,0 1 0,-1 1 286,-1-1 0,0 0-314,-3 1 0,0 0-79,12 0 498,-6 0-1046,-8 0-673,-7 0-1715,-5 0 3584,-2 5 1,-2-4 0,0 5 0</inkml:trace>
  <inkml:trace contextRef="#ctx0" brushRef="#br0" timeOffset="57708">4829 5730 23762,'23'-9'277,"1"-1"0,-2 2 1,10-5-1,-4 4-120,-10 8-67,-2 2 33,-3 15-123,-6 1-45,-2 15-940,-10-2 951,1-13 1,-1 0-18,-2-1 1,-3 0-78,0 1 1,0-1 15,-2-2 0,1 0-45,-2-1 0,2 0-202,-11 8-123,2-5-1322,3-4-583,8-6-890,1-2 2848,10-9 0,-1 4 0,3-4 0</inkml:trace>
  <inkml:trace contextRef="#ctx0" brushRef="#br0" timeOffset="57985">5214 5684 20958,'-15'19'291,"1"-2"0,-1 2 1,-6 6-1,4-2 34,1 7-101,3-2-133,6 0-58,4-8 1,2-2-34,1 9-11,8 3-169,5-15-280,8-6-133,6-4-281,4-3-101,-13-5 0,2-1-664,-1-1 1,1 0 982,0-4 1,-1 0-1,3-1 1,-6 1 0</inkml:trace>
  <inkml:trace contextRef="#ctx0" brushRef="#br0" timeOffset="58251">5750 5798 21271,'-25'-2'145,"-1"1"1,2 1 0,3-1-146,-1 1-11,2 0-483,6 0-2688,5 0 3215,3 0 1,4 0 0,2 0-1</inkml:trace>
  <inkml:trace contextRef="#ctx0" brushRef="#br0" timeOffset="58465">5811 5953 20311,'3'0'2589,"-1"0"-2276,-2 0-223,-41 0-90,19 0 0,-5 0 0,-1 0-1647,-2 1-1630,11 1 2984,3 2 0,11-2 0,5-2 0</inkml:trace>
  <inkml:trace contextRef="#ctx0" brushRef="#br0" timeOffset="58757">6138 5845 21622,'-2'-3'1681,"1"1"-1222,1 2-459,-37 0-45,20 0-252,-7 0 1,1 0-1620,5 2-1361,5-2 2762,3 1 1,6-1 0,2 0 0</inkml:trace>
  <inkml:trace contextRef="#ctx0" brushRef="#br0" timeOffset="59270">6287 5699 22294,'30'-3'631,"-2"-2"1,-1 2-1,-1-1-553,-7 1 1,-1 2-592,-1-2 1,0 1 624,13 0 305,-7 1-383,-6 1 151,-5 0-218,-6 0-46,-4 0 79,-2 3 613,-1 6-613,-5 6-11,-5 6 0,-4 2 11,1-1-12,1-6 24,5-5 32,4-5 1,2-2-22,3-3-12,7 3 67,5 0-33,4 3 0,1-1 11,9 4-201,-7-2 1,-2-1 178,5 6-34,-3 0-79,-4 2 79,-6 2-33,-4 1 33,-3 2-135,-6 0 12,-5 0 22,-4-1-11,-7-4-11,-1-4 45,-2-4-304,4-6 1,1 0-1938,-12 0 680,11-2 1,-1 0 1011,-4-2 1,10-1 0,4 3 0</inkml:trace>
  <inkml:trace contextRef="#ctx0" brushRef="#br0" timeOffset="62127">7441 5849 18294,'-3'0'3276,"-1"0"-75,4 0-2921,8 0-23,2 0-10,9 0-45,3-1-101,5 0-553,5-3 485,-15 2 1,-1 0-17,3-1 0,-1 0-6,2-1 0,-1 0 0,0 0 1,-1 0-7,-1 0 1,-1 0 39,11-3-45,-9 0 0,-8 4 0,-5 0 0,-3 2-90,-2 1 531,-4 0-441,-5-1 11,-7-1-11,-5-2 0,-2-1-11,0-1-12,0 0-22,2-1-33,3 3 11,4-1 11,2 2 11,5 0 45,3 3 0,3-1 101,1 1-90,9-1-11,1 1 22,11 0-22,3 0 0,3 0 12,0 0-12,1 0 56,-3 0 0,-4 0-34,-5 0 34,-4 2-34,-5 4-22,-4 4 0,-1 5 23,-2 4-34,0 0 11,-2 1-23,-3-1 12,-3-4-90,0-2-224,1-3-426,2-3-504,0-1-1176,2 1-846,1-3 2457,1 1 1,1-2 0,0 0 0</inkml:trace>
  <inkml:trace contextRef="#ctx0" brushRef="#br0" timeOffset="62826">8107 6033 23415,'-10'-18'358,"-1"-2"1,2 0 0,1-2-219,4 0 0,1-1-1057,2-3 1,-1 0 955,1 1 0,1-1-22,0 1 0,2 1-6,0 2 0,3-1 125,0 4 0,1 1-108,3 2 0,2 1 17,11-8 0,5 8 22,6 7-11,-16 5 0,1 2 6,1 2 0,-1 2-12,1 0 1,-2 2-29,0 2 1,-2 1-23,8 10 0,-6 2 390,-7-3-446,-6 1-23,-2-2 1,-6 0 1084,-5-3-1051,-6 0 22,-6-3 12,0-1 11,-3-3 0,1 0 11,0 0 1,1-1 353,11 0-331,-2-1 56,14-1 168,-4 2 22,5 4-101,6 4-67,7 3 11,10 4-297,-11-10 0,1 0 202,0 1 0,0-1 5,0-1 1,0 0-244,12 7 210,-3-1 0,-3-4-33,-3-1-393,-2-2-392,-4-3-740,-1 0-1400,-3-2-319,-3-1 2457,-2 1 1,-2-2 0,1 0 0</inkml:trace>
  <inkml:trace contextRef="#ctx0" brushRef="#br0" timeOffset="63271">8582 5985 24076,'25'-13'168,"0"0"0,-2 1 0,-3-1-89,-4-2-35,-4-1-21,-1 0-23,-3 1 0,-3 2-23,-3 1-55,-2-1 11,-1 3 67,-5-1 0,-6 2 0,-5 5 22,-2 1-11,-1 2 34,1 6 45,1 4-12,3 6-33,7 0 0,1 2 44,0 9-33,3-8 0,1 0 23,8 5-46,4 0-33,7-3-11,4-2-11,4-4-23,3-2-968,2-4 867,-1-5-257,1-1-606,-5-2-1008,-1 0-1260,-3-1 2519,-3-2 0,-8 3 0,-2-3 1</inkml:trace>
  <inkml:trace contextRef="#ctx0" brushRef="#br0" timeOffset="63540">8972 5892 24468,'4'20'11,"0"0"0,1-1 1,-2-2-135,2 0-404,-1-4-897,0-5-1853,-1-5 3194,1-2 1,-3-1-1,1 0 1</inkml:trace>
  <inkml:trace contextRef="#ctx0" brushRef="#br0" timeOffset="63739">9007 5731 13016,'0'0'0</inkml:trace>
  <inkml:trace contextRef="#ctx0" brushRef="#br0" timeOffset="64924">8975 5953 23605,'15'12'550,"-3"3"-438,-5 3 44,0 5-66,0 5-458,-3-11 0,0 0 385,-1 3 0,1 0-6,-2 3 0,2-1-11,-2 1 0,0 1 11,-2-1 0,1-1-11,0-2 0,-2 0-39,-2 5 0,-3-2-51,-6 5 54,2-11 0,-3-3-99,-9-6 28,5-6 1,0-3 61,-10-10 11,10 4 1,1-2-377,-4-15 298,5-2 22,4-2 56,6-1 1,3 1 33,6 1-80,3 5 103,6-1 21,2 9 1,1 1-39,-3 3 0,1 0-143,5-4 1,1 1 147,-6 3 1,0 0-1,0-1 0,-1-1-113,1 0 0,0 0 102,-2-1 0,-1 0 0,2 0 0,-2 0 6,0 0 0,0-1-6,0 1 0,0 0 0,10-13-12,-2 1 12,-2-1-11,-2 2 0,-3 1 0,-5 4-23,-3 3 143,-1 4-367,-3 5 246,-7 5 12,-3 1-2363,-8 1 2363,-1 5-18,-7 14 40,8-1-5,6-4 0,2 2-4,2 6 54,4 1 0,2-1-33,3 0-12,5-2-22,5-3 0,7-5-22,5-4-12,3-4 1404,-9-4 1,1 1-1399,0-2 0,2 1-134,1-1 0,1 0-752,1 0 1,0-1-726,-2 0 1,1 1 1278,-1-1 0,-1 0 0,1 1 1,-5-1-1</inkml:trace>
  <inkml:trace contextRef="#ctx0" brushRef="#br0" timeOffset="65306">9731 5766 21024,'-31'0'284,"1"0"0,2 1 0,3 3-15,2 3 33,8 4 1,3 3-180,-3 8-62,6-5 1,2 0 151,4 9-112,1-1-34,8 1-67,5-2-11,11-4 0,-8-11 0,2-2-29,2-2 1,3-1 5,2-2 1,0-1-592,4 0 1,-1-1 332,2-2 0,0-2-223,-1 0 0,-1-3-191,0 0 0,-2-3-885,-3 0 0,-1-1 1591,0 0 0,-4 0 0,4-1 0,-7 2 0</inkml:trace>
  <inkml:trace contextRef="#ctx0" brushRef="#br0" timeOffset="65567">10015 5562 19769,'7'31'392,"-1"-1"0,0 0 1,1-1-315,-5-6 0,2 0-50,-2 1 0,2 0-17,-1 0 1,0-1 657,1-2 0,-1-1-725,2-1 0,0-1-336,5 10-840,2-6-2045,0-5 3171,2-7 1,-7-4 0,-1-4 0</inkml:trace>
  <inkml:trace contextRef="#ctx0" brushRef="#br0" timeOffset="65806">10166 5811 22978,'-25'-6'381,"0"1"0,1-1 0,2 1-191,-4 4-178,0 1-12,-1 0-34,0 0-616,-1 5-1725,-2 1 2375,5 5 0,10-6 0,7 0 0</inkml:trace>
  <inkml:trace contextRef="#ctx0" brushRef="#br0" timeOffset="70407">1287 6450 19291,'0'-3'3276,"0"1"-1352,0 2-1443,-3 0-111,1 9 0,-1 7-45,2 8 0,0 4-236,0-6 1,1 0-474,2 10 1,1-1 400,1-8 0,0 0-12,3-2 1,0-1-6,1 0 0,1-2-80,-2-2 1,1-1 45,6 10 34,-1-10 22,-3-7-22,2-5 0,-1-2 0,4-8 836,1-4-836,0-6 0,-7 0 0,6 2 113,-12 5-79,6 6-23,-8 2 34,0 2-45,3 2-56,4 8 33,5 10 23,-3-7 0,-1 2-180,2 1 0,0 1 180,1-2 0,0-1-11,1-1 0,-2 0 0,13 5-1,-4-6 12,1-6-11,-2-4 0,0-3 11,0-9 11,0-6-6,-11 3 1,0-2-215,0-3 0,-1 0 214,0-4 1,-2-1-615,0-1 1,-1-2 602,-1 0 0,-1-2-5,0 2 0,0-1-246,-2 2 1,0 2 250,0 2 1,0 3-256,0-12-153,0 11-352,0 8-321,-1 7 258,0 2 0,1 2 0</inkml:trace>
  <inkml:trace contextRef="#ctx0" brushRef="#br0" timeOffset="71208">1892 6384 24188,'0'25'266,"1"1"1,-1 0 0,0-1-1,1 0 1,-1-1-149,0 6 0,0-2-483,0 1 1,0 1 412,0-5 1,0 2 0,0-3-714,0 1 1,0 0 686,0 3 1,0-1-23,1-5 518,2-9-585,0-8-1,0-2 68,1-3 487,2-5-476,2-6-11,4-7 11,1-5-11,2-1 1132,-2 4-1109,-1 6-1,0 4-11,0 6 57,7 1-68,-3 9 0,7 2 22,-2 9-33,-6-4 0,1-1-23,7 5 34,-8-7 0,0 0-34,6-2 12,-3-4 212,2-3-213,-3-1-21,-1-3-35,3-14 68,-6-1 0,1-9-34,-7 6-11,-5 2-45,0 4-79,-4 3 1,-1 5 112,-3 2 67,-4 4 11,-1 2 101,1 10-56,1 5-34,2 12-10,2 4-418,4 1 406,5-3-11,4-4-11,6-5-46,5-4 57,2-5 22,-1-6-11,0-4 0,-2-2-11,0-5 11,-2-5 0,0-7 0,-1-5 23,3-4-59,0 0 58,-1 1-11,-1-1 34,-1 16 157,1-2-168,-2 16-12,1 5 12,-2 8-34,-1 10-268,1 2 223,-3 2-235,0-3-493,-3-2-281,-1-7-164,-1-5-2059,-1-7 2790,-1-4 1,-1-3 0,-1 0 0</inkml:trace>
  <inkml:trace contextRef="#ctx0" brushRef="#br0" timeOffset="72534">3338 6547 19841,'0'-3'3276,"0"-1"-1286,0 4-1677,25-4-43,-7 2-220,3-1 1,1 1-29,11 1-11,-1 1-664,-14 0 1,0 0 652,13 0 0,-2 0 354,-6 3-354,-7 3-179,-8 5-45,-4 3 224,-2 4-23,-9 3 23,0 0-78,-10 1-23,1-4 101,0-5 0,4-3 1007,5-4-974,3-1-33,2-3-78,2 1-191,3 1 269,5 4 34,18 4-34,-1 0-154,-7-3 0,-1 0 210,6 5-11,-4 3 33,-4 1-55,-5 1-23,-5 1 0,-3 2-11,-4 1-6,-5-7 0,-3 1-5,-6 6-147,2-9 0,-3-1 12,-7-1-146,2-3-358,1-6 18,5-1-1183,4-2-1451,7-11 2457,4 1 1,2-3 0,1 6 0</inkml:trace>
  <inkml:trace contextRef="#ctx0" brushRef="#br0" timeOffset="72794">3895 6792 22888,'27'4'478,"0"1"0,-3-2 1,-5 3-278,-10 4-145,-6 4-56,-1 1 11,-4 4-100,-10 10-146,0-8 21,2-6 1,-2-3-268,-4 2-685,-2-3-1142,3-3-969,3-4 2701,3-2 0,5-2 1,2 0-1</inkml:trace>
  <inkml:trace contextRef="#ctx0" brushRef="#br0" timeOffset="73055">4114 6801 18754,'2'-3'1983,"-1"1"-560,-1 2-874,-23 38-946,15-21 498,-6 7 0,3-1 111,9-3 242,1-4-376,7 2 57,2-2-247,19 2-168,-1-7-122,-8-6 1,2 0-754,10-3-1456,3-3-666,0-5 2457,-2 0 1,-14 1 0,-3 0 0</inkml:trace>
  <inkml:trace contextRef="#ctx0" brushRef="#br0" timeOffset="73809">4568 6665 20322,'3'-4'3276,"-2"1"-2518,-1 3-556,11 39-1485,-6-14 1316,2 4 1,-1 0-23,-4-12 0,-1-1-11,2 16-11,-1-4 370,-1-2-695,-1-5-818,1-3-2123,2 0 2457,-1-7 1,0-2 0,-1-7 0</inkml:trace>
  <inkml:trace contextRef="#ctx0" brushRef="#br0" timeOffset="74029">4673 6852 19112,'1'-4'1602,"0"-1"-1243,-1 5-157,-35 0-57,14 0-117,-3 0 0,-2 0-224,7 0 0,2 0-3081,-7 0 2805,0 0 0,18 0 0,4 0 0</inkml:trace>
  <inkml:trace contextRef="#ctx0" brushRef="#br0" timeOffset="74503">4743 6642 22003,'32'-1'859,"0"1"0,-7-1 0,-3 1-724,9 0-68,-16 0 0,-4 4-67,-4 2-45,-4 6 45,-3 6 67,-4 6-45,-2-3 1,-2 2-18,2-5 1,-2-1-387,-3 7 1,1-2 391,-4 6 0,2-4 185,4-6-162,2-7 44,4-3 1,0-5-23,2 1 100,30 3-156,-6-3-222,1-1 0,1-1 216,-6-1 1,-1 0-386,8 1 0,-2 0-108,-7-1 1,0-1-147,3 2 1,-2-1-1317,-1 0-1316,-7-3 2995,-5-2 1,-4 2-1,-1-2 1</inkml:trace>
  <inkml:trace contextRef="#ctx0" brushRef="#br0" timeOffset="75388">5589 6652 19527,'2'-4'2946,"1"1"-592,-3 3-2186,3-1-90,-1 1 68,3 0-23,-11 3-45,-2 4-33,-8 4-23,-2 1 12,-5 3-23,1-1 0,1 1 1,1 1 10,2-2-22,5-2 0,3-4 11,2-1-11,3-3 35,1 0 9,1 1 68,1-3 112,2 1 101,0-1 34,0 0-68,11 7-269,2 0 1,12 6-1,-1-2-261,2 0 250,0 0 12,-5 2-12,7-1 0,-7 2-6,-4-6 1,0 0-6,4 6 0,2 1 0,-11-9-44,-2 0-113,-2-2-153,-1-2-654,-1 1-190,0 0-550,-1-1-1573,1 0 2665,-2-2 0,0-2 0,-2 0 0</inkml:trace>
  <inkml:trace contextRef="#ctx0" brushRef="#br0" timeOffset="75864">6143 6748 22280,'-29'3'399,"-1"-1"1,3-2 0,4 2 81,4 15-223,3-6 416,4 12-518,4-1-9,4 2-47,5-4 1,1 0-101,11 9 28,2-6 0,6-2 0,-4-9 0,2-3-430,7 1 1,3-1 423,-6-5 1,0-3-18,1 0 1,1-1-6,0-1 0,-1 0 0,0-3 0,-2 0-17,-2-1 1,-1 0 10,-3-2 0,-1 0 272,8-7-322,-6-10 12,-10 3 32,-1-11-32,-14 5-322,-5 1 321,-10 2-1459,11 12 1,-2 3 1480,-2 0 1,0 1-18,-1 2 1,-1 0 43,0 3 1,-1-1-274,1 3 1,-2 1-186,1-1 0,-1 1-1185,-7 3 1,1 1 1091,7-2 1,2 1 0,-1 1 0,3 0 0,5-1 0</inkml:trace>
  <inkml:trace contextRef="#ctx0" brushRef="#br0" timeOffset="76818">7632 6568 24636,'-10'22'150,"-2"-1"0,1 0 0,-1 1 0,1-1 1,1 0-123,-2 3 0,-1 1-1216,1 2 1,-1 1 1187,2 0 0,-1 1 0,-2 1 0,2-1 0,5-2 0,2 1-89,-4-3 0,3 0-35,4-2 1,3-1-101,-3-3 0,1-1-594,2 13-212,6-6-2119,4-6 3149,4-3 0,-5-7 0,-2-4 0</inkml:trace>
  <inkml:trace contextRef="#ctx0" brushRef="#br0" timeOffset="77154">7709 6869 24311,'32'1'276,"0"0"1,-7 0-1,-2 4-276,2 6 0,-14 6-67,-3 14-45,-4-5-282,-5-10 1,-2 1 270,-5 8-370,-7-4 119,-2-2-387,0-6-505,4-5-303,4-4-1708,3-4 0,2-1 2457,3-3 1,1 2 0,0-1 0</inkml:trace>
  <inkml:trace contextRef="#ctx0" brushRef="#br0" timeOffset="77428">8011 6850 19123,'0'-2'2824,"1"-1"-2207,-1 3-158,-31 38-1677,15-15 1330,4-5 0,-2 1 0,2-1 370,2 10-50,6-9 0,1 0-141,3 8-246,2-10 0,3 0-45,7 5 269,7-9-313,4 6-1,5-14-90,0 5-581,1-9-629,-2-1-1445,-4-2-487,-7-7 2457,-1 7 1,-9-6 0,-1 9 0</inkml:trace>
  <inkml:trace contextRef="#ctx0" brushRef="#br0" timeOffset="78361">8663 6741 25028,'4'7'471,"-6"2"-359,-17 5-44,-6 4-57,11-9 0,-1 2-636,0 0 0,-1 0 636,0 1 0,0 1-6,1-2 1,1 2 91,0-3 0,1 1-97,-8 7 22,7-4 1,5-5 33,5-2 11,3-8 123,1 12 988,4-7-1078,4 12 24,6-2-1,4 0-78,2 2 33,6-1-39,-2-6 0,0 1-419,-2-3 1,0 0 384,8 1 1,0-2-6,-8-1 0,-1-2 5,-1 1 1,-2-1 16,14 3-22,-10-1 0,-7 0-22,-5 1-157,-5 1-348,-1-1-1871,-3 3 281,0-4 2117,0 0 0,-1-4 0,0-1 0</inkml:trace>
  <inkml:trace contextRef="#ctx0" brushRef="#br0" timeOffset="78673">9117 6957 24390,'-17'-1'257,"-4"1"-245,1 0-1,-13 0-78,10 0-595,-5 0-1388,14 0-1227,5 0 2524,3 0 1,4 0 0,2 0 0</inkml:trace>
  <inkml:trace contextRef="#ctx0" brushRef="#br0" timeOffset="79175">9278 6674 21779,'5'-3'2331,"-1"1"-1827,-4 2 11,34-16-168,-16 8-550,5-2 1,1 0 358,1 3-44,-1 2 158,-1 2-192,-4 2 1,-2 0 137,-5 1-193,-4 1-23,-4 4-45,-2 2 298,-1 8-253,-4 5-12,-4 6-253,-7 5 254,-6-7 5,10-9 0,1 0 6,-9 3 12,4 2-12,5-9 33,4-5 23,2-2-22,3-3 280,2 0-236,7 2-78,7 1 11,7 2-11,-2 2-84,-2-3 0,1 1-352,3 5 21,-2-4 0,-2 0-896,1 3-1165,-2 0-801,-4-1 2457,-2-2 1,-7-3 0,-1-2 0</inkml:trace>
  <inkml:trace contextRef="#ctx0" brushRef="#br0" timeOffset="79420">9726 6957 24614,'-28'-2'71,"0"-1"0,1 6 0,2-1-83,6-2 1,1 0-1038,0 6 0,0-1 684,-1-2 1,1-2-1065,0 2 1,1 0-211,0 0 1,0 1 818,-12 5 1,14-4 0,5 0 0</inkml:trace>
  <inkml:trace contextRef="#ctx0" brushRef="#br0" timeOffset="79868">9514 7106 22086,'26'0'474,"-1"0"1,-1 1-1,-4 0-82,-1 3 211,-6 0-457,-4 1 50,-5-2-196,-3 1 42,-1-1-87,0 4 208,0 0-152,-4 5 23,0 0-34,-6 2 11,1-2-11,1-1 22,2-3-22,2-3 0,3-3 11,0-1-11,1 1-123,3 2 123,5 4 34,5 0-23,2 4 23,0-1-34,-3 2-45,-3-3-22,-5 1-68,-1 0 1,-8 0 100,-10 1-33,-8 0-67,-8-2-279,15-7 0,-1 0-382,-16-1-844,15-2 1,0-3 846,-5-4 1,3 2-1,15-3 1</inkml:trace>
  <inkml:trace contextRef="#ctx0" brushRef="#br0" timeOffset="80248">9805 6694 26170,'21'10'206,"1"-1"0,-1 1 0,0 0 1,0 1-1,-4 2-167,0 4 0,-2 4-1348,2 3 1,-1 1 1330,-5-5 1,0 1-1,-1-1 8,0 2 0,0 1 0,0 2-25,-1 1 1,-1 3 0,0 0-1,-1-2-5,-1 2 0,0-2 0,0 1-12,-1 4 1,-1 2 0,0-1 0,-2-4-6,1 3 1,-2-3-40,-2 5 0,-2-4 486,-1-4-980,-4-11 222,-1-6-949,-2-3-2000,-8-5 2457,7-2 1,-2 1 0,12 0 0</inkml:trace>
  <inkml:trace contextRef="#ctx0" brushRef="#br0" timeOffset="82128">3248 7489 23717,'24'-8'269,"0"-1"0,0 1 0,-2 0 0,0 1 0,-3 2-124,11-1-886,2 2 797,1 2-45,-1 0 1,-3 2-1,-5 0 289,-6 0-300,-10 6 29,-3 6-107,-7 7 10,-8 8-183,3-12 1,-1 0 188,-4 0 1,-1 0-74,-2 13 102,-4-7-1,14-3 350,-3-8-339,3-3 23,3-2-22,1-2-90,1 2 34,5 1 507,3 3-451,7 2 22,3 2 11,3 3 0,1 0-11,-3 3 23,0 3-23,-6 1 0,-5 0-34,-4 1 23,-4 0-34,-8 1-33,-6-1-297,-9 0 83,-4-5-156,-2-4 56,-1-8-214,1-4-1033,11-5 1,2-2 1555,-3-11 1,0 5-1,16-3 1</inkml:trace>
  <inkml:trace contextRef="#ctx0" brushRef="#br0" timeOffset="82414">3804 7726 22193,'25'1'519,"0"0"0,-2 1 1,-4 2-375,-4 5 12,-6 3-157,-2 2-45,-4 0 34,-2 3-56,-5 1-34,-5 0-325,-3-5 1,0-2-505,-7 5-381,-5 1-1378,12-10-588,5-3 2457,4-4 1,3 0 0,0 0 0</inkml:trace>
  <inkml:trace contextRef="#ctx0" brushRef="#br0" timeOffset="82656">4035 7706 18937,'-9'20'182,"-1"0"0,0 1 0,-2 7 0,3-3-59,5-2-123,4-1 1230,0-3-1286,6-3 31,3-3-725,8-4-200,6-4 950,-3-4 0,-2-1 0,1 0 0,6 0 0</inkml:trace>
  <inkml:trace contextRef="#ctx0" brushRef="#br0" timeOffset="82919">4366 7706 23616,'6'31'86,"-1"1"0,0-2 0,-1-2-108,0-2-270,0 1-750,0-2-695,-2-2-1540,1-2 2928,-1-5 0,0-8 1,0-2-1</inkml:trace>
  <inkml:trace contextRef="#ctx0" brushRef="#br0" timeOffset="83150">4492 7843 18317,'0'-4'1893,"0"1"-963,0 3-717,-42-6-45,20 2-691,-7 0 0,0 0 523,4-2-41,2 1-2066,4 0-1170,4 0 2457,6-1 1,5 3 0,2 1 0</inkml:trace>
  <inkml:trace contextRef="#ctx0" brushRef="#br0" timeOffset="83608">4580 7585 22660,'23'-6'142,"0"1"1,0-1 0,9-2 0,-3 1 126,1 0 23,-1 1-169,-6 4 409,-4 0-375,-7 2-25,-5 4-210,-5 6 33,-4 7 0,-4 3 28,1-2 0,-2 1-387,-3 9 1,0-2 330,-1-5 0,-1-1 56,3-2 0,-1-2 17,1-2 0,1 1 189,-5 5-189,5-5 33,4-4-22,2-3 12,2-1-12,8 1 766,4-1-777,11 2 0,5 0-6,-6-4 1,1-1-191,-6 0 0,0 0-303,6 0 1,-1 1-1833,6 2-946,-3 0 2673,-5 0 0,-9-3 1,-4-1-1</inkml:trace>
  <inkml:trace contextRef="#ctx0" brushRef="#br0" timeOffset="84736">5341 7711 7011,'0'0'0</inkml:trace>
  <inkml:trace contextRef="#ctx0" brushRef="#br0" timeOffset="85059">5341 7711 14596,'0'0'0</inkml:trace>
  <inkml:trace contextRef="#ctx0" brushRef="#br0" timeOffset="85344">5563 7908 24849,'-22'0'98,"0"1"0,-1-1 0,-8 1 0,3 0-76,-3-1-22,2 0 0,7 0-212,5 0-786,7 0-1209,4 0-1070,3 2 2457,2 1 1,1-1 0,0 0 0</inkml:trace>
  <inkml:trace contextRef="#ctx0" brushRef="#br0" timeOffset="86950">5628 7679 20781,'-19'3'265,"0"-1"1,-1 1-1,1 0-7,-13-2-733,13 1 0,1 0 514,-2-3 1,1 1-29,-1 5 0,1 1-11,1-4 0,1 0 0,0 3 0,1 1 62,-2-2 0,2-1-521,-4-1-427,1 1-2391,13-2 3099,1-1 0,2 0 0,1 0 0</inkml:trace>
  <inkml:trace contextRef="#ctx0" brushRef="#br0" timeOffset="88134">4906 7387 14809,'0'-4'3276,"0"1"-501,0 3-2035,2-5-57,1 3-55,2-6-147,1 4 12,1 0 113,1 1-192,3 1-168,2 2 326,15 16-437,-5 0-419,-5-1 1,-2 3 328,-4-3 0,0 1-12,-1 0 1,-1 2-12,1 1 1,-2-1-160,-2 3 1,-1 0 136,-1-1 0,-1 3 0,-1-1 0,1 4 0,-2-1-283,0-2 0,0 1 1,-1-2 270,0 1 1,-1-1 5,-1 0 1,0 1-18,-2-2 1,0 0-263,-1-1 1,0 1 160,-2-2 1,-1 0-51,0-3 0,0 0-475,-6 11 174,0-8-1228,2-5-996,3-7 2699,4-4 0,1-2 0,3-1 0</inkml:trace>
  <inkml:trace contextRef="#ctx0" brushRef="#br0" timeOffset="89177">3184 7201 21086,'-13'18'252,"0"-1"0,0 2 0,-7 7 0,3-1-191,4-7 1,2 0 11,-1 0 0,1 3-13,-1 2 0,2 2 0,-1 0-38,0 5 0,1 1-871,1-4 0,1 3 1,1-2 864,3 4 1,1 1-6,0-6 0,2 2 1,0-2-12,2 4 0,1-1-8,0-5 1,0-1-1,1 0 427,2-1 1,1-1-779,4 4 1,3-1-342,-4-8 0,0-2-432,4 1 1,1-2-2146,6-6 2648,0-6 0,-9-2 0,-1 0 0</inkml:trace>
  <inkml:trace contextRef="#ctx0" brushRef="#br0" timeOffset="89707">2683 7693 21465,'-4'-2'1726,"1"0"-1558,-28 7-759,10 0 608,-3 1 0,1-1-6,-7 4-11,3 1 0,2-2 151,3 1-498,5 0-797,8 0 1171,5 2 1,3-5 0,4 0 0</inkml:trace>
  <inkml:trace contextRef="#ctx0" brushRef="#br0" timeOffset="91773">5970 7482 23336,'-2'5'168,"-6"3"-145,-10 8-12,-3 4-439,8-9 0,2 2 439,-1-1 1,2 0-12,-1 2 0,1-1 22,-6 13-11,4 1 0,5-2 57,4 1-35,4-4 28,9-9 1,3 0-28,10 3-17,-2-7 0,0-2-12,-3-2 1,0-3-6,1-1 0,-1 0 5,0 0 1,0 0-29,5-1 1,-1 0-146,9-1-234,2-1-2875,-14-1 2655,-8-2 1,-1 4 0,-8-1 0</inkml:trace>
  <inkml:trace contextRef="#ctx0" brushRef="#br0" timeOffset="91978">6067 7772 22832,'6'30'179,"0"0"0,0-2 1,-1-3-180,-1-3-224,2-2-572,-1-1-2481,7 0 2457,-2-8 1,0-1 0,-5-8 0</inkml:trace>
  <inkml:trace contextRef="#ctx0" brushRef="#br0" timeOffset="92232">6328 7770 22900,'26'-1'306,"0"-1"0,-2 1 1,-5 2-139,-10 4 356,-3 5-524,-3 5 117,-2 10-464,-14 4-34,0-2-169,-10-6-426,2-10-2301,-3-3 2701,11-4 0,2-2 0,9-2 0</inkml:trace>
  <inkml:trace contextRef="#ctx0" brushRef="#br0" timeOffset="92497">6582 7719 21177,'-2'25'695,"0"-2"-459,-1-3 883,1 0-1052,2 1-67,3-4-56,6-1-12,7-3-413,7-4-640,3-4-1243,4-4-913,0-1 2457,0-8 1,-13 6 0,-4-5 0</inkml:trace>
  <inkml:trace contextRef="#ctx0" brushRef="#br0" timeOffset="92711">6917 7593 22484,'3'-1'2253,"-1"0"-2186,1 13 0,0 8 79,0 1-346,0 4 1,1 0 199,-2 7-359,1-11 1,1 0-1054,2 10-227,-3-13 1,3-2 1606,3-1 1,-5-8-1,1-3 1</inkml:trace>
  <inkml:trace contextRef="#ctx0" brushRef="#br0" timeOffset="92932">7066 7695 20983,'0'4'1760,"0"0"-1514,-31-4-167,9 1-79,-1 0 0,-2 0-208,5 1 1,1 1-2269,-7 0 2476,-4 1 0,21-3 0,4-1 0</inkml:trace>
  <inkml:trace contextRef="#ctx0" brushRef="#br0" timeOffset="93380">7385 7506 21555,'0'-4'1031,"0"3"-247,0 1-683,-38 16-68,20-7 17,-8 5 1,0 0 28,12-4-12,0 2 22,10-7 494,2 5-448,9-3-90,4 8 55,12-1-50,-2 0 1,2 0-34,-4-2 0,-1-1-718,8 5 0,-1 0 718,-9-4 0,0-2-17,-1 2 0,0 0-11,7 11-23,-13-7 1,-2 0-57,0 8-145,-5 4-34,-12-12-45,-6-3-414,-9-3-1334,-2-5-1215,-3-1 3298,1-6 0,13 2 0,5-1 1</inkml:trace>
  <inkml:trace contextRef="#ctx0" brushRef="#br0" timeOffset="93635">7399 7565 23663,'25'-4'336,"-1"-2"0,1 1 0,0 1 1,-1-2-1,-3 2-207,-1-3 0,0 1-73,-1 3 0,1 1-51,3-3 1,0 1-17,9 4-180,-13 0 1,-2-2-1121,-1 2-1966,-1 10 2457,-5 0 1,-3 2 0,-4-4 0</inkml:trace>
  <inkml:trace contextRef="#ctx0" brushRef="#br0" timeOffset="94574">3161 8463 21594,'-23'7'115,"1"0"0,-1 0 0,-7 2 0,0-1-194,-1-3-279,2-2-741,4-1-525,4-2-1653,5 0 3203,4 0 0,6 0 0,2 0 0</inkml:trace>
  <inkml:trace contextRef="#ctx0" brushRef="#br0" timeOffset="95089">3416 8279 21908,'27'-2'769,"0"1"1,-2-1 0,-2 1-434,0 0-45,-4 1-87,-8 0-25,-4 0-152,-6 4-60,0 4 13,-6 7-14,-5 7 34,-1-10 0,-1 1-34,-5 13 17,5-14 1,1 1-33,-2 7-7,-3-3 0,6-5-23,3-4 1,2-2-57,3-3 23,3-1-22,9 2 89,18 7 56,1 0-446,-9-4 1,-1 2 501,9 3-97,-13-2 0,-1 1 86,4 5-23,-3 7-33,-12-7-45,-4 3 12,-7 2-46,-8 2-185,5-11 0,-1-1 107,-3 1 0,0-1-17,0-1 0,-1-1 645,-12 3-1042,4-4-830,6-6-1127,5-1-749,6-5 2678,5-3 1,2 2 0,0-2 0</inkml:trace>
  <inkml:trace contextRef="#ctx0" brushRef="#br0" timeOffset="95328">3783 8559 22911,'23'5'541,"1"1"1,-2-2-1,-4 2-361,-8 3-169,-4 2-45,-3 7-190,-5-1-112,-5 6-180,-5-6-413,-4-2-662,0-2-1686,0-5 2457,7-3 1,1-3 0,7-2 0</inkml:trace>
  <inkml:trace contextRef="#ctx0" brushRef="#br0" timeOffset="95585">3984 8570 22540,'-13'23'381,"0"0"0,3-2 1,1-3-170,8 1-66,6 5-146,3-7-134,8 3-247,5-10-571,5-3-987,5-3 1939,-4-3 0,-1 0 0,0-2 0,-8 1 0,0 0 0</inkml:trace>
  <inkml:trace contextRef="#ctx0" brushRef="#br0" timeOffset="96047">4521 8540 23314,'-25'5'52,"0"1"0,0-1 1,2-1-53,6-2 0,1 0-529,-14-1 428,4-1-785,5 0-2380,7 0 3266,6-1 0,6 1 0,2-1 0</inkml:trace>
  <inkml:trace contextRef="#ctx0" brushRef="#br0" timeOffset="96442">4611 8406 23661,'26'0'336,"0"0"0,-2 0 1,6 0-1,-2 0-275,-8 1 1,-3 2 16,0 0-156,-7 14-12,-4 0 34,-12 11-11,-4 0-273,0-12 1,0 0 311,0 0 0,0 1 28,-1-2 0,1 0 0,0 0 0,1 0 11,-7 10 45,3-1-33,4-6-1,3-3-22,3-5 0,2-3-56,4-2-240,17 1-835,1-1-276,-4-3 1,2-1-233,-1 0 1,-2-1 982,4 0 1,-2 0-1,4 0 1,-5 0 0</inkml:trace>
  <inkml:trace contextRef="#ctx0" brushRef="#br0" timeOffset="96695">5294 8474 22540,'-25'7'-1093,"-1"1"1,6-1 0,3 0 272,5 6 1,8-8 0,4 0 0</inkml:trace>
  <inkml:trace contextRef="#ctx0" brushRef="#br0" timeOffset="96921">5338 8684 23504,'-23'3'-151,"-1"0"0,0 0 0,-9 4 0,4 1-2460,-1 5-666,8 3 2457,10-6 1,7-3 0,1-4 0</inkml:trace>
  <inkml:trace contextRef="#ctx0" brushRef="#br0" timeOffset="97683">5897 8446 24053,'-19'17'116,"0"-1"0,2-2 0,3-1-94,2 3 23,4-3 22,1-1 101,5-3-11,2 0 11,6 2-67,16 7-90,3-3-316,-6-6 1,1 0 304,-4-3 0,3-1-95,8-1 0,1 0-29,-6-2 1,0 0-202,6 0 0,-1-1-829,2-1-485,-9 0 1,0 0 818,-2 0 1,6 0 0,-19 0 0</inkml:trace>
  <inkml:trace contextRef="#ctx0" brushRef="#br0" timeOffset="97888">6109 8550 22126,'-4'5'1171,"3"19"0,1 6-980,0-1-614,0-7 0,0 3 0,0-2 423,1-5 0,1-2-79,3 17-340,1-15 1,1 1-1221,2-4 1,1-1 818,11 11 1,-6-13 0,-7-8 0</inkml:trace>
  <inkml:trace contextRef="#ctx0" brushRef="#br0" timeOffset="98149">6285 8699 24513,'30'-6'321,"0"0"0,-2 2 0,-2 0-18,2 3-101,-1 1-146,-4 0 34,-2 3-68,-8 1-22,-4 4-56,-6 2-280,-2 15 44,-11-2-357,3-5 0,-2 0 268,-4-3 0,-2-1-1222,-6 1 0,-2-1-36,8-7 1,0 0 1479,-3 0 1,1-3 0,6-4 0,5 0 0</inkml:trace>
  <inkml:trace contextRef="#ctx0" brushRef="#br0" timeOffset="98428">6632 8577 23180,'4'3'1266,"-3"4"-1121,-4 8-55,-2 3-45,2 1 11,2 1-56,0 0-11,5 1-79,6-2-347,8-2-258,0-4-728,14-5-216,-12-5 1,0-2 982,0-2 1,0-2-1,12 2 1,-18-4 0</inkml:trace>
  <inkml:trace contextRef="#ctx0" brushRef="#br0" timeOffset="98663">7060 8442 20608,'2'23'47,"0"-1"1,0 0 0,0 9 0,0-2-48,-2-11 0,0-3-56,1 18-516,2-4 20,1-5-2725,5-5 2480,3-8 1,-5-5 0,1-2 0</inkml:trace>
  <inkml:trace contextRef="#ctx0" brushRef="#br0" timeOffset="98856">7174 8594 21152,'-32'0'138,"0"0"0,2 0 0,2 0-144,10 0 1,2 0-993,-16 0-2279,7 0 2550,7 0 0,9 0 0,6 0 0</inkml:trace>
  <inkml:trace contextRef="#ctx0" brushRef="#br0" timeOffset="99270">7382 8380 22373,'-20'15'153,"0"0"0,2-2 0,5-2 419,12-8 148,2 2-630,6 3 109,5 3-166,4 1 1,2-1-23,-4-2 0,1 1-166,4 3 1,1 0 154,-5-3 0,-1 0 0,0-1 0,0 3 0,0-1 0,-1 2-34,1 3 1,-2 2-57,4 8 126,-9-10 0,-3 0-249,-1 4-258,-21 4-369,-1-8-12,2-8 1,-2-1-489,3-3 1,-1-4 1339,-6-8 0,2-2 0,-1 6 0,-3-14 0</inkml:trace>
  <inkml:trace contextRef="#ctx0" brushRef="#br0" timeOffset="99500">7368 8345 23295,'28'-4'351,"1"-1"1,-1 1 0,-2 1 0,1-2 0,-2 2-279,-1 0 0,1 0-51,7 2 0,0 0-22,-11 0 0,0 0-347,6 0 0,-1 2-964,-7 1-625,-3 0-1341,-12 4 2457,-4 3 1,0-3 0,0-1 0</inkml:trace>
  <inkml:trace contextRef="#ctx0" brushRef="#br0" timeOffset="100221">4351 9177 23516,'26'-6'395,"2"2"1,1 0 0,-2 0-160,-6 3-68,8 1-12,-12 0 24,-4 5-169,-5 10-67,-5 3 11,-7 10-56,-4-5-174,-3-7 1,0 0-398,-8 6 313,4-9 1,2-2-1088,4-2-1108,-4-5-723,13-2 2184,-4-2 1,4 0 0</inkml:trace>
  <inkml:trace contextRef="#ctx0" brushRef="#br0" timeOffset="100466">4678 9143 19067,'1'-4'1804,"0"0"-1322,-1 4-258,-22 37 101,12-20-614,-3 6 0,1 0 569,5-7 361,4-3-428,1 0-80,4-1-458,17 4-235,0-6-18,-1-3 1,1-1-370,0-3 1,-2 0-693,3 0 1,0-2 982,2 1 1,-1-1-1,2 0 1,-3 0 0</inkml:trace>
  <inkml:trace contextRef="#ctx0" brushRef="#br0" timeOffset="100738">5187 9199 23516,'-28'-1'11,"2"-1"0,1 1 0,5 0-78,8 1-773,2 1-2437,4 3 2457,3 0 1,1 2 0,2-4 0</inkml:trace>
  <inkml:trace contextRef="#ctx0" brushRef="#br0" timeOffset="100980">5312 9345 22190,'-22'0'106,"0"1"1,0 0-1,-9 1 1,3-1-96,3-1 326,3 0-415,1 2-827,5 0-2372,3 3 3189,6-1 0,4-1 1,3-1-1</inkml:trace>
  <inkml:trace contextRef="#ctx0" brushRef="#br0" timeOffset="101354">5703 9226 23885,'-22'0'303,"-1"0"-269,-1 0 33,-6 0-67,10 0 0,-6 0 0,12 0-325,1-1-1031,4 1-1921,5-1 3247,2 1 1,2 0-1,0 0 1</inkml:trace>
  <inkml:trace contextRef="#ctx0" brushRef="#br0" timeOffset="101682">5982 8998 25001,'6'30'78,"0"1"0,-1-2 1,1-1-51,-5-9 0,-1-1-11,2 0 0,0-1-17,0 0 0,0 0-23,2 12 509,1-3-1001,0-3-651,-2-3-1075,-1-1-1036,1-1 2457,-2-3 1,0-7 0,0-2 0</inkml:trace>
  <inkml:trace contextRef="#ctx0" brushRef="#br0" timeOffset="103540">7354 9201 23009,'30'-8'243,"-1"1"0,-2-1 0,-2 4-176,3 4-33,-2 0-23,-1 0 508,-3 0-508,-5 0 165,-3 0-176,-4 0 44,-3 0-67,-3 0 250,-1 0-697,-2 0 122,0 0 270,-4 0 78,-5 0 22,-6-1-11,-6-1-11,-7-6 0,8 1-11,0-2-11,12 3-46,2 3-10,4 1 0,8 1 78,3 1 11,11 0-11,3 0 11,-3 0 0,0 1 28,-4 0 1,-1-1 27,6 1 0,-1 0 11,6 0 91,-4 0 77,-6 3-134,-6 2-112,-6 6-22,-2 5 0,-4 5-23,-5 4-22,-6 4-79,1-9-79,-4 0-223,7-11-1434,4-2-1395,0-2 2737,3 0 1,0-4 0,1 1-1</inkml:trace>
  <inkml:trace contextRef="#ctx0" brushRef="#br0" timeOffset="105760">8178 9331 17151,'-2'5'3276,"1"-3"-971,1-2-1566,0 1-638,0-5 44,1-6-10,2-11 21,4-11-1225,-1 12 0,0-2 1097,0-2 0,0-3 61,0 3 1,0-2 0,1 0-652,0-2 0,0 1 595,-1 4 1,0 0 0,-1 2 3,1 3 1,-1 2 74,3-9-33,-1 9 335,-3 7 1625,-1 4-1904,0 4 1558,-2 2-1659,9 20-34,0 4-516,-2-1 1,1 3 515,-2-2 0,0 2-17,2 2 1,-2 0-12,0 0 0,0 0-23,0-1 1,0-3-35,-2-2 1,1-2-62,-1-2 1,1-2-930,6 12-2108,4-11-94,0-6 3029,2-10 0,-10-2 0,-2 0 1</inkml:trace>
  <inkml:trace contextRef="#ctx0" brushRef="#br0" timeOffset="105980">8426 9186 21017,'-30'-3'414,"-1"-1"1,6 3-1,3-2-397,5-1 0,2 1-17,-2-2-459,6 3-897,3 1 1356,5 1 0,1 0 0,2 0 0</inkml:trace>
  <inkml:trace contextRef="#ctx0" brushRef="#br0" timeOffset="107489">8746 9097 21241,'-24'5'272,"0"1"1,1-1 0,2 0 40,3 6-3590,1-1 1623,3 0 1956,3 1 1264,4 0-1421,4 1 849,3 10-893,8-4-101,4 6 0,8-9-17,-4-6 1,0-1-52,11 0-10,-4-3 0,0-2 33,6-3 33,-12-2 1,2-1 0,0-4 0,-2-2 11,10-7 5,-10 5 1,-2-1 5,12-8 12,-9 6 3253,2 0-3160,-9 7-94,-3 3-11,1-1 23,0 1-23,-3 0-11,1 1 0,-1 0 0,-1 0 34,-1 0-34,1-1-23,-1 2 23,-1-2 0,-1 3 0,-1-1 236,-1 1-169,-4 0-45,-4 1 1,-5 0 0,-8 5 10,5 0 12,-5 8-11,12-4 10,0 4 12,6-1-56,2 0 0,5 7 45,2-6-45,4 2 0,5-9-11,2-2 11,4-2-6,-4-1 1,1-1 5,11 0 0,-10-1 0,-2-1 0,8-2-17,-8 0 0,-1-3 6,7-3-34,5-4 34,-13 1-56,0-4 33,-3 0-67,-3-3-22,-5 10-90,-2 4 78,-10 5 169,1 1-12,-6 1 1,3 4-23,-1 3 0,2 4-11,2 2-12,3 3-10,1-1-113,7 6 124,18-5 10,1-2 12,-6-11 0,1-1-381,12-2 381,-2-2 0,0-4 0,-4-2-85,-9-2 1,-1-1 84,3-6 0,1-4-22,-10-1-1,-4 6 23,-1-2 341,-2 9-363,-1 3 198,0 3 115,0 2-202,0 4-44,0 7-34,-2 9 11,1 5 1,1 3 36,1-3 1,-1 1 0,2 2-637,0-1 0,-1 1 0,2 2 584,1 1 1,0-1 0,0 0-5,0-7 1,0-2 0,1 1-1,0 7 1,0 1 0,0-1-4,-1 2 0,0 0 0,-2-3 0,1 1 0,-1-5-228,0 6 26,-2-4 68,0-37 223,0-12-44,-1 2 0,-1-3-477,1 1 1,-1-3 0,1-1 0,0 2 434,0-3 1,0-1 0,0-1 1,-1 0 1,1-2 0,0 1-1,1 1 2,0-1 1,0 3 0,0 0 7,2 0 0,0-1 0,1 1 7,0-5 1,2 3 408,2-1 0,2 4-392,-2 9 0,1 3 40,11-10 10,0 12-10,1 6 167,7 12-280,-10 6-33,2 10-11,-15 4-34,-2 2 10,-7-10 1,-3 1 57,-7 6-67,2-10 1,-3-2 32,-11-1-113,-1-6-425,2-1-997,4-6 1368,2-6 245,3-10 0,8 9 0,2-5 0</inkml:trace>
  <inkml:trace contextRef="#ctx0" brushRef="#br0" timeOffset="107780">9849 8780 23292,'5'27'91,"0"-2"1,0 1 0,-1-2 0,1 1 0,-2-1-92,-1 2 0,-1-2-312,0 2 1,0 1 299,-1-4 1,0 2 0,1-2-118,-1 2 1,0 0-1511,1 8 1,2-1 1403,1-5 1,1-5 0,-2-14 0</inkml:trace>
  <inkml:trace contextRef="#ctx0" brushRef="#br0" timeOffset="108065">10046 9043 23654,'-24'0'92,"0"0"1,1 0-1,-10 0 1,3 0-82,12 0 1,1 0-1687,-15 0 1383,2 0-2985,-2 0 3139,12 0 0,2 0 0,14 0 0</inkml:trace>
  <inkml:trace contextRef="#ctx0" brushRef="#br0" timeOffset="115084">4560 9785 11750,'-12'-13'1602,"0"0"1,-7-8 1568,19 19 105,0 1 0,2 1-1223,15 0-1638,7-2-219,-3 1 0,2 1-601,3-1 0,0-1 517,-4 2 0,1-1 0,0 1-582,5-1 1,0 1 0,4-1 500,-6 1 1,3 0 0,1 0 0,2 0 0,-2 0 0,0 0-524,0 0 1,-1 0 0,0 0 0,1 0 0,2 0 491,-4-1 0,2 1 0,1 0 0,1 0 0,-1 0 0,-1 0 0,-2 0-150,2 0 1,-2-1-1,0 1 1,-1 0-1,1-1 150,5 1 0,0-1 0,0 1 0,0 0 0,-1 0 0,2 1 0,-1 0 0,0 0 0,-1 0 0,-2-1 0,0 1 0,-1-1 0,-3 1 0,1 1 0,-3 0 0,-4-1 0,8 1 567,-10-2-567,-7 0 1037,-1-3-1037,-5 2 2881,-1-3-3330,-3 2-743,-1 2-634,-7-1-1451,-2 1 2457,-6 0 1,7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BBA7-EBC6-FC4D-B1EE-7916F28F6B38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369D-759D-8748-85F9-A0F71CF5B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4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369D-759D-8748-85F9-A0F71CF5B9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4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369D-759D-8748-85F9-A0F71CF5B9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8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01FC-964C-6B42-9EDE-07685BD0A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5E709-428B-4347-AA8A-364428E71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F4A2-BB11-AF41-A20C-601BCBBD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F0DB-5BB8-904A-B5D9-0468B7E5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B1A6-084F-3B47-9E5D-4F23C19A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7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EE3F-8667-C745-B453-E9EFF22A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A2907-B54C-CD42-A639-50C7FF87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0BE9-A1F2-794E-A106-0BBD21AB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AFF65-EF7B-FD42-A80B-B01BBDD2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0C7E-2C19-8B4E-B824-6E6F8A50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4D880-51F2-B141-BA5A-B69244856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81D61-DCDB-C54C-B9B1-AA0252D1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E589-118D-F646-AEB7-DC181DC3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1201-39DD-0C47-8A8D-6BB49E5D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34E6-5595-824F-9B9B-73050886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2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6A02-7419-FA49-BDFC-ED8135FD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9C42D-A6D3-514C-AA75-967A2C97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8602-941B-DC42-A983-8CDA3124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15C1D-EA9B-E049-BC43-61DC1616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5585-E9D2-D54E-A236-9410524E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415-54A6-7C48-8607-E89468BE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8898-6759-D64D-97EB-DA5BE89B3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A902-3DD0-554D-9E97-D655EB37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370E-37ED-0A45-94A4-DED3C1AD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A5C1-B995-BC44-9A65-9622753A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FAA7-8EBD-1C47-A1AD-514AB923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7D27-952A-4C48-87A3-32FA5E472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048FA-81EB-E444-8135-95B9F52C0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E097-EE3C-2047-A2D3-AF1C18BF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7ACC-14E3-8246-9A76-643BD36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B46B-4C05-7F4A-B344-50CC576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076A-D397-5D4B-B011-054FBC87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85FF-9FEB-4C44-88F1-3B9E13A3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A22C0-5B87-1542-92D5-E255156C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E79C7-9497-DE4F-984A-05AE3D2B9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C325D-1D4B-3E47-8A8F-A69C94BD4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256CF-7135-8044-BABC-EDDE1792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5C041-3124-B44B-8DC8-753F326A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41E72-63DD-6C44-898F-B2406D9E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4EC6-4695-AD41-8614-D1969067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70F53-0365-3142-A040-640C8B5D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55665-45E6-D143-822B-63DD4603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A398-CFE2-FA41-8B88-B1021EE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1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6DA29-CE29-8044-B9C9-1A84A457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DB3B1-7DE0-D149-8BA8-CCDF7175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D39F9-EBFB-B34D-B9BD-F622E3C8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68E6-1688-9D4A-A20F-1A1217EA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D3BD-DA85-484D-8B0A-6D5B7557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8D842-64EE-124D-AE88-E3D5BF41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66320-F512-F643-8C13-C0322896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353F-454C-9F45-B81D-3535315C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9CF0C-0254-BF4B-9F95-78BE9F2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6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02B5-87A3-BC43-90B6-50966822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CB414-3887-4E46-B4C4-753315502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832F9-45F2-2A4D-B153-B7467C2A8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026C7-C014-154F-A1C3-8E628B87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859BD-E67D-6D4B-A44B-9D8538AF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275DF-FA75-1746-8CC8-063ECD9F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7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EBBF3-23D8-E640-A761-1C17173F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D2F72-181D-DC48-A5A5-026A7775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4EE1-361A-2841-867A-6C33EAEE0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BDB6-11EA-ED49-8E8C-02B331B85DF5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FB88-400F-6343-B885-8941C37D2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20B3-DB01-1348-B9C9-E3F2741FD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BFA3-91AB-F440-8886-DA2AA7CF8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405AE0C-019B-6049-963A-66BE1A6FD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815507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727">
                      <a:extLst>
                        <a:ext uri="{9D8B030D-6E8A-4147-A177-3AD203B41FA5}">
                          <a16:colId xmlns:a16="http://schemas.microsoft.com/office/drawing/2014/main" val="4250505542"/>
                        </a:ext>
                      </a:extLst>
                    </a:gridCol>
                    <a:gridCol w="7259274">
                      <a:extLst>
                        <a:ext uri="{9D8B030D-6E8A-4147-A177-3AD203B41FA5}">
                          <a16:colId xmlns:a16="http://schemas.microsoft.com/office/drawing/2014/main" val="141724990"/>
                        </a:ext>
                      </a:extLst>
                    </a:gridCol>
                  </a:tblGrid>
                  <a:tr h="460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Modulus Functions - 1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i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Study the solutions carefully and answer these questions.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293820"/>
                      </a:ext>
                    </a:extLst>
                  </a:tr>
                  <a:tr h="3205269">
                    <a:tc>
                      <a:txBody>
                        <a:bodyPr/>
                        <a:lstStyle/>
                        <a:p>
                          <a:pPr algn="l" defTabSz="374400"/>
                          <a:r>
                            <a:rPr lang="en-GB" sz="1800" b="1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   </a:t>
                          </a:r>
                          <a:r>
                            <a:rPr lang="en-GB" sz="18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Ben has answered this question </a:t>
                          </a:r>
                          <a:r>
                            <a:rPr lang="en-GB" sz="1800" b="1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correctly</a:t>
                          </a:r>
                          <a:r>
                            <a:rPr lang="en-GB" sz="18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b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</a:br>
                          <a: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Q: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	</a:t>
                          </a:r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18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A</a:t>
                          </a: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kumimoji="0" lang="en-GB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=−1.5</m:t>
                              </m:r>
                            </m:oMath>
                          </a14:m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into the equation to verify the solutions.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Draw a graph showing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 Label any intersections of the lines with each other and with the axes.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Using either method, solve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GB" sz="18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E: </a:t>
                          </a:r>
                          <a:r>
                            <a:rPr lang="en-GB" sz="17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Find the area of the triangle between the lines </a:t>
                          </a:r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7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7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7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7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</a:t>
                          </a:r>
                          <a:r>
                            <a:rPr lang="en-GB" sz="17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7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7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GB" sz="17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7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9183532"/>
                      </a:ext>
                    </a:extLst>
                  </a:tr>
                  <a:tr h="3192323">
                    <a:tc>
                      <a:txBody>
                        <a:bodyPr/>
                        <a:lstStyle/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Evie has also answered the question </a:t>
                          </a:r>
                          <a:r>
                            <a:rPr kumimoji="0" lang="en-GB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Evie has used a different method to Ben.</a:t>
                          </a: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Q: </a:t>
                          </a: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18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A:</a:t>
                          </a:r>
                          <a:endParaRPr kumimoji="0" lang="en-GB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12327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405AE0C-019B-6049-963A-66BE1A6FD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815507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727">
                      <a:extLst>
                        <a:ext uri="{9D8B030D-6E8A-4147-A177-3AD203B41FA5}">
                          <a16:colId xmlns:a16="http://schemas.microsoft.com/office/drawing/2014/main" val="4250505542"/>
                        </a:ext>
                      </a:extLst>
                    </a:gridCol>
                    <a:gridCol w="7259274">
                      <a:extLst>
                        <a:ext uri="{9D8B030D-6E8A-4147-A177-3AD203B41FA5}">
                          <a16:colId xmlns:a16="http://schemas.microsoft.com/office/drawing/2014/main" val="141724990"/>
                        </a:ext>
                      </a:extLst>
                    </a:gridCol>
                  </a:tblGrid>
                  <a:tr h="460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Modulus Functions - 1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i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Study the solutions carefully and answer these questions.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293820"/>
                      </a:ext>
                    </a:extLst>
                  </a:tr>
                  <a:tr h="32052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5810" r="-147044" b="-1027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8007" t="-793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183532"/>
                      </a:ext>
                    </a:extLst>
                  </a:tr>
                  <a:tr h="3192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6733" r="-147044" b="-35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123273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4A3E056-8BCE-182B-46FF-A1C2F508364D}"/>
              </a:ext>
            </a:extLst>
          </p:cNvPr>
          <p:cNvGrpSpPr/>
          <p:nvPr/>
        </p:nvGrpSpPr>
        <p:grpSpPr>
          <a:xfrm>
            <a:off x="108488" y="493362"/>
            <a:ext cx="4794140" cy="687091"/>
            <a:chOff x="108488" y="1180453"/>
            <a:chExt cx="4794140" cy="687091"/>
          </a:xfrm>
        </p:grpSpPr>
        <p:pic>
          <p:nvPicPr>
            <p:cNvPr id="17" name="Graphic 16" descr="Badge Tick1 with solid fill">
              <a:extLst>
                <a:ext uri="{FF2B5EF4-FFF2-40B4-BE49-F238E27FC236}">
                  <a16:creationId xmlns:a16="http://schemas.microsoft.com/office/drawing/2014/main" id="{D23D0B31-321A-1ECA-3FB5-A02D2178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5537" y="1180453"/>
              <a:ext cx="687091" cy="68709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9F2ACC9-9D52-D1F9-38FE-480B9F62B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88" y="1523999"/>
              <a:ext cx="4231037" cy="0"/>
            </a:xfrm>
            <a:prstGeom prst="line">
              <a:avLst/>
            </a:prstGeom>
            <a:ln w="381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941E11-7F76-1879-8C35-84B86967F90C}"/>
              </a:ext>
            </a:extLst>
          </p:cNvPr>
          <p:cNvGrpSpPr/>
          <p:nvPr/>
        </p:nvGrpSpPr>
        <p:grpSpPr>
          <a:xfrm>
            <a:off x="108488" y="3970149"/>
            <a:ext cx="4794140" cy="687091"/>
            <a:chOff x="108488" y="1180453"/>
            <a:chExt cx="4794140" cy="687091"/>
          </a:xfrm>
        </p:grpSpPr>
        <p:pic>
          <p:nvPicPr>
            <p:cNvPr id="10" name="Graphic 9" descr="Badge Tick1 with solid fill">
              <a:extLst>
                <a:ext uri="{FF2B5EF4-FFF2-40B4-BE49-F238E27FC236}">
                  <a16:creationId xmlns:a16="http://schemas.microsoft.com/office/drawing/2014/main" id="{1DEA58BC-3610-0D83-96EC-1261CAE7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5537" y="1180453"/>
              <a:ext cx="687091" cy="68709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70E795-5025-524C-0324-413B94A87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88" y="1523999"/>
              <a:ext cx="4231037" cy="0"/>
            </a:xfrm>
            <a:prstGeom prst="line">
              <a:avLst/>
            </a:prstGeom>
            <a:ln w="381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188004-1A07-0AB8-D6C8-0C3D38422E89}"/>
                  </a:ext>
                </a:extLst>
              </p14:cNvPr>
              <p14:cNvContentPartPr/>
              <p14:nvPr/>
            </p14:nvContentPartPr>
            <p14:xfrm>
              <a:off x="153360" y="4688280"/>
              <a:ext cx="3419461" cy="1706306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188004-1A07-0AB8-D6C8-0C3D38422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000" y="4678921"/>
                <a:ext cx="3438180" cy="1725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C2548A-0F60-5B68-2FF6-83D575CD4AC9}"/>
                  </a:ext>
                </a:extLst>
              </p14:cNvPr>
              <p14:cNvContentPartPr/>
              <p14:nvPr/>
            </p14:nvContentPartPr>
            <p14:xfrm>
              <a:off x="947880" y="6444720"/>
              <a:ext cx="2925360" cy="357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C2548A-0F60-5B68-2FF6-83D575CD4A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520" y="6435360"/>
                <a:ext cx="2944080" cy="3758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92C6078-7F0D-23EC-FFAD-BCBE5A00753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427" b="10476"/>
          <a:stretch/>
        </p:blipFill>
        <p:spPr>
          <a:xfrm>
            <a:off x="6749178" y="1942712"/>
            <a:ext cx="3596273" cy="34934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3804347-3F0C-6A92-C38B-9B7285186B4C}"/>
                  </a:ext>
                </a:extLst>
              </p14:cNvPr>
              <p14:cNvContentPartPr/>
              <p14:nvPr/>
            </p14:nvContentPartPr>
            <p14:xfrm>
              <a:off x="458640" y="1237680"/>
              <a:ext cx="3747409" cy="2245007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3804347-3F0C-6A92-C38B-9B7285186B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280" y="1228320"/>
                <a:ext cx="3765768" cy="2263727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E8639B9E-F156-C2B5-C674-5A7244D399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44690" y="2360183"/>
            <a:ext cx="3510172" cy="34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405AE0C-019B-6049-963A-66BE1A6FD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385335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727">
                      <a:extLst>
                        <a:ext uri="{9D8B030D-6E8A-4147-A177-3AD203B41FA5}">
                          <a16:colId xmlns:a16="http://schemas.microsoft.com/office/drawing/2014/main" val="4250505542"/>
                        </a:ext>
                      </a:extLst>
                    </a:gridCol>
                    <a:gridCol w="7259274">
                      <a:extLst>
                        <a:ext uri="{9D8B030D-6E8A-4147-A177-3AD203B41FA5}">
                          <a16:colId xmlns:a16="http://schemas.microsoft.com/office/drawing/2014/main" val="141724990"/>
                        </a:ext>
                      </a:extLst>
                    </a:gridCol>
                  </a:tblGrid>
                  <a:tr h="460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Modulus Functions - 2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i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Study the solutions carefully and answer these questions.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293820"/>
                      </a:ext>
                    </a:extLst>
                  </a:tr>
                  <a:tr h="3205269">
                    <a:tc>
                      <a:txBody>
                        <a:bodyPr/>
                        <a:lstStyle/>
                        <a:p>
                          <a:pPr algn="l" defTabSz="374400"/>
                          <a:r>
                            <a:rPr lang="en-GB" sz="1800" b="1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   </a:t>
                          </a:r>
                          <a:r>
                            <a:rPr lang="en-GB" sz="18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Ben has answered this question </a:t>
                          </a:r>
                          <a:r>
                            <a:rPr lang="en-GB" sz="1800" b="1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correctly</a:t>
                          </a:r>
                          <a:r>
                            <a:rPr lang="en-GB" sz="1800" b="0" i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6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b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</a:br>
                          <a: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Q: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	</a:t>
                          </a:r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18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A</a:t>
                          </a: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kumimoji="0" lang="en-GB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By substituting into the equation, show that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=−3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not a solution.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Draw a graph showing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 Show on the graph both the correct solution and the ‘phantom solution’.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How did Ben know to reject the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=−3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 solution?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4: 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What should Evie have done to avoid making the error?</a:t>
                          </a:r>
                          <a:endParaRPr lang="en-GB" sz="18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9183532"/>
                      </a:ext>
                    </a:extLst>
                  </a:tr>
                  <a:tr h="3192323">
                    <a:tc>
                      <a:txBody>
                        <a:bodyPr/>
                        <a:lstStyle/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Evie has answered the question </a:t>
                          </a:r>
                          <a:r>
                            <a:rPr kumimoji="0" lang="en-GB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incorrectly</a:t>
                          </a: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  Evie has used a different method to Ben.</a:t>
                          </a: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Q: </a:t>
                          </a: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Solve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6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GB" sz="18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A:</a:t>
                          </a:r>
                          <a:endParaRPr kumimoji="0" lang="en-GB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12327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405AE0C-019B-6049-963A-66BE1A6FD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385335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727">
                      <a:extLst>
                        <a:ext uri="{9D8B030D-6E8A-4147-A177-3AD203B41FA5}">
                          <a16:colId xmlns:a16="http://schemas.microsoft.com/office/drawing/2014/main" val="4250505542"/>
                        </a:ext>
                      </a:extLst>
                    </a:gridCol>
                    <a:gridCol w="7259274">
                      <a:extLst>
                        <a:ext uri="{9D8B030D-6E8A-4147-A177-3AD203B41FA5}">
                          <a16:colId xmlns:a16="http://schemas.microsoft.com/office/drawing/2014/main" val="141724990"/>
                        </a:ext>
                      </a:extLst>
                    </a:gridCol>
                  </a:tblGrid>
                  <a:tr h="460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Modulus Functions - 2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i="1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Study the solutions carefully and answer these questions.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293820"/>
                      </a:ext>
                    </a:extLst>
                  </a:tr>
                  <a:tr h="32052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5810" r="-147044" b="-9920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8007" t="-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9183532"/>
                      </a:ext>
                    </a:extLst>
                  </a:tr>
                  <a:tr h="3192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6733" r="-14704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123273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4A3E056-8BCE-182B-46FF-A1C2F508364D}"/>
              </a:ext>
            </a:extLst>
          </p:cNvPr>
          <p:cNvGrpSpPr/>
          <p:nvPr/>
        </p:nvGrpSpPr>
        <p:grpSpPr>
          <a:xfrm>
            <a:off x="108488" y="493362"/>
            <a:ext cx="4794140" cy="687091"/>
            <a:chOff x="108488" y="1180453"/>
            <a:chExt cx="4794140" cy="687091"/>
          </a:xfrm>
        </p:grpSpPr>
        <p:pic>
          <p:nvPicPr>
            <p:cNvPr id="17" name="Graphic 16" descr="Badge Tick1 with solid fill">
              <a:extLst>
                <a:ext uri="{FF2B5EF4-FFF2-40B4-BE49-F238E27FC236}">
                  <a16:creationId xmlns:a16="http://schemas.microsoft.com/office/drawing/2014/main" id="{D23D0B31-321A-1ECA-3FB5-A02D2178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5537" y="1180453"/>
              <a:ext cx="687091" cy="68709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9F2ACC9-9D52-D1F9-38FE-480B9F62B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88" y="1523999"/>
              <a:ext cx="4231037" cy="0"/>
            </a:xfrm>
            <a:prstGeom prst="line">
              <a:avLst/>
            </a:prstGeom>
            <a:ln w="381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567DA1-84B1-339A-8DC3-A9D2C0081952}"/>
              </a:ext>
            </a:extLst>
          </p:cNvPr>
          <p:cNvGrpSpPr/>
          <p:nvPr/>
        </p:nvGrpSpPr>
        <p:grpSpPr>
          <a:xfrm>
            <a:off x="108488" y="3970149"/>
            <a:ext cx="4794139" cy="687091"/>
            <a:chOff x="108488" y="493362"/>
            <a:chExt cx="4794139" cy="687091"/>
          </a:xfrm>
        </p:grpSpPr>
        <p:pic>
          <p:nvPicPr>
            <p:cNvPr id="14" name="Graphic 13" descr="Badge Cross with solid fill">
              <a:extLst>
                <a:ext uri="{FF2B5EF4-FFF2-40B4-BE49-F238E27FC236}">
                  <a16:creationId xmlns:a16="http://schemas.microsoft.com/office/drawing/2014/main" id="{9135DC0B-1DCF-712A-522B-0DC5B6FEC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15536" y="493362"/>
              <a:ext cx="687091" cy="687091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855708-5982-73F2-3A13-E27E5E1C9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488" y="836908"/>
              <a:ext cx="4231037" cy="0"/>
            </a:xfrm>
            <a:prstGeom prst="line">
              <a:avLst/>
            </a:prstGeom>
            <a:ln w="381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1D61B9-2A13-013F-24EB-C7B3523B36CD}"/>
                  </a:ext>
                </a:extLst>
              </p14:cNvPr>
              <p14:cNvContentPartPr/>
              <p14:nvPr/>
            </p14:nvContentPartPr>
            <p14:xfrm>
              <a:off x="190800" y="4679280"/>
              <a:ext cx="4441680" cy="2124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1D61B9-2A13-013F-24EB-C7B3523B36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440" y="4669920"/>
                <a:ext cx="4460400" cy="21430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2B7BD8A-F427-F044-B976-BC933858E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88561" y="2279467"/>
            <a:ext cx="3583200" cy="35792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88E061-AED9-E9B9-9CD8-52582E015024}"/>
                  </a:ext>
                </a:extLst>
              </p14:cNvPr>
              <p14:cNvContentPartPr/>
              <p14:nvPr/>
            </p14:nvContentPartPr>
            <p14:xfrm>
              <a:off x="459360" y="1240920"/>
              <a:ext cx="3466029" cy="22996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88E061-AED9-E9B9-9CD8-52582E0150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000" y="1231560"/>
                <a:ext cx="3484749" cy="23183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A picture containing white, dirty, day&#10;&#10;Description automatically generated">
            <a:extLst>
              <a:ext uri="{FF2B5EF4-FFF2-40B4-BE49-F238E27FC236}">
                <a16:creationId xmlns:a16="http://schemas.microsoft.com/office/drawing/2014/main" id="{04C02C19-0AF2-A346-B9B0-40242FE9A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6652" y="1838738"/>
            <a:ext cx="3600469" cy="37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306</Words>
  <Application>Microsoft Macintosh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2</cp:revision>
  <dcterms:created xsi:type="dcterms:W3CDTF">2022-04-06T12:13:52Z</dcterms:created>
  <dcterms:modified xsi:type="dcterms:W3CDTF">2022-07-04T16:15:08Z</dcterms:modified>
</cp:coreProperties>
</file>