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8" r:id="rId2"/>
    <p:sldId id="29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49"/>
    <p:restoredTop sz="94687"/>
  </p:normalViewPr>
  <p:slideViewPr>
    <p:cSldViewPr snapToGrid="0" snapToObjects="1">
      <p:cViewPr varScale="1">
        <p:scale>
          <a:sx n="160" d="100"/>
          <a:sy n="160" d="100"/>
        </p:scale>
        <p:origin x="2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05T18:17:17.595"/>
    </inkml:context>
    <inkml:brush xml:id="br0">
      <inkml:brushProperty name="width" value="0.07938" units="cm"/>
      <inkml:brushProperty name="height" value="0.07938" units="cm"/>
      <inkml:brushProperty name="color" value="#4472C4"/>
    </inkml:brush>
  </inkml:definitions>
  <inkml:trace contextRef="#ctx0" brushRef="#br0">3387 13449 20591,'3'0'3276,"-2"0"-815,-1 0-2125,10-1-112,2-5-89,14-6-68,-12 4 1,1-2-781,2 0 1,3-1 745,1 0 1,1-1-34,2 1 0,0-1 11,0 1 1,0 2-129,-2 2 0,-2 0 128,-3 2 1,-1 2 32,6 0 24,-9 2-68,-8 4-68,-3 6-21,-9 8 1543,-6 9-1493,-3-4 0,-2 0 5,4-6 1,-1 0 6,-3 4 0,1-2 27,-2 0 0,5-6 11,5-2 0,3-3-11,4-1 12,1 0-12,2 1 0,7 3 0,5 3-23,8 3 1,2 1 109,1 1-87,-1 0 11,-3 1-11,-4 0 11,-3 1-11,-5 3-34,-3 3 12,-4 1-23,-6 2 12,-3-2-91,-4-11 1,-2-1-73,-3-2 0,-2-3 117,0 1 1,0-2-145,-4-4 0,2-1 43,4-3 1,0-2-101,0 0 0,-1-2-68,1 1 1,0-3-325,1 0 0,0-2-2605,-10-8 3076,4 0 1,10 6-1,5 3 1</inkml:trace>
  <inkml:trace contextRef="#ctx0" brushRef="#br0" timeOffset="667">4258 13432 23224,'-28'3'194,"1"-1"0,1 0 1,2 2-151,7-1 1,1 2 23,-15 2-46,2 2 23,5-1 23,5 0-24,6-1-44,5 0-22,3 1 22,4 0 45,20 9-56,1-1-234,-1-3 0,2-1 245,-5-2 0,1 0-439,6 3 1,1-1 438,-4 1 0,2-1 0,3 1 0,2 1 11,-3-2 1,0 0 4,3 4 1,0 0-17,-10-4 0,-2-2 0,2 5 0,-5-1-89,-6 4-12,-14 0 78,-9 2 6,4-11 1,-2 1-46,-2-1 0,-2 0-16,-7 0 0,-2-2 61,3-3 0,0 0-45,0-2 1,1-1 49,5-3 1,3-3-33,-1-8-1,5-6 45,4-3 246,6-5 34,12-3-117,7 3 0,5 0-274,-4 6 0,3 1 129,-2 1 1,1 0 0,-1 2-14,1-1 1,-1 3-6,-2 1 0,-1 1-101,8-7 242,-6 7-3312,-4 4 3188,-1 5 1,-6 3 0,-3 1-1</inkml:trace>
  <inkml:trace contextRef="#ctx0" brushRef="#br0" timeOffset="1097">4759 13419 24883,'-15'12'123,"0"0"0,2-1 0,1 0-78,-5 4 0,2 0-23,1 0 1,2 8-91,6 2 68,14 7 34,8-8-454,-1-13 1,3-3 419,-1-2 0,1-1 0,3-2 0,0 1 0,2-2 0,1 0 0,-1 0 0,1-1-84,-1 0 0,-1 0-246,-1-1 0,-1 0-253,-3 0 0,0 0-1793,10 0-901,-7 0 2457,-6 0 1,-8 0 0,-1 0 0</inkml:trace>
  <inkml:trace contextRef="#ctx0" brushRef="#br0" timeOffset="1327">4881 13503 26474,'-2'29'97,"0"-1"0,0 1 0,0-3-97,-1-5 0,0-2-45,-1 2 0,1-2-168,0-1 1,-1-1-1021,2 4 0,0-3-1321,-2 7 2554,4 1 0,0-19 0,1-2 0</inkml:trace>
  <inkml:trace contextRef="#ctx0" brushRef="#br0" timeOffset="1681">5691 13561 21611,'-33'0'127,"0"-1"0,1 1 0,3 0-127,11-1 0,1 1-28,0 0 0,-1 0-420,-14-1-1962,4 0 2410,5 0 0,10 1 0,5 0 0</inkml:trace>
  <inkml:trace contextRef="#ctx0" brushRef="#br0" timeOffset="1964">5688 13878 23324,'-32'-3'-12,"0"0"1,1 1 0,5-1 0,3 1 0,-2 0-1082,-1 0 1,0 1 0,2-1 773,5 1 0,0 0 1,0 0-1,2 1 1,5 0-1</inkml:trace>
  <inkml:trace contextRef="#ctx0" brushRef="#br0" timeOffset="11447">6312 13485 21779,'32'-4'273,"0"-1"0,-1 1 0,1-1 0,0 1 0,0-1 0,0 1 0,-1 1 0,1-2 0,-1 1 0,-2 0 0,-4 2 0,-6 3 1336,2 10-1609,-26 10 50,-4-2 1,-3 1-51,1-3 0,-1 0-697,-7 7 1,0 0 573,3-5 0,-1-1-12,0 0 1,0 1-23,-1 0 1,0-2 100,1-1 0,1 1 70,-2 1 1,2-1 41,-4 4 12,4 1-68,13-15 0,8-1 56,3-3 888,10 0-921,3-2-1,5 0-22,0-1 138,-3 0-183,-4 1-359,0-1-256,-7 1-282,2-1-1545,-1 0-790,2 0 2457,3 0 1,-7 0 0,-2 0 0</inkml:trace>
  <inkml:trace contextRef="#ctx0" brushRef="#br0" timeOffset="13014">7377 13456 25219,'-19'19'47,"0"2"0,1-2 0,0 0 0,1-1 0,0-2-42,1-1 1,-1 0-171,-2 2 1,-1 2 0,1-2-329,2-1 0,-1 0-358,1 0 1,-1 0-1,2-1-2426,-2 5 3127,4-1 0,7-9 0,5-3 1</inkml:trace>
  <inkml:trace contextRef="#ctx0" brushRef="#br0" timeOffset="13264">7338 13692 20860,'0'-3'2185,"0"0"-1838,0 3-67,-46-46-258,32 35 1,1-1-662,-7-7 1,-3-3 0,1 4 638,6 4 0,2 2-56,0 1 0,0-2-840,-10-9-2381,3 5 3043,7 4 0,6 7 0,4 4 0</inkml:trace>
  <inkml:trace contextRef="#ctx0" brushRef="#br0" timeOffset="13617">7794 13324 21939,'2'28'85,"0"0"0,0 0 0,0-1 0,0-1 0,-1-1-68,0 1 0,-2-1-461,1 0 1,0 1 426,0-2 0,0 0-202,0-2 1,0-1-673,-1-1 1,1-2-849,-1 14 1739,0-6 0,1-13 0,0-5 0</inkml:trace>
  <inkml:trace contextRef="#ctx0" brushRef="#br0" timeOffset="14184">8245 13435 20826,'1'-3'1524,"0"0"-941,-1 3-448,-39-10-57,15 7-474,-4-2 0,1 0 418,-1 5 45,5 5-33,5 1 216,5 5-205,5 3-45,4 1-291,3-1-23,10-1 168,4-2 146,11-4 56,6-3 216,3-3-200,-14-3 1,-2-1-326,2-2 0,0 1 342,-1-3 1,0 0-6,-2-1 0,-1 1 39,9-6 0,-8 3-100,-6 3 10,-4 0-10,-3 3 438,1 0-360,-1 1 899,-2 2 131,0 0-885,-1 6-222,0 8-24,0 9 56,0 4 0,0 1-56,0-6 0,0 1-537,0 9 0,0-2 447,0-10 0,1 0-246,0 14-202,1-7-717,0-7-414,0-7-1608,2-3 2653,0-3 1,-1-5-1,-1 1 1</inkml:trace>
  <inkml:trace contextRef="#ctx0" brushRef="#br0" timeOffset="14683">8656 13368 23090,'27'0'226,"-1"0"0,1 0 1,-2 0-1,-1 0 1,-2 0-171,-5 1 0,0 0 67,6 3 0,0 1 0,10 3 17,-14-2 0,-2 1-16,-1 2-124,-6 1-34,-4-1 34,-3 4-246,-3 2 246,-4 3-101,-8 5-11,-7 3 95,8-13 0,-1 2 17,-6 3 0,0 1-233,6-5 1,-1-1 254,-2 4 1,2-1 33,1 1 101,4-2 111,6-3-223,5-2-45,10 0 79,10 0-63,-7-5 1,1-2-149,4 1 1,-1 0 131,1-3 0,1 1 0,1-1 0,-1-1-28,-1 0 0,0 0-213,-3 0 0,0 0-622,11 0-2414,-11 4 2741,-8 6 1,-7-4-1,-3 5 1</inkml:trace>
  <inkml:trace contextRef="#ctx0" brushRef="#br0" timeOffset="16942">5603 14523 22342,'-25'1'37,"1"0"0,0 1 1,2 0-38,-5 1-555,-5 0 437,15-2 1,0 0-147,-1 0 1,1 0-499,-16-1-1491,4 0-1024,0 0 2584,16 0 0,1 0 1,12 0-1</inkml:trace>
  <inkml:trace contextRef="#ctx0" brushRef="#br0" timeOffset="17248">5603 14776 23717,'-29'4'-120,"0"2"1,2-2 0,1-1-117,8-2 1,2-1-538,-15 0-549,0 0-1955,4 0 3250,3 0 0,12 0 1,5 0-1</inkml:trace>
  <inkml:trace contextRef="#ctx0" brushRef="#br0" timeOffset="62785">6242 14528 22406,'26'15'546,"0"-1"0,0 0 0,-1 0 0,12-3 0,-2-2 0,-16 3-406,-27 10 1,-16 2 0,3-1-593,6-7 1,1-1 440,0 1 0,1 2-12,-5 4 1,1 0 16,6-6 1,0-1 5,-1 2 0,0-1 11,3-2 256,6-6-301,1-3 171,5-3-81,5 1-11,18 2-45,0-2-6,-8 0 0,0-1-464,14 3 279,-15-2 0,0-1-112,1 0 1,2 0-6,-1 0 0,1-1-202,-2 0 0,1 0-812,-1 0 0,-1 0 1322,12 0 0,-13 0 0,-6-1 0</inkml:trace>
  <inkml:trace contextRef="#ctx0" brushRef="#br0" timeOffset="63139">7129 14637 23516,'3'0'1714,"1"0"-1490,-4 0-112,-23 18-55,7-2-752,-3-1 1,1 2 694,3-3 0,3 0 0,-2 0 0,0 0-107,-1 1 0,2-1-330,-1 1 1,1-2-186,-1-1 0,2 1-1529,-10 9-1126,3-4 2457,8 1 1,4-10 0,5 0 0</inkml:trace>
  <inkml:trace contextRef="#ctx0" brushRef="#br0" timeOffset="63387">7092 14923 24423,'-16'-27'204,"0"-1"1,1 5-1,-2 1 1,2 2-222,-2 3 0,0 2-948,-6-8 1,0 0 331,9 8 0,-1 1-1006,3 1 1,1 1 1621,-7-10 0,8 12 0,7 3 0</inkml:trace>
  <inkml:trace contextRef="#ctx0" brushRef="#br0" timeOffset="63953">7462 14535 23538,'27'0'295,"1"0"1,-1 0 0,-4 0 0,-1 0 0,0 0-246,9-1 1,-3 1-743,-6-1 0,-2 1 736,-1 0 1,-1-1 34,10 1 505,-11 0-584,-8 2-157,-9 10-11,-12 3 123,2-2 0,-2 1-464,-5 0 0,0 0 397,-4 2 0,0 0 95,0-1 0,-1 1 17,2-1 0,1 0 5,1-1 1,0-1 22,4 0 0,0-2 62,-7 9 1198,5 1-997,10-7-101,5 1-88,14-4 32,9 0-112,-6-5 1,3 0-381,2 0 1,0-1 357,2 0 0,-1-1 0,1 0 0,-1 0 225,-2-1 1,-1-2-1279,13 4-852,-6-3-1372,-7-1 2457,-3-1 1,-8 0 0,-2 0 0</inkml:trace>
  <inkml:trace contextRef="#ctx0" brushRef="#br0" timeOffset="64419">8463 14689 23672,'-28'18'190,"1"-1"1,0 0 0,4-3-135,7-6 0,2 1 11,-12 8 1,0 3-80,10-8 1,0 1-664,-8 8 0,2-1-1196,2 1-1406,4 1 2457,3-4 1,7-7 0,3-3 0</inkml:trace>
  <inkml:trace contextRef="#ctx0" brushRef="#br0" timeOffset="64684">8399 14953 25656,'-10'-20'100,"0"-1"1,0 0 0,-5-10 0,0 3-90,1 8 1,0 1-1651,0-2 1,-1 2 739,1-1 0,-1 2 720,0 0 0,0 2 62,0 3 0,0 0-1345,0 5-1,0 1 1672,-16-2 1,14 6-1,3 3 1</inkml:trace>
  <inkml:trace contextRef="#ctx0" brushRef="#br0" timeOffset="68318">9051 14452 25107,'-28'-13'14,"0"0"1,3 2 0,1 3-3,-5 5 10,1 2 23,1 7-23,2 4-22,4 8-11,12-3 0,2 1-124,-1 8 23,9 7 79,11-14-1,9-1-11,7-5 34,2-5-754,1-3 765,1-4 12,-1-4-241,-2-3 285,-2-7 56,-4 0-56,-1-1 23,-3 2-23,-4 1 0,-3 5 56,-6 3 101,-2 3 571,-4 1-493,0 20-268,0 3-12,0-2 0,0 2-202,0 0 1,0-2 195,0 1 1,0 1 0,0 0 0,0 0-6,0-1 0,0-1 0,0 0 0,0-2 194,0 15-406,0-4-483,0-5-437,0-4-1154,-1-2-991,-1-1 2457,0-3 1,1-6 0,1-4 0</inkml:trace>
  <inkml:trace contextRef="#ctx0" brushRef="#br0" timeOffset="68851">9741 14429 24737,'-17'7'160,"-1"1"1,1 0 0,0 1-139,-1 6 0,-1 1-11,1 4 1,-1 1-24,6-4 1,-1 3 0,3-2-602,-2 5 1,5 0 567,0 0 1,6-1 359,8 10-360,5-2 6,-2-16 0,2-2-698,14 11 619,-12-13 1,2-1-118,14 4-215,2-6 450,0-2 0,-1-5 22,-2-2 56,-2-4 568,-5-3-545,-6-3 11,-5 2-78,-6 1-34,-2-2 11,-1 0 11,-7-3 68,-5 0-90,-9 1 22,-7 0 265,-6 5-366,15 6 1,-3 0-550,0 2 1,-2 1 0,-1 0-466,-1 2 1,0 2 0,1 0 623,-1-1 1,1 0 0,1 0 0,-3 4 0,6-2 0,5 0 0</inkml:trace>
  <inkml:trace contextRef="#ctx0" brushRef="#br0" timeOffset="70076">5360 15538 23560,'-28'4'149,"0"1"1,2-2-1,2 1-104,-3-1-633,0-2 588,-2 1-45,3-1-324,0 0-639,6-1-743,4 0-1526,8 1 2664,4 3 1,4-2 0,0 2 0</inkml:trace>
  <inkml:trace contextRef="#ctx0" brushRef="#br0" timeOffset="70318">5410 15826 22540,'-31'3'75,"0"2"0,1-2 0,5 0-423,0-3-906,3 0-2023,3-2 3023,4 1 0,7 1 1,3-1-1</inkml:trace>
  <inkml:trace contextRef="#ctx0" brushRef="#br0" timeOffset="71151">6012 15587 16367,'6'0'3276,"-3"0"-4750,-3 0 1967,28-3 916,-11 2-1258,5 0 1,0-1 49,9 2 745,-3 0-902,1-1 1,1 1-28,-12 0 0,1 0-480,10 0 0,0 0 474,0 0 23,-4 2 2626,-7 3-2671,-9 2 538,-5 3-538,-3 4 22,-7 4-45,-5 1 1,0 1 10,-1-3 1,1-1 399,-6 6 0,-1 0-422,6-6 0,0-1 34,1-2 0,0 0-112,-8 8-1,-1 2 124,10-10-89,2 0-12,10-8 101,8-1 0,6 0 0,9-1 0,2-2-45,1 1-572,-9-2 1,2 0-2661,11 0 3049,-9 0 1,-1 0-1,-3 0 1,-2 0 0</inkml:trace>
  <inkml:trace contextRef="#ctx0" brushRef="#br0" timeOffset="71435">7097 15603 25759,'-19'18'-47,"1"2"0,-1-1 1,0 1-1,-4 4 0,1 0 1,3-5-173,3-7 1,1-2-484,1 1 0,1 0-1047,-11 11-1528,5-2 3177,2 1 1,9-10 0,2-1-1</inkml:trace>
  <inkml:trace contextRef="#ctx0" brushRef="#br0" timeOffset="71644">7048 15858 23516,'-17'-19'127,"0"0"1,0 0 0,1 1 0,0 2 0,1 0-156,0 4 0,0 1-1048,-1 0 0,2 0 1076,-12-8 0,12 8 0,5 4 0</inkml:trace>
  <inkml:trace contextRef="#ctx0" brushRef="#br0" timeOffset="72203">7377 15557 23740,'32'-2'242,"2"0"1,-4 0 0,0 1-170,-14 0 0,1 1-377,16-1 405,-2 1-34,-4 1 77,-9 2-111,-8 3 7,-5 4-164,-7 4 12,-8 7 101,-8 4-471,6-9 1,-2 1 464,-2 1 1,1 0 4,-8 6 1,1 1-12,4-3 1,-1-1-40,1-1 1,2 0-28,-1 2-12,14-13-437,6-5 280,7 0 79,8-3 56,9 0 67,6-1-620,-15 0 0,1 0-265,-2 0 0,2 0-698,-1 1 1,0 1 982,0 0 1,-1-1-1,2 3 1,-4-1 0</inkml:trace>
  <inkml:trace contextRef="#ctx0" brushRef="#br0" timeOffset="72492">8205 15652 23034,'2'3'1490,"1"-1"-1456,-3-2-23,-16 34-11,1-15-11,0 5 0,-1 1-395,3-13 1,-1-1 180,0 0 1,0 1-420,-1 0 0,1 0-561,1-1 1,0 1-2073,-9 9 2457,6-2 1,8-8 0,4-3 0</inkml:trace>
  <inkml:trace contextRef="#ctx0" brushRef="#br0" timeOffset="72727">8161 15828 22254,'-17'-18'80,"1"0"1,0 1 0,1-1 0,0 1-1,1 1-80,0-1 0,2 2-174,1-2 1,-1 1-1032,2-1 1,1 2 1204,-5-11 0,7 11 0,4 6 0</inkml:trace>
  <inkml:trace contextRef="#ctx0" brushRef="#br0" timeOffset="73335">8555 15459 18720,'0'-3'3276,"0"1"-1824,0 2-1306,26-3 11,-9 2-79,4 0 1,-1 0 10,7 1-33,0 4 46,-1 1-69,-3 6-33,-4 2-45,-5 2 23,-5 4 11,-5 2-68,-3 3 34,-8 4-33,-5 2-401,3-15 1,-2 1 450,0-1 0,-1 0-6,0 0 1,0-1-69,1-1 0,0 0 113,-9 9 12,4-4-1,6-6 34,5-5-56,4-2 848,6-5-848,5 1 223,10-1-302,7 0-111,3 0-628,-6 1 0,0 1-622,-4-1 0,-1 1-199,9-1 1,-1 1 982,-5-1 1,-3 1-1,5-1 1,-5-1 0</inkml:trace>
  <inkml:trace contextRef="#ctx0" brushRef="#br0" timeOffset="73635">9598 15554 17297,'-20'17'31,"1"0"0,-1 0 1,2-1-1,-1-1 1,2-1-16,1-4 1,0 0-11,1 1 0,1-2 16,-1 2 0,0-1 577,1 0 1,0 1-802,0 0 1,0-1-2085,-10 10 2488,5-3 1,9-7-1,4-2 1</inkml:trace>
  <inkml:trace contextRef="#ctx0" brushRef="#br0" timeOffset="73894">9514 15814 21622,'-11'-20'170,"1"-1"0,0-1 1,0 3-1,-1-1 0,2 1-170,-3-3 0,0 2-151,-1-1 0,0 0-578,0 0 1,-1-1-911,2 4 1,-1 1 982,-1 2 1,2 2-1,-1-3 1,2 9 0</inkml:trace>
  <inkml:trace contextRef="#ctx0" brushRef="#br0" timeOffset="76768">10089 15381 22564,'-25'10'347,"1"-1"0,2-1 0,4 1 56,10 7-88,5-1-47,0 3-122,4 1-101,7-1-34,5 1-22,11-3-311,-9-9 0,2 0 322,0-2 0,1-1 5,7 0 1,3-2-6,-3 1 0,1-1-604,6-1 1,1 1 608,-3 0 1,-2 0-6,1-1 0,-3 1-107,-1-1 1,-1 1-152,-4 0 1,0-1-771,12 1-899,-8 0-1350,-6-1 2457,-5 0 1,-8-1 0,-2 2 0</inkml:trace>
  <inkml:trace contextRef="#ctx0" brushRef="#br0" timeOffset="77034">10297 15503 20625,'-2'24'293,"0"-1"1,1 1-1,-1-1 1,-1 0-1,2-1-293,0 6 0,-1-1-882,1-1 1,0 1 836,1-2 0,-1-2-218,1-3 0,0-1-120,0 13-2894,0-9 3194,2-7 1,-2-8-1,1-3 1</inkml:trace>
  <inkml:trace contextRef="#ctx0" brushRef="#br0" timeOffset="77810">10984 15441 22866,'-29'5'33,"1"-1"1,0 1 0,2-1-1,1 1 1,3-1 0,-7 7 55,2-1 1,6 2 44,-4 1-134,20-4-11,-8 1-67,13-3 78,12 1 67,-3 3-22,16 2-12,-5 0 1,0 0-29,-3-2 1,0-1-3,4 2 1,3 0 0,-3 0-837,1-1 0,-2-1 833,7 3 0,0 0-22,-10-4 0,-2-1-476,11 9 453,-9-1 45,-7 1-11,-5 2 5,-9-3 0,-4 0-11,-6 0 1,-3-2 10,0 2 1,-1-3 535,-5-1 0,-1-4-547,7-6 0,0 0 6,0 0 0,0-2 0,-14-3 22,5-5 469,4-4-357,6-6 56,6 0-44,4 1 178,4-1 125,8-2-158,5-3-219,-2 10 1,2 0 4,1-1 1,2-1-28,0 0 0,0-1-22,6-7 0,-1 0-17,-4 6 0,-1 0 0,4-5 0,-1-1 0,3-2-12,-4 3-144,-3 3-1947,-4 2-1174,-6 7 3160,-6 3 1,2 6 0,-4 1-1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05T18:42:48.942"/>
    </inkml:context>
    <inkml:brush xml:id="br0">
      <inkml:brushProperty name="width" value="0.07938" units="cm"/>
      <inkml:brushProperty name="height" value="0.07938" units="cm"/>
      <inkml:brushProperty name="color" value="#0000FF"/>
    </inkml:brush>
  </inkml:definitions>
  <inkml:trace contextRef="#ctx0" brushRef="#br0">17291 8854 26261,'29'-6'164,"2"2"0,-2 0 1,-2 0-154,-5 3 0,-2-1 0,2 1 1,0 1-7,0-1 1,0 1-1530,15 0 1524,-7 0 484,-12 1-618,-9 4 229,-20 16-106,4 1-6,-6-5 0,-1-1-72,-3 7 89,-5-3 0,4-5 810,5-2-799,2-3 11,6 1-22,3 2-123,1 1 101,9 4 22,6 3 11,10 5-251,-10-12 0,0 0 240,1 2 0,-2 1-12,1 0 1,-1 0-23,-2 1 1,-1-1 11,6 16-12,-7-1-112,-6-5 135,-2-1-11,-10-3 22,-5-3 0,-15-3 0,-7-5-306,15-8 0,-1 0 289,-1-2 0,0-1 6,0-1 0,0 0-191,1-1 0,1-2-239,2 0 0,1-2-612,-13-10-2224,11-1 3249,10-2 0,7 7 1,3 3-1</inkml:trace>
  <inkml:trace contextRef="#ctx0" brushRef="#br0" timeOffset="488">18315 8980 22315,'-30'0'138,"1"0"1,-1 0 0,2 2 0,1-1 0,3 2-77,2 2 0,3 1 16,-15 10 113,7 1 431,10 0-387,7-1 9,7-2-244,8 0 61,6-5-129,10-2 68,11-4 112,6-8-106,-17 0 0,1 0 5,1-2 0,0-2-43,-1 0 1,0-1 104,-1 1 0,-1 1 117,16-6-44,-7 7-57,-5 3-21,-7 4-12,-4 0-33,-7 7-23,-3 9 100,-2 12-21,-1 9-108,0-17 1,0 1 50,0 1 0,0 0-5,0-1 0,0-1-17,0 19 0,0-8-123,0-6-651,0-7-256,0-7-1648,0-6 2678,0-2 0,0-3 0,0 0 0</inkml:trace>
  <inkml:trace contextRef="#ctx0" brushRef="#br0" timeOffset="896">18933 8878 25241,'-19'32'190,"1"1"1,1-2 0,0-2-152,4-9 0,1 0-1011,-1 1 1,2 1 999,0-1 0,2 1 11,0-1 0,3 2 32,1-1 1,2 1-67,1-1 1,0 1-6,2 1 0,2-1-6,3 0 1,2 0-23,3-1 0,2-2-6,4-1 1,3-2 27,1-6 1,2 0 5,1-4 0,2-2 5,1-4 1,0-2-325,1-4 1,1-3 307,0-3 0,0-2 11,0-7 0,-2-3-302,-1 4 0,-2-2 307,-1-5 1,-3-1-6,-2 4 0,-5-2 0,-3-5 0,-1 0 0,-3-2 0,-3-1 0,-6 1 0,-5-1-22,-2 2 0,-3 2-68,-6 3 0,-4 2-241,-4 5 1,-2 4-648,-2 5 0,-3 2-661,1 4 1,-2 4 1091,-1 8 1,2 1 0,14-6 0,2 0 0,-11 14 0</inkml:trace>
  <inkml:trace contextRef="#ctx0" brushRef="#br0" timeOffset="1970">18011 9904 22668,'-20'21'152,"0"0"1,1 0-1,-4 0 1,0-1-1,1-1-107,-2 3 0,-1 0-23,-4 0 0,-2 1 1,3 0-638,0 2 0,-1 0 615,3-3 0,-1 0 0,2-2-95,1-1 0,2-1 177,3-4 0,0 1-1494,-11 9-940,9-5 2352,8-2 0,5-8 0,6-2 0</inkml:trace>
  <inkml:trace contextRef="#ctx0" brushRef="#br0" timeOffset="3141">17029 10674 21824,'-32'0'44,"1"1"1,3-1 0,2 2-45,-3 2 56,3 3 90,4 0 280,7 0 67,3 1-124,8 1-234,1 3-46,4 2 1,11 6-45,3 0 0,5 0-45,-1-3 0,1-1-788,9 8 0,1 0 827,-6-6 1,0 0-29,1 0 0,1-1-235,-3 1 1,-2 1 290,-1-3 0,-1-1-67,-3 2 0,-4-1-11,7 11 0,-10 0-79,-8-4-67,-14 0-118,-6-13 1,-4-2 39,4-1 0,-1-1-237,-11-1 0,0-2 125,10-1 0,0-2-1155,-18-3-1775,6-1 3115,7-11 1,12 10 0,6-6 0</inkml:trace>
  <inkml:trace contextRef="#ctx0" brushRef="#br0" timeOffset="3403">17135 10665 22103,'24'8'58,"2"0"1,-1 0 0,9 3 0,-4-3-59,-1-7-90,-5-1-649,-3 2-1356,-5 1 2306,-2 5 0,-8-4 0,-1 2 0</inkml:trace>
  <inkml:trace contextRef="#ctx0" brushRef="#br0" timeOffset="4285">18631 9935 23826,'22'22'127,"1"0"1,-1 0 0,-1-1 0,0 0 0,-3-2-11,1-3 1,-2 1-493,4 1 1,0 1 396,3 2 1,0 0-1646,2 1 1,0 2 1633,2 1 0,-2 2-11,2 0 0,-2 2 161,-9-9 1,0 1 0,1-1-191,7 10 1,-1-1-365,1-1 1,-1-1 162,-1-3 0,-1-1-347,-1-3 0,-1-2-401,-4-2 1,-2 0-2300,6 8 2948,-11-4 0,-5-11 0,-4-2 0</inkml:trace>
  <inkml:trace contextRef="#ctx0" brushRef="#br0" timeOffset="5879">22721 8768 22855,'28'0'197,"2"0"1,3 0 0,-2 0-119,1 0-23,-12 1 0,-1 0 67,10 2 0,-5 2 113,-2 4-236,-12-1-22,-2 4-24,-10 0 1,-5 2 1,-4 1 10,-4-1 34,0-1-11,5-5 11,0 0 11,6-2-67,2 1-45,3 0-11,11 5 11,4 2 23,12 5-68,1 6 135,-13-11 0,-2 1-34,4 9 0,-1 2-199,-5-8 0,-1 1 160,0 5 0,-1 0-84,-4 8 168,-6-4 22,-11-2-22,-8-2 0,3-13 0,-2-1-11,-2-2 0,-2 0-1,-1-3 1,0-1 11,-1-2 0,0 0 6,0-1 0,2-3-6,0-1 0,1-3-12,-13-11-10,5-9-651,10-4-2604,9-1 3096,6 5 1,4 10-1,0 7 1</inkml:trace>
  <inkml:trace contextRef="#ctx0" brushRef="#br0" timeOffset="6390">23683 8798 20753,'-38'-1'78,"0"1"0,3-1 1,2 1-57,-5 3-22,6 4 618,6 4-618,11 5 0,5-1 170,7 1-170,9-1 154,7-3-120,9-8 33,8 7 134,5-13 72,2 9-72,1-10 23,1-3 33,-15-1 1,-1-1 124,13-6-259,-3 1 11,-18 6 57,-9 6-23,-1 1-157,-2 7 328,1 9-260,-1 10-57,-1 10 1,-1 3-23,0-18 0,-2 0 5,1-1 1,0-1-17,0 20-202,1-2-460,0-6-402,1-4-1200,2-7 2275,0-6 0,-1-8 0,1-3 0</inkml:trace>
  <inkml:trace contextRef="#ctx0" brushRef="#br0" timeOffset="6820">24302 8934 21185,'1'-5'2297,"-1"0"-1658,0 5-471,-37-1 11,18 6-95,-5-2 0,0 1 51,5 14-12,3 3-34,6 6-44,5 8-161,3-17 1,2 2 115,0 2 0,2-1-391,2 0 1,3 0 390,3-1 0,1-3 33,6 0 1,2-3-29,3-2 1,1-2 11,4-3 0,0-2-17,2-1 0,0-1 5,2-3 1,-1-2-6,-1-1 0,-1-2 5,-1-1 1,-2-3 5,-3-2 0,-3-2-5,-1 0 0,-3-2-175,8-16 158,-11-6 5,-7 17 1,-3 1 5,-1-3 0,-3 1-17,-5-1 0,-1 1-545,-3 1 1,-3 1 202,-6 3 1,-1 0-415,-3 3 0,-1 4-866,-2 2 1,0 1 1197,-3 2 0,3 2 1,-5 2-1,7 0 0</inkml:trace>
  <inkml:trace contextRef="#ctx0" brushRef="#br0" timeOffset="7520">23406 9711 22453,'-22'21'78,"-1"-2"1,1 2 0,0-1-1,-7 6 1,0 0 0,3-2-51,-1-1 0,2-1-900,0 2 0,-1 0 872,2-2 0,1 1-34,2-3 1,1 0 346,2-3 0,3 0-1210,-11 9-1321,12-5 2218,7-7 0,5-5 0,2-4 0</inkml:trace>
  <inkml:trace contextRef="#ctx0" brushRef="#br0" timeOffset="15571">24217 9727 22014,'4'2'2185,"-2"1"-1636,-2-3-414,25 48-1250,-9-24 1204,2 7 1,2 1-6,-6-15 0,-2-3-45,4 2 1,1 0-12,2 1 0,0-2 0,2 1 0,0-1-17,0-2 1,1 1 4,-2-2 1,0 1-11,-2-1 0,-2-2 409,11 10-415,-6-3-11,-7-2 169,-5-3-315,-2-4-246,-4-1-718,-2-1-658,0-2-1498,-1 0 2457,0 0 1,0-2 0,0 1 0</inkml:trace>
  <inkml:trace contextRef="#ctx0" brushRef="#br0" timeOffset="16618">24481 10653 21163,'2'7'1546,"0"-3"-1363,0 18 0,-1 10 0,0-2-1298,-1-7 1,1 2 1132,-1 12 1,1 6 0,-1-6 53,0-6 1,-1-4 415,0-1 0,0-2-427,0-3 1,1-1-17,0 10 325,0-9-986,0-7-1872,0-6 2488,0-4 0,0-1 0,0-3 0</inkml:trace>
  <inkml:trace contextRef="#ctx0" brushRef="#br0" timeOffset="17175">24718 10611 22704,'34'7'187,"-2"-1"0,0-1 0,-3 0-75,5 4 78,-4-2 102,-3 1 348,-10-1-540,-3-6 141,-7 9-241,-3-9 38,-1 11-150,-3-7 206,0 1-262,-2 1 67,-2 0 68,1-3 33,-3 1 33,3-2-10,2 1 10,0-1 1,1 0-34,0 2 34,0 2-12,5 4-22,7 3 0,8 7 11,4 1-11,0 5 0,-3-5-11,-3 11 0,-3-10-12,-6 10-21,-4-8-1,-3-2 0,-2-2 0,-7-2 45,-3-4-22,-10-5-23,-3-4 0,-13-3-11,8-7-236,-8-5-839,15-9-1357,3-9 2488,6-1 0,7 10 0,3 5 0</inkml:trace>
  <inkml:trace contextRef="#ctx0" brushRef="#br0" timeOffset="17726">25554 10774 24222,'-22'-5'952,"-2"2"-728,-2 3-3501,-1 4 2209,7 5 0,0 1 1090,-8 9 363,11-2 1,2-1-375,-2 15 757,6 2-768,5 4 0,4 1 23,8 0 10,6-2-10,10-5-18,-9-18 1,4 1-6,0-2 0,2-3 0,2 0 0,-1-2 0,3-1 0,0-3 22,1 0 1,1-2-214,0 0 0,0-2 202,0-3 0,0-2 11,-1-1 1,-1-2-6,-1-2 0,0-3 16,-3 0 1,-2 0-23,0-1 0,-2-1-5,-4 1 0,-1-3-6,4-15-34,-8-4 2610,-3-1-2598,-13 3 22,4 16 0,-1 0 0,-6 3 0,-2-1-17,0 1 0,-1 3-22,-2-1 0,1 2-90,-2 3 0,0 2-409,-19-4-1042,3 6-1288,-2 4 2868,7 1 0,12 1 0,6-1 0</inkml:trace>
  <inkml:trace contextRef="#ctx0" brushRef="#br0" timeOffset="19371">28694 8935 25230,'34'-4'235,"1"1"1,-2-1-1,-3 1-100,3 3-35,1 0 12,-3 0-56,-3 2 23,-6 2-12,-9 3-67,-5 3-67,-5 2 22,-6 4 11,-6 3-10,-3-1-12,-4 0 11,1-3 0,3-5 45,4-2 11,3-4 0,4-1 12,0 1-23,4 2-23,7 3-10,7 5-79,12 3-34,1 5 95,-7-5 1,0 0 28,1 11-123,-3-10 1,-2 1 111,-9 4-69,4-3 35,-10-2-56,-5 0 112,-11-8 11,-9 12-23,-12-12-439,13 0 1,-2-2 416,-1-4 0,0-1 11,-2-2 1,1 1-221,1-2 0,1 0 63,1-3 1,2-2-471,-11-11-1031,10 2-1585,10-11 2801,9 9 1,2 5 0,1 0 0</inkml:trace>
  <inkml:trace contextRef="#ctx0" brushRef="#br0" timeOffset="19879">29614 8934 21622,'1'-4'1468,"-1"1"-1407,-20 1 1,-9 2-51,2 0-11,3 0 0,-5 1 0,4 1 0,-5 7 0,-4 7-22,22 3-79,6 1-56,6-2 101,11-1 56,5-2 39,6-9 1,2-2 173,14 1-339,-10-3 0,0-6 294,-7 0 0,-1-1 39,1-2 1,-2-2 10,0 0 1,-3-1 196,16-7-102,-8 1-122,-6 2-124,-5 4-11,-4 4-11,-3 1 45,-4 3 212,-1 1 375,-1 7-654,0 6 21,0 12-44,0 11-545,0 2 455,0-4-84,0-12 1,0-2-287,0 9-1758,0 9-718,0-18 2936,5-2 0,-3-14 0,3-2 0</inkml:trace>
  <inkml:trace contextRef="#ctx0" brushRef="#br0" timeOffset="20347">30370 8903 25207,'-38'-1'718,"4"5"-528,10 6-33,0 8-608,3 4 519,1 3-12,3 2 0,7 4-23,3 0-22,4 2-11,10 1 68,7-3-35,12-3-33,-9-15 0,3-1-339,1-3 1,2-1 338,0 0 0,1-3 0,1-2 0,1-1 0,-1 0 0,1-2 5,-1-2 1,1-1-6,-1-2 0,0-3 0,-4-2 0,1-2 0,-2 0 0,-1-3 0,-3-3 0,-4 0 52,0-2 0,-3-2-75,-3 1 1,-2-1 16,-3 0 1,-4 0-1,-4 2 1,-2 3-587,-5-3 0,-1 2 536,-4 1 0,-2 1-168,-2 2 0,-1 1-370,-1 3 0,0 3-986,0 0 1,-2 4 1608,1 1 1,1 2-1,-3 0 1,6 1 0</inkml:trace>
  <inkml:trace contextRef="#ctx0" brushRef="#br0" timeOffset="21613">29770 9255 24703,'0'9'79,"0"4"-79,0 2 67,0 1-22,0 0-45,0 1-23,0-5 1,0 2-168,0-4-281,2 0-1289,1-3-1517,1-2 2992,1-2 1,-3 0 0,-2-3 0</inkml:trace>
  <inkml:trace contextRef="#ctx0" brushRef="#br0" timeOffset="23551">29383 9845 24961,'-16'13'71,"0"1"0,-1-1 0,-1 2-38,2-2 1,-2 2-762,-2 2 1,0-1 771,0 3 1,-1 0-23,2 0 1,-2 2 10,-5 7 1,0 0-40,8-7 1,0 0-14,0 0 1,0 1-1,2-2-65,3-4 0,2 0 21,-4 3 1,1-1-914,-1 2-1199,4-3 2175,5-2 0,4-7 0,2-2 0</inkml:trace>
  <inkml:trace contextRef="#ctx0" brushRef="#br0" timeOffset="24461">30191 9820 25454,'12'15'975,"3"5"-841,1 7-89,-6-11 0,1 1-487,-1 2 1,3 1 469,-1 2 0,1 1-330,0 1 1,2 1 329,1 1 0,-1 1-510,2 0 1,0 0 503,0 0 1,-1-1-7,1-1 1,-1 1-6,-2-3 1,1 1-12,-1-1 0,-2-2-66,-1 0 1,-2-2 76,7 14-11,-5-3 371,-2-9-371,-3-7-103,-2-7-1320,2-3-541,3-7 1964,0-3 0,-4 2 0,-1-1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6EBBA7-EBC6-FC4D-B1EE-7916F28F6B38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F369D-759D-8748-85F9-A0F71CF5B9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747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6F369D-759D-8748-85F9-A0F71CF5B90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845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301FC-964C-6B42-9EDE-07685BD0A2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95E709-428B-4347-AA8A-364428E719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1F4A2-BB11-AF41-A20C-601BCBBD3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4F0DB-5BB8-904A-B5D9-0468B7E50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9B1A6-084F-3B47-9E5D-4F23C19A1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972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9EE3F-8667-C745-B453-E9EFF22A7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3A2907-B54C-CD42-A639-50C7FF871F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20BE9-A1F2-794E-A106-0BBD21AB5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AFF65-EF7B-FD42-A80B-B01BBDD29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D0C7E-2C19-8B4E-B824-6E6F8A50B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71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84D880-51F2-B141-BA5A-B69244856E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D81D61-DCDB-C54C-B9B1-AA0252D198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6E589-118D-F646-AEB7-DC181DC3C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51201-39DD-0C47-8A8D-6BB49E5D9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A34E6-5595-824F-9B9B-73050886C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429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86A02-7419-FA49-BDFC-ED8135FDB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9C42D-A6D3-514C-AA75-967A2C974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48602-941B-DC42-A983-8CDA31240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415C1D-EA9B-E049-BC43-61DC1616F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75585-E9D2-D54E-A236-9410524EF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3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57415-54A6-7C48-8607-E89468BE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C78898-6759-D64D-97EB-DA5BE89B3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AA902-3DD0-554D-9E97-D655EB374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7370E-37ED-0A45-94A4-DED3C1ADD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3A5C1-B995-BC44-9A65-9622753AF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403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DFAA7-8EBD-1C47-A1AD-514AB923E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A7D27-952A-4C48-87A3-32FA5E4722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E048FA-81EB-E444-8135-95B9F52C03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27E097-EE3C-2047-A2D3-AF1C18BFD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0A7ACC-14E3-8246-9A76-643BD369A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08B46B-4C05-7F4A-B344-50CC57680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35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E076A-D397-5D4B-B011-054FBC875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CC85FF-9FEB-4C44-88F1-3B9E13A324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AA22C0-5B87-1542-92D5-E255156C4E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BE79C7-9497-DE4F-984A-05AE3D2B91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CC325D-1D4B-3E47-8A8F-A69C94BD41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C256CF-7135-8044-BABC-EDDE17925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E5C041-3124-B44B-8DC8-753F326AE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241E72-63DD-6C44-898F-B2406D9E6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88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74EC6-4695-AD41-8614-D19690679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770F53-0365-3142-A040-640C8B5DF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755665-45E6-D143-822B-63DD46030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A5A398-CFE2-FA41-8B88-B1021EE04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114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26DA29-CE29-8044-B9C9-1A84A457F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1DB3B1-7DE0-D149-8BA8-CCDF71757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ED39F9-EBFB-B34D-B9BD-F622E3C83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74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68E6-1688-9D4A-A20F-1A1217EAC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9D3BD-DA85-484D-8B0A-6D5B7557D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A8D842-64EE-124D-AE88-E3D5BF41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666320-F512-F643-8C13-C03228966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35353F-454C-9F45-B81D-3535315C8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C9CF0C-0254-BF4B-9F95-78BE9F2F9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664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802B5-87A3-BC43-90B6-509668229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FCB414-3887-4E46-B4C4-753315502C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8832F9-45F2-2A4D-B153-B7467C2A89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7026C7-C014-154F-A1C3-8E628B876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F859BD-E67D-6D4B-A44B-9D8538AF7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6275DF-FA75-1746-8CC8-063ECD9F2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770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CEBBF3-23D8-E640-A761-1C17173FD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ED2F72-181D-DC48-A5A5-026A77750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14EE1-361A-2841-867A-6C33EAEE08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BFB88-400F-6343-B885-8941C37D2F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720B3-DB01-1348-B9C9-E3F2741FD2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20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13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6.emf"/><Relationship Id="rId12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11" Type="http://schemas.openxmlformats.org/officeDocument/2006/relationships/image" Target="../media/image11.png"/><Relationship Id="rId5" Type="http://schemas.openxmlformats.org/officeDocument/2006/relationships/image" Target="../media/image1.png"/><Relationship Id="rId15" Type="http://schemas.openxmlformats.org/officeDocument/2006/relationships/image" Target="../media/image14.png"/><Relationship Id="rId4" Type="http://schemas.openxmlformats.org/officeDocument/2006/relationships/image" Target="../media/image5.svg"/><Relationship Id="rId14" Type="http://schemas.openxmlformats.org/officeDocument/2006/relationships/customXml" Target="../ink/ink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C405AE0C-019B-6049-963A-66BE1A6FDA3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59876984"/>
                  </p:ext>
                </p:extLst>
              </p:nvPr>
            </p:nvGraphicFramePr>
            <p:xfrm>
              <a:off x="0" y="0"/>
              <a:ext cx="12192001" cy="685800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932727">
                      <a:extLst>
                        <a:ext uri="{9D8B030D-6E8A-4147-A177-3AD203B41FA5}">
                          <a16:colId xmlns:a16="http://schemas.microsoft.com/office/drawing/2014/main" val="4250505542"/>
                        </a:ext>
                      </a:extLst>
                    </a:gridCol>
                    <a:gridCol w="7259274">
                      <a:extLst>
                        <a:ext uri="{9D8B030D-6E8A-4147-A177-3AD203B41FA5}">
                          <a16:colId xmlns:a16="http://schemas.microsoft.com/office/drawing/2014/main" val="141724990"/>
                        </a:ext>
                      </a:extLst>
                    </a:gridCol>
                  </a:tblGrid>
                  <a:tr h="4586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Prime Factorisation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0" i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Study the solutions carefully and answer these questions.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04293820"/>
                      </a:ext>
                    </a:extLst>
                  </a:tr>
                  <a:tr h="2133123">
                    <a:tc rowSpan="2">
                      <a:txBody>
                        <a:bodyPr/>
                        <a:lstStyle/>
                        <a:p>
                          <a:pPr algn="l" defTabSz="374400"/>
                          <a:r>
                            <a:rPr lang="en-GB" sz="1800" b="1" i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    </a:t>
                          </a:r>
                          <a:r>
                            <a:rPr lang="en-GB" sz="1800" b="0" i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Ben has answered this question </a:t>
                          </a:r>
                          <a:r>
                            <a:rPr lang="en-GB" sz="1800" b="1" i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correctly</a:t>
                          </a:r>
                          <a:r>
                            <a:rPr lang="en-GB" sz="1800" b="0" i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.</a:t>
                          </a:r>
                          <a:endParaRPr lang="en-GB" sz="2400" b="1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  <a:p>
                          <a:pPr defTabSz="374400"/>
                          <a:r>
                            <a:rPr lang="en-GB" sz="600" b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 </a:t>
                          </a:r>
                          <a:br>
                            <a:rPr lang="en-GB" sz="2000" b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</a:br>
                          <a:r>
                            <a:rPr lang="en-GB" sz="2000" b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Q: </a:t>
                          </a:r>
                          <a:r>
                            <a:rPr lang="en-GB" sz="2000" b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	</a:t>
                          </a:r>
                          <a:r>
                            <a:rPr lang="en-GB" sz="1600" b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Write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dirty="0" smtClean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378</m:t>
                              </m:r>
                            </m:oMath>
                          </a14:m>
                          <a:r>
                            <a:rPr lang="en-GB" sz="1600" b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 as the product of its prime factors.</a:t>
                          </a:r>
                          <a:endParaRPr lang="en-GB" sz="1800" b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  <a:p>
                          <a:pPr marL="0" marR="0" lvl="0" indent="0" algn="l" defTabSz="37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b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A</a:t>
                          </a:r>
                          <a:r>
                            <a:rPr kumimoji="0" lang="en-GB" sz="2000" b="1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:</a:t>
                          </a:r>
                          <a:endParaRPr kumimoji="0" lang="en-GB" sz="20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b="1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1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1: </a:t>
                          </a:r>
                          <a:r>
                            <a:rPr lang="en-GB" sz="1800" dirty="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Answer Evie’s question using Ben’s method.</a:t>
                          </a:r>
                          <a:endParaRPr lang="en-GB" sz="18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039183532"/>
                      </a:ext>
                    </a:extLst>
                  </a:tr>
                  <a:tr h="1066562">
                    <a:tc vMerge="1">
                      <a:txBody>
                        <a:bodyPr/>
                        <a:lstStyle/>
                        <a:p>
                          <a:r>
                            <a:rPr lang="en-GB" sz="2400" b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A: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1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2: </a:t>
                          </a:r>
                          <a:r>
                            <a:rPr lang="en-GB" sz="1800" dirty="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Answer Ben’s question using Evie’s method.</a:t>
                          </a:r>
                          <a:endParaRPr lang="en-GB" sz="1800" b="0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01795144"/>
                      </a:ext>
                    </a:extLst>
                  </a:tr>
                  <a:tr h="1066562">
                    <a:tc rowSpan="2">
                      <a:txBody>
                        <a:bodyPr/>
                        <a:lstStyle/>
                        <a:p>
                          <a:pPr marL="0" marR="0" lvl="0" indent="0" algn="l" defTabSz="37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   Evie has answered this question </a:t>
                          </a:r>
                          <a:r>
                            <a:rPr kumimoji="0" lang="en-GB" sz="18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correctly</a:t>
                          </a:r>
                          <a: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.</a:t>
                          </a:r>
                          <a:b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</a:br>
                          <a: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   Evie has used a different method to Ben.</a:t>
                          </a:r>
                          <a:endParaRPr kumimoji="0" lang="en-GB" sz="2400" b="1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37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600" b="1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br>
                            <a:rPr kumimoji="0" lang="en-GB" sz="2000" b="1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</a:br>
                          <a:r>
                            <a:rPr kumimoji="0" lang="en-GB" sz="2000" b="1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Q: </a:t>
                          </a:r>
                          <a:r>
                            <a:rPr kumimoji="0" lang="en-GB" sz="20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	</a:t>
                          </a:r>
                          <a:r>
                            <a:rPr kumimoji="0" lang="en-GB" sz="16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Write </a:t>
                          </a:r>
                          <a14:m>
                            <m:oMath xmlns:m="http://schemas.openxmlformats.org/officeDocument/2006/math">
                              <m:r>
                                <a:rPr kumimoji="0" lang="en-GB" sz="16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360</m:t>
                              </m:r>
                            </m:oMath>
                          </a14:m>
                          <a:r>
                            <a:rPr kumimoji="0" lang="en-GB" sz="16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 as the product of its prime factors.</a:t>
                          </a: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37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1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A:</a:t>
                          </a:r>
                          <a:endParaRPr kumimoji="0" lang="en-GB" sz="20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b="1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41232732"/>
                      </a:ext>
                    </a:extLst>
                  </a:tr>
                  <a:tr h="2133123">
                    <a:tc vMerge="1">
                      <a:txBody>
                        <a:bodyPr/>
                        <a:lstStyle/>
                        <a:p>
                          <a:endParaRPr lang="en-GB" sz="2400" b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1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3: </a:t>
                          </a:r>
                          <a:r>
                            <a:rPr lang="en-GB" sz="1800" dirty="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Write down one possible benefit of each method.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4267176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C405AE0C-019B-6049-963A-66BE1A6FDA3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59876984"/>
                  </p:ext>
                </p:extLst>
              </p:nvPr>
            </p:nvGraphicFramePr>
            <p:xfrm>
              <a:off x="0" y="0"/>
              <a:ext cx="12192001" cy="685800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932727">
                      <a:extLst>
                        <a:ext uri="{9D8B030D-6E8A-4147-A177-3AD203B41FA5}">
                          <a16:colId xmlns:a16="http://schemas.microsoft.com/office/drawing/2014/main" val="4250505542"/>
                        </a:ext>
                      </a:extLst>
                    </a:gridCol>
                    <a:gridCol w="7259274">
                      <a:extLst>
                        <a:ext uri="{9D8B030D-6E8A-4147-A177-3AD203B41FA5}">
                          <a16:colId xmlns:a16="http://schemas.microsoft.com/office/drawing/2014/main" val="141724990"/>
                        </a:ext>
                      </a:extLst>
                    </a:gridCol>
                  </a:tblGrid>
                  <a:tr h="4586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Prime Factorisation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0" i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Study the solutions carefully and answer these questions.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04293820"/>
                      </a:ext>
                    </a:extLst>
                  </a:tr>
                  <a:tr h="2133123"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15810" r="-147301" b="-992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1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1: </a:t>
                          </a:r>
                          <a:r>
                            <a:rPr lang="en-GB" sz="1800" dirty="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Answer Evie’s question using Ben’s method.</a:t>
                          </a:r>
                          <a:endParaRPr lang="en-GB" sz="18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039183532"/>
                      </a:ext>
                    </a:extLst>
                  </a:tr>
                  <a:tr h="1066562">
                    <a:tc vMerge="1">
                      <a:txBody>
                        <a:bodyPr/>
                        <a:lstStyle/>
                        <a:p>
                          <a:r>
                            <a:rPr lang="en-GB" sz="2400" b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A: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1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2: </a:t>
                          </a:r>
                          <a:r>
                            <a:rPr lang="en-GB" sz="1800" dirty="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Answer Ben’s question using Evie’s method.</a:t>
                          </a:r>
                          <a:endParaRPr lang="en-GB" sz="1800" b="0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01795144"/>
                      </a:ext>
                    </a:extLst>
                  </a:tr>
                  <a:tr h="1066562"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116270" r="-147301" b="39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41232732"/>
                      </a:ext>
                    </a:extLst>
                  </a:tr>
                  <a:tr h="2133123">
                    <a:tc vMerge="1">
                      <a:txBody>
                        <a:bodyPr/>
                        <a:lstStyle/>
                        <a:p>
                          <a:endParaRPr lang="en-GB" sz="2400" b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1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3: </a:t>
                          </a:r>
                          <a:r>
                            <a:rPr lang="en-GB" sz="1800" dirty="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Write down one possible benefit of each method.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42671769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19" name="Group 18">
            <a:extLst>
              <a:ext uri="{FF2B5EF4-FFF2-40B4-BE49-F238E27FC236}">
                <a16:creationId xmlns:a16="http://schemas.microsoft.com/office/drawing/2014/main" id="{04A3E056-8BCE-182B-46FF-A1C2F508364D}"/>
              </a:ext>
            </a:extLst>
          </p:cNvPr>
          <p:cNvGrpSpPr/>
          <p:nvPr/>
        </p:nvGrpSpPr>
        <p:grpSpPr>
          <a:xfrm>
            <a:off x="108488" y="493362"/>
            <a:ext cx="4794140" cy="687091"/>
            <a:chOff x="108488" y="1180453"/>
            <a:chExt cx="4794140" cy="687091"/>
          </a:xfrm>
        </p:grpSpPr>
        <p:pic>
          <p:nvPicPr>
            <p:cNvPr id="17" name="Graphic 16" descr="Badge Tick1 with solid fill">
              <a:extLst>
                <a:ext uri="{FF2B5EF4-FFF2-40B4-BE49-F238E27FC236}">
                  <a16:creationId xmlns:a16="http://schemas.microsoft.com/office/drawing/2014/main" id="{D23D0B31-321A-1ECA-3FB5-A02D2178E6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215537" y="1180453"/>
              <a:ext cx="687091" cy="687091"/>
            </a:xfrm>
            <a:prstGeom prst="rect">
              <a:avLst/>
            </a:prstGeom>
          </p:spPr>
        </p:pic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9F2ACC9-9D52-D1F9-38FE-480B9F62B87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8488" y="1523999"/>
              <a:ext cx="4231037" cy="0"/>
            </a:xfrm>
            <a:prstGeom prst="line">
              <a:avLst/>
            </a:prstGeom>
            <a:ln w="38100" cap="rnd">
              <a:solidFill>
                <a:schemeClr val="accent6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5941E11-7F76-1879-8C35-84B86967F90C}"/>
              </a:ext>
            </a:extLst>
          </p:cNvPr>
          <p:cNvGrpSpPr/>
          <p:nvPr/>
        </p:nvGrpSpPr>
        <p:grpSpPr>
          <a:xfrm>
            <a:off x="108488" y="3970149"/>
            <a:ext cx="4794140" cy="687091"/>
            <a:chOff x="108488" y="1180453"/>
            <a:chExt cx="4794140" cy="687091"/>
          </a:xfrm>
        </p:grpSpPr>
        <p:pic>
          <p:nvPicPr>
            <p:cNvPr id="10" name="Graphic 9" descr="Badge Tick1 with solid fill">
              <a:extLst>
                <a:ext uri="{FF2B5EF4-FFF2-40B4-BE49-F238E27FC236}">
                  <a16:creationId xmlns:a16="http://schemas.microsoft.com/office/drawing/2014/main" id="{1DEA58BC-3610-0D83-96EC-1261CAE7A36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215537" y="1180453"/>
              <a:ext cx="687091" cy="687091"/>
            </a:xfrm>
            <a:prstGeom prst="rect">
              <a:avLst/>
            </a:prstGeom>
          </p:spPr>
        </p:pic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570E795-5025-524C-0324-413B94A87D3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8488" y="1523999"/>
              <a:ext cx="4231037" cy="0"/>
            </a:xfrm>
            <a:prstGeom prst="line">
              <a:avLst/>
            </a:prstGeom>
            <a:ln w="38100" cap="rnd">
              <a:solidFill>
                <a:schemeClr val="accent6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4EB71A1F-5A89-3C75-7E7A-864B3EEB98FC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7507" r="57472" b="55063"/>
          <a:stretch/>
        </p:blipFill>
        <p:spPr>
          <a:xfrm>
            <a:off x="355002" y="1404070"/>
            <a:ext cx="2183803" cy="1986009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00BE72E5-1C45-B5D4-A461-FA4A731F3F5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59817" r="51632"/>
          <a:stretch/>
        </p:blipFill>
        <p:spPr>
          <a:xfrm>
            <a:off x="815087" y="4623630"/>
            <a:ext cx="3447436" cy="2029916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AE6E86E5-EF78-1EDF-1150-A3F0CBCB316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51632" b="74496"/>
          <a:stretch/>
        </p:blipFill>
        <p:spPr>
          <a:xfrm>
            <a:off x="1690142" y="1353025"/>
            <a:ext cx="3016067" cy="112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434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C405AE0C-019B-6049-963A-66BE1A6FDA3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74973017"/>
                  </p:ext>
                </p:extLst>
              </p:nvPr>
            </p:nvGraphicFramePr>
            <p:xfrm>
              <a:off x="0" y="0"/>
              <a:ext cx="12192001" cy="6858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932727">
                      <a:extLst>
                        <a:ext uri="{9D8B030D-6E8A-4147-A177-3AD203B41FA5}">
                          <a16:colId xmlns:a16="http://schemas.microsoft.com/office/drawing/2014/main" val="4250505542"/>
                        </a:ext>
                      </a:extLst>
                    </a:gridCol>
                    <a:gridCol w="7259274">
                      <a:extLst>
                        <a:ext uri="{9D8B030D-6E8A-4147-A177-3AD203B41FA5}">
                          <a16:colId xmlns:a16="http://schemas.microsoft.com/office/drawing/2014/main" val="141724990"/>
                        </a:ext>
                      </a:extLst>
                    </a:gridCol>
                  </a:tblGrid>
                  <a:tr h="46417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Prime Factorisation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0" i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Study the solutions carefully and answer these questions.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04293820"/>
                      </a:ext>
                    </a:extLst>
                  </a:tr>
                  <a:tr h="1924427">
                    <a:tc rowSpan="2">
                      <a:txBody>
                        <a:bodyPr/>
                        <a:lstStyle/>
                        <a:p>
                          <a:pPr algn="l" defTabSz="374400"/>
                          <a:r>
                            <a:rPr lang="en-GB" sz="1800" b="1" i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  </a:t>
                          </a:r>
                          <a:r>
                            <a:rPr lang="en-GB" sz="1800" b="0" i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Ben has answered this question </a:t>
                          </a:r>
                          <a:r>
                            <a:rPr lang="en-GB" sz="1800" b="1" i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incorrectly</a:t>
                          </a:r>
                          <a:r>
                            <a:rPr lang="en-GB" sz="1800" b="0" i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.</a:t>
                          </a:r>
                          <a:endParaRPr lang="en-GB" sz="2400" b="1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  <a:p>
                          <a:pPr defTabSz="374400"/>
                          <a:r>
                            <a:rPr lang="en-GB" sz="600" b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 </a:t>
                          </a:r>
                          <a:br>
                            <a:rPr lang="en-GB" sz="2000" b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</a:br>
                          <a:r>
                            <a:rPr lang="en-GB" sz="2000" b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Q: </a:t>
                          </a:r>
                          <a:r>
                            <a:rPr lang="en-GB" sz="2000" b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	</a:t>
                          </a:r>
                          <a:r>
                            <a:rPr lang="en-GB" sz="1600" b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Write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dirty="0" smtClean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390</m:t>
                              </m:r>
                            </m:oMath>
                          </a14:m>
                          <a:r>
                            <a:rPr lang="en-GB" sz="1600" b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 as the product of its prime factors.</a:t>
                          </a:r>
                          <a:endParaRPr lang="en-GB" sz="1800" b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  <a:p>
                          <a:pPr marL="0" marR="0" lvl="0" indent="0" algn="l" defTabSz="37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b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A</a:t>
                          </a:r>
                          <a:r>
                            <a:rPr kumimoji="0" lang="en-GB" sz="2000" b="1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:</a:t>
                          </a:r>
                          <a:endParaRPr kumimoji="0" lang="en-GB" sz="20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4: </a:t>
                          </a:r>
                          <a:r>
                            <a:rPr lang="en-GB" sz="180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Find and correct the mistake in Ben’s answer.</a:t>
                          </a:r>
                          <a:endParaRPr lang="en-GB" sz="180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039183532"/>
                      </a:ext>
                    </a:extLst>
                  </a:tr>
                  <a:tr h="1262327">
                    <a:tc vMerge="1">
                      <a:txBody>
                        <a:bodyPr/>
                        <a:lstStyle/>
                        <a:p>
                          <a:r>
                            <a:rPr lang="en-GB" sz="2400" b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A: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5: </a:t>
                          </a:r>
                          <a:r>
                            <a:rPr lang="en-GB" sz="180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Ben could have started answering the same question differently.</a:t>
                          </a:r>
                          <a:br>
                            <a:rPr lang="en-GB" sz="180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180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      Complete each factor tree, starting each time with a different first step.</a:t>
                          </a:r>
                          <a:endParaRPr lang="en-GB" sz="1800" b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01795144"/>
                      </a:ext>
                    </a:extLst>
                  </a:tr>
                  <a:tr h="1458209">
                    <a:tc rowSpan="2">
                      <a:txBody>
                        <a:bodyPr/>
                        <a:lstStyle/>
                        <a:p>
                          <a:pPr marL="0" marR="0" lvl="0" indent="0" algn="l" defTabSz="37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   Evie was answering this question </a:t>
                          </a:r>
                          <a:r>
                            <a:rPr kumimoji="0" lang="en-GB" sz="18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correctly</a:t>
                          </a:r>
                          <a: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 when</a:t>
                          </a:r>
                          <a:b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</a:br>
                          <a: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   she spilled ink over her paper.</a:t>
                          </a:r>
                          <a:endParaRPr kumimoji="0" lang="en-GB" sz="2400" b="1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37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600" b="1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br>
                            <a:rPr kumimoji="0" lang="en-GB" sz="2000" b="1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</a:br>
                          <a:r>
                            <a:rPr kumimoji="0" lang="en-GB" sz="2000" b="1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Q: </a:t>
                          </a:r>
                          <a:r>
                            <a:rPr kumimoji="0" lang="en-GB" sz="20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	</a:t>
                          </a:r>
                          <a:r>
                            <a:rPr kumimoji="0" lang="en-GB" sz="16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Write </a:t>
                          </a:r>
                          <a14:m>
                            <m:oMath xmlns:m="http://schemas.openxmlformats.org/officeDocument/2006/math">
                              <m:r>
                                <a:rPr kumimoji="0" lang="en-GB" sz="16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384</m:t>
                              </m:r>
                            </m:oMath>
                          </a14:m>
                          <a:r>
                            <a:rPr kumimoji="0" lang="en-GB" sz="16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 as the product of its prime factors.</a:t>
                          </a: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37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1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A:</a:t>
                          </a:r>
                          <a:endParaRPr kumimoji="0" lang="en-GB" sz="20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b="1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41232732"/>
                      </a:ext>
                    </a:extLst>
                  </a:tr>
                  <a:tr h="1748866">
                    <a:tc vMerge="1">
                      <a:txBody>
                        <a:bodyPr/>
                        <a:lstStyle/>
                        <a:p>
                          <a:endParaRPr lang="en-GB" sz="2400" b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6: </a:t>
                          </a:r>
                          <a:r>
                            <a:rPr lang="en-GB" sz="180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Work out the question that Evie was answering and complete her answer.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4267176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C405AE0C-019B-6049-963A-66BE1A6FDA3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74973017"/>
                  </p:ext>
                </p:extLst>
              </p:nvPr>
            </p:nvGraphicFramePr>
            <p:xfrm>
              <a:off x="0" y="0"/>
              <a:ext cx="12192001" cy="6858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932727">
                      <a:extLst>
                        <a:ext uri="{9D8B030D-6E8A-4147-A177-3AD203B41FA5}">
                          <a16:colId xmlns:a16="http://schemas.microsoft.com/office/drawing/2014/main" val="4250505542"/>
                        </a:ext>
                      </a:extLst>
                    </a:gridCol>
                    <a:gridCol w="7259274">
                      <a:extLst>
                        <a:ext uri="{9D8B030D-6E8A-4147-A177-3AD203B41FA5}">
                          <a16:colId xmlns:a16="http://schemas.microsoft.com/office/drawing/2014/main" val="141724990"/>
                        </a:ext>
                      </a:extLst>
                    </a:gridCol>
                  </a:tblGrid>
                  <a:tr h="46417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Prime Factorisation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0" i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Study the solutions carefully and answer these questions.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04293820"/>
                      </a:ext>
                    </a:extLst>
                  </a:tr>
                  <a:tr h="1924427"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16061" r="-147284" b="-1005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4: </a:t>
                          </a:r>
                          <a:r>
                            <a:rPr lang="en-GB" sz="180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Find and correct the mistake in Ben’s answer.</a:t>
                          </a:r>
                          <a:endParaRPr lang="en-GB" sz="180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039183532"/>
                      </a:ext>
                    </a:extLst>
                  </a:tr>
                  <a:tr h="1262327">
                    <a:tc vMerge="1">
                      <a:txBody>
                        <a:bodyPr/>
                        <a:lstStyle/>
                        <a:p>
                          <a:r>
                            <a:rPr lang="en-GB" sz="2400" b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A: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5: </a:t>
                          </a:r>
                          <a:r>
                            <a:rPr lang="en-GB" sz="180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Ben could have started answering the same question differently.</a:t>
                          </a:r>
                          <a:br>
                            <a:rPr lang="en-GB" sz="180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180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      Complete each factor tree, starting each time with a different first step.</a:t>
                          </a:r>
                          <a:endParaRPr lang="en-GB" sz="1800" b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01795144"/>
                      </a:ext>
                    </a:extLst>
                  </a:tr>
                  <a:tr h="1458209"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115399" r="-147284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41232732"/>
                      </a:ext>
                    </a:extLst>
                  </a:tr>
                  <a:tr h="1748866">
                    <a:tc vMerge="1">
                      <a:txBody>
                        <a:bodyPr/>
                        <a:lstStyle/>
                        <a:p>
                          <a:endParaRPr lang="en-GB" sz="2400" b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6: </a:t>
                          </a:r>
                          <a:r>
                            <a:rPr lang="en-GB" sz="180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Work out the question that Evie was answering and complete her answer.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42671769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16" name="Group 15">
            <a:extLst>
              <a:ext uri="{FF2B5EF4-FFF2-40B4-BE49-F238E27FC236}">
                <a16:creationId xmlns:a16="http://schemas.microsoft.com/office/drawing/2014/main" id="{02DE17F9-DDC3-D43D-6CD8-F8A481EF4B37}"/>
              </a:ext>
            </a:extLst>
          </p:cNvPr>
          <p:cNvGrpSpPr/>
          <p:nvPr/>
        </p:nvGrpSpPr>
        <p:grpSpPr>
          <a:xfrm>
            <a:off x="108488" y="493362"/>
            <a:ext cx="4794139" cy="687091"/>
            <a:chOff x="108488" y="493362"/>
            <a:chExt cx="4794139" cy="687091"/>
          </a:xfrm>
        </p:grpSpPr>
        <p:pic>
          <p:nvPicPr>
            <p:cNvPr id="21" name="Graphic 20" descr="Badge Cross with solid fill">
              <a:extLst>
                <a:ext uri="{FF2B5EF4-FFF2-40B4-BE49-F238E27FC236}">
                  <a16:creationId xmlns:a16="http://schemas.microsoft.com/office/drawing/2014/main" id="{9FB45FF2-D0A4-0EEA-4BC8-5A41AD2DB38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215536" y="493362"/>
              <a:ext cx="687091" cy="687091"/>
            </a:xfrm>
            <a:prstGeom prst="rect">
              <a:avLst/>
            </a:prstGeom>
          </p:spPr>
        </p:pic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B4AEE86-36D0-484C-4A85-EC6DE66C6CF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8488" y="836908"/>
              <a:ext cx="4231037" cy="0"/>
            </a:xfrm>
            <a:prstGeom prst="line">
              <a:avLst/>
            </a:prstGeom>
            <a:ln w="38100" cap="rnd">
              <a:solidFill>
                <a:srgbClr val="C0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4FC1DA9-0100-6053-2185-57B98F39B1B4}"/>
              </a:ext>
            </a:extLst>
          </p:cNvPr>
          <p:cNvGrpSpPr/>
          <p:nvPr/>
        </p:nvGrpSpPr>
        <p:grpSpPr>
          <a:xfrm>
            <a:off x="108488" y="3959391"/>
            <a:ext cx="4794140" cy="687091"/>
            <a:chOff x="108488" y="1180453"/>
            <a:chExt cx="4794140" cy="687091"/>
          </a:xfrm>
        </p:grpSpPr>
        <p:pic>
          <p:nvPicPr>
            <p:cNvPr id="27" name="Graphic 26" descr="Badge Tick1 with solid fill">
              <a:extLst>
                <a:ext uri="{FF2B5EF4-FFF2-40B4-BE49-F238E27FC236}">
                  <a16:creationId xmlns:a16="http://schemas.microsoft.com/office/drawing/2014/main" id="{8011AA41-E72D-2455-8E89-62213FBEF1F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215537" y="1180453"/>
              <a:ext cx="687091" cy="687091"/>
            </a:xfrm>
            <a:prstGeom prst="rect">
              <a:avLst/>
            </a:prstGeom>
          </p:spPr>
        </p:pic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CE3F3F24-1AC0-BF9F-3D40-97A81563642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8488" y="1523999"/>
              <a:ext cx="4231037" cy="0"/>
            </a:xfrm>
            <a:prstGeom prst="line">
              <a:avLst/>
            </a:prstGeom>
            <a:ln w="38100" cap="rnd">
              <a:solidFill>
                <a:schemeClr val="accent6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374FC1B9-D30E-2178-A017-151DB661BA6F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50000"/>
          <a:stretch/>
        </p:blipFill>
        <p:spPr>
          <a:xfrm>
            <a:off x="1121112" y="1228778"/>
            <a:ext cx="2806700" cy="23495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0D4C419A-317A-0145-BE71-8382374AEC71}"/>
                  </a:ext>
                </a:extLst>
              </p14:cNvPr>
              <p14:cNvContentPartPr/>
              <p14:nvPr/>
            </p14:nvContentPartPr>
            <p14:xfrm>
              <a:off x="802292" y="4852186"/>
              <a:ext cx="2769235" cy="94413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0D4C419A-317A-0145-BE71-8382374AEC71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87891" y="4837788"/>
                <a:ext cx="2797316" cy="972206"/>
              </a:xfrm>
              <a:prstGeom prst="rect">
                <a:avLst/>
              </a:prstGeom>
            </p:spPr>
          </p:pic>
        </mc:Fallback>
      </mc:AlternateContent>
      <p:pic>
        <p:nvPicPr>
          <p:cNvPr id="1026" name="Picture 2" descr="ink blot Icon - Download ink blot Icon 518528 | Noun Project">
            <a:extLst>
              <a:ext uri="{FF2B5EF4-FFF2-40B4-BE49-F238E27FC236}">
                <a16:creationId xmlns:a16="http://schemas.microsoft.com/office/drawing/2014/main" id="{9F695B6C-2E25-C89B-2A3F-D2ADE7B25E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99714">
            <a:off x="255333" y="3898864"/>
            <a:ext cx="1929726" cy="1929726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nk-blot Icons - SVG and PNG Ink-blot Icons | Noun Project">
            <a:extLst>
              <a:ext uri="{FF2B5EF4-FFF2-40B4-BE49-F238E27FC236}">
                <a16:creationId xmlns:a16="http://schemas.microsoft.com/office/drawing/2014/main" id="{685CDB55-9109-B948-40EE-16A37FF1E7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00814">
            <a:off x="1520556" y="4087268"/>
            <a:ext cx="2142261" cy="2142261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009B733A-1EC3-F226-C1BC-8C656E3A6C5C}"/>
                  </a:ext>
                </a:extLst>
              </p14:cNvPr>
              <p14:cNvContentPartPr/>
              <p14:nvPr/>
            </p14:nvContentPartPr>
            <p14:xfrm>
              <a:off x="6026844" y="3199512"/>
              <a:ext cx="5001012" cy="87545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009B733A-1EC3-F226-C1BC-8C656E3A6C5C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012444" y="3185113"/>
                <a:ext cx="5029091" cy="903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15135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2299</TotalTime>
  <Words>226</Words>
  <Application>Microsoft Macintosh PowerPoint</Application>
  <PresentationFormat>Widescreen</PresentationFormat>
  <Paragraphs>23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3</cp:revision>
  <dcterms:created xsi:type="dcterms:W3CDTF">2022-04-06T12:13:52Z</dcterms:created>
  <dcterms:modified xsi:type="dcterms:W3CDTF">2022-07-27T22:40:10Z</dcterms:modified>
</cp:coreProperties>
</file>