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3A9"/>
    <a:srgbClr val="FF2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FE412B-6612-1A4D-8B19-F4BC8A4D3EE9}" v="927" dt="2022-01-23T22:49:22.6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12"/>
    <p:restoredTop sz="96327"/>
  </p:normalViewPr>
  <p:slideViewPr>
    <p:cSldViewPr snapToGrid="0" snapToObjects="1">
      <p:cViewPr varScale="1">
        <p:scale>
          <a:sx n="119" d="100"/>
          <a:sy n="119" d="100"/>
        </p:scale>
        <p:origin x="1128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 Day (Staff)" userId="ca5b3fc2-3fb0-450a-baab-4a6d997cab41" providerId="ADAL" clId="{7EFE412B-6612-1A4D-8B19-F4BC8A4D3EE9}"/>
    <pc:docChg chg="undo custSel addSld delSld modSld">
      <pc:chgData name="N Day (Staff)" userId="ca5b3fc2-3fb0-450a-baab-4a6d997cab41" providerId="ADAL" clId="{7EFE412B-6612-1A4D-8B19-F4BC8A4D3EE9}" dt="2022-01-23T22:49:22.600" v="1798"/>
      <pc:docMkLst>
        <pc:docMk/>
      </pc:docMkLst>
      <pc:sldChg chg="addSp delSp modSp mod">
        <pc:chgData name="N Day (Staff)" userId="ca5b3fc2-3fb0-450a-baab-4a6d997cab41" providerId="ADAL" clId="{7EFE412B-6612-1A4D-8B19-F4BC8A4D3EE9}" dt="2022-01-23T22:49:17.611" v="1797"/>
        <pc:sldMkLst>
          <pc:docMk/>
          <pc:sldMk cId="288668685" sldId="256"/>
        </pc:sldMkLst>
        <pc:spChg chg="mod">
          <ac:chgData name="N Day (Staff)" userId="ca5b3fc2-3fb0-450a-baab-4a6d997cab41" providerId="ADAL" clId="{7EFE412B-6612-1A4D-8B19-F4BC8A4D3EE9}" dt="2022-01-23T20:13:33.834" v="16" actId="20577"/>
          <ac:spMkLst>
            <pc:docMk/>
            <pc:sldMk cId="288668685" sldId="256"/>
            <ac:spMk id="5" creationId="{E0289401-7E0B-9640-B4D2-C4ED6B55972E}"/>
          </ac:spMkLst>
        </pc:spChg>
        <pc:graphicFrameChg chg="add mod modGraphic">
          <ac:chgData name="N Day (Staff)" userId="ca5b3fc2-3fb0-450a-baab-4a6d997cab41" providerId="ADAL" clId="{7EFE412B-6612-1A4D-8B19-F4BC8A4D3EE9}" dt="2022-01-23T22:48:26.578" v="1795" actId="20577"/>
          <ac:graphicFrameMkLst>
            <pc:docMk/>
            <pc:sldMk cId="288668685" sldId="256"/>
            <ac:graphicFrameMk id="2" creationId="{B45432CB-E51D-B643-9BF7-ACA9A5364A9D}"/>
          </ac:graphicFrameMkLst>
        </pc:graphicFrameChg>
        <pc:graphicFrameChg chg="del">
          <ac:chgData name="N Day (Staff)" userId="ca5b3fc2-3fb0-450a-baab-4a6d997cab41" providerId="ADAL" clId="{7EFE412B-6612-1A4D-8B19-F4BC8A4D3EE9}" dt="2022-01-23T20:13:42.813" v="17" actId="478"/>
          <ac:graphicFrameMkLst>
            <pc:docMk/>
            <pc:sldMk cId="288668685" sldId="256"/>
            <ac:graphicFrameMk id="4" creationId="{D4DF8226-15FA-A847-8DBC-F6F1827CDFB6}"/>
          </ac:graphicFrameMkLst>
        </pc:graphicFrameChg>
        <pc:graphicFrameChg chg="add mod modGraphic">
          <ac:chgData name="N Day (Staff)" userId="ca5b3fc2-3fb0-450a-baab-4a6d997cab41" providerId="ADAL" clId="{7EFE412B-6612-1A4D-8B19-F4BC8A4D3EE9}" dt="2022-01-23T22:17:45.615" v="1088" actId="14100"/>
          <ac:graphicFrameMkLst>
            <pc:docMk/>
            <pc:sldMk cId="288668685" sldId="256"/>
            <ac:graphicFrameMk id="6" creationId="{D92345CB-3230-7040-A3BC-5FD707692C67}"/>
          </ac:graphicFrameMkLst>
        </pc:graphicFrameChg>
        <pc:graphicFrameChg chg="add mod modGraphic">
          <ac:chgData name="N Day (Staff)" userId="ca5b3fc2-3fb0-450a-baab-4a6d997cab41" providerId="ADAL" clId="{7EFE412B-6612-1A4D-8B19-F4BC8A4D3EE9}" dt="2022-01-23T22:17:56.578" v="1089" actId="403"/>
          <ac:graphicFrameMkLst>
            <pc:docMk/>
            <pc:sldMk cId="288668685" sldId="256"/>
            <ac:graphicFrameMk id="7" creationId="{256E227E-3E53-9B4C-8A09-213A3DB11EF0}"/>
          </ac:graphicFrameMkLst>
        </pc:graphicFrameChg>
        <pc:graphicFrameChg chg="add mod modGraphic">
          <ac:chgData name="N Day (Staff)" userId="ca5b3fc2-3fb0-450a-baab-4a6d997cab41" providerId="ADAL" clId="{7EFE412B-6612-1A4D-8B19-F4BC8A4D3EE9}" dt="2022-01-23T22:17:27.283" v="1074" actId="403"/>
          <ac:graphicFrameMkLst>
            <pc:docMk/>
            <pc:sldMk cId="288668685" sldId="256"/>
            <ac:graphicFrameMk id="8" creationId="{268B97AE-41DD-7B4F-8D9D-A84C4A696296}"/>
          </ac:graphicFrameMkLst>
        </pc:graphicFrameChg>
        <pc:graphicFrameChg chg="add mod modGraphic">
          <ac:chgData name="N Day (Staff)" userId="ca5b3fc2-3fb0-450a-baab-4a6d997cab41" providerId="ADAL" clId="{7EFE412B-6612-1A4D-8B19-F4BC8A4D3EE9}" dt="2022-01-23T22:21:37.723" v="1172"/>
          <ac:graphicFrameMkLst>
            <pc:docMk/>
            <pc:sldMk cId="288668685" sldId="256"/>
            <ac:graphicFrameMk id="9" creationId="{29B8ADD5-5F25-7C43-85C6-7BBD9F014C14}"/>
          </ac:graphicFrameMkLst>
        </pc:graphicFrameChg>
        <pc:graphicFrameChg chg="add del mod">
          <ac:chgData name="N Day (Staff)" userId="ca5b3fc2-3fb0-450a-baab-4a6d997cab41" providerId="ADAL" clId="{7EFE412B-6612-1A4D-8B19-F4BC8A4D3EE9}" dt="2022-01-23T20:25:57.851" v="400" actId="478"/>
          <ac:graphicFrameMkLst>
            <pc:docMk/>
            <pc:sldMk cId="288668685" sldId="256"/>
            <ac:graphicFrameMk id="10" creationId="{D9033E92-16C6-DD4D-B225-01AA8FD7AD00}"/>
          </ac:graphicFrameMkLst>
        </pc:graphicFrameChg>
        <pc:graphicFrameChg chg="add del mod">
          <ac:chgData name="N Day (Staff)" userId="ca5b3fc2-3fb0-450a-baab-4a6d997cab41" providerId="ADAL" clId="{7EFE412B-6612-1A4D-8B19-F4BC8A4D3EE9}" dt="2022-01-23T20:26:00.778" v="401" actId="478"/>
          <ac:graphicFrameMkLst>
            <pc:docMk/>
            <pc:sldMk cId="288668685" sldId="256"/>
            <ac:graphicFrameMk id="11" creationId="{4EE10022-DAA7-5942-8143-50800650E951}"/>
          </ac:graphicFrameMkLst>
        </pc:graphicFrameChg>
        <pc:graphicFrameChg chg="add del mod">
          <ac:chgData name="N Day (Staff)" userId="ca5b3fc2-3fb0-450a-baab-4a6d997cab41" providerId="ADAL" clId="{7EFE412B-6612-1A4D-8B19-F4BC8A4D3EE9}" dt="2022-01-23T20:26:08.440" v="404" actId="478"/>
          <ac:graphicFrameMkLst>
            <pc:docMk/>
            <pc:sldMk cId="288668685" sldId="256"/>
            <ac:graphicFrameMk id="12" creationId="{75A3803E-75DE-3B43-92FC-C9319E340F02}"/>
          </ac:graphicFrameMkLst>
        </pc:graphicFrameChg>
        <pc:graphicFrameChg chg="add del mod">
          <ac:chgData name="N Day (Staff)" userId="ca5b3fc2-3fb0-450a-baab-4a6d997cab41" providerId="ADAL" clId="{7EFE412B-6612-1A4D-8B19-F4BC8A4D3EE9}" dt="2022-01-23T20:26:06.808" v="403" actId="478"/>
          <ac:graphicFrameMkLst>
            <pc:docMk/>
            <pc:sldMk cId="288668685" sldId="256"/>
            <ac:graphicFrameMk id="13" creationId="{C2346D7E-ABB1-9C41-8D45-99672808F577}"/>
          </ac:graphicFrameMkLst>
        </pc:graphicFrameChg>
        <pc:graphicFrameChg chg="add del mod">
          <ac:chgData name="N Day (Staff)" userId="ca5b3fc2-3fb0-450a-baab-4a6d997cab41" providerId="ADAL" clId="{7EFE412B-6612-1A4D-8B19-F4BC8A4D3EE9}" dt="2022-01-23T20:26:03.086" v="402" actId="478"/>
          <ac:graphicFrameMkLst>
            <pc:docMk/>
            <pc:sldMk cId="288668685" sldId="256"/>
            <ac:graphicFrameMk id="14" creationId="{1B6D4E94-D628-8247-AF15-B783FD6AAB57}"/>
          </ac:graphicFrameMkLst>
        </pc:graphicFrameChg>
        <pc:graphicFrameChg chg="add mod modGraphic">
          <ac:chgData name="N Day (Staff)" userId="ca5b3fc2-3fb0-450a-baab-4a6d997cab41" providerId="ADAL" clId="{7EFE412B-6612-1A4D-8B19-F4BC8A4D3EE9}" dt="2022-01-23T22:29:36.831" v="1380" actId="20577"/>
          <ac:graphicFrameMkLst>
            <pc:docMk/>
            <pc:sldMk cId="288668685" sldId="256"/>
            <ac:graphicFrameMk id="15" creationId="{9B2F58FF-4B30-9B44-9097-4883980FCC26}"/>
          </ac:graphicFrameMkLst>
        </pc:graphicFrameChg>
        <pc:graphicFrameChg chg="add mod modGraphic">
          <ac:chgData name="N Day (Staff)" userId="ca5b3fc2-3fb0-450a-baab-4a6d997cab41" providerId="ADAL" clId="{7EFE412B-6612-1A4D-8B19-F4BC8A4D3EE9}" dt="2022-01-23T22:49:17.611" v="1797"/>
          <ac:graphicFrameMkLst>
            <pc:docMk/>
            <pc:sldMk cId="288668685" sldId="256"/>
            <ac:graphicFrameMk id="16" creationId="{BC3ED8C1-6958-BB4D-9CA8-5E0AD6AC118E}"/>
          </ac:graphicFrameMkLst>
        </pc:graphicFrameChg>
        <pc:graphicFrameChg chg="add mod modGraphic">
          <ac:chgData name="N Day (Staff)" userId="ca5b3fc2-3fb0-450a-baab-4a6d997cab41" providerId="ADAL" clId="{7EFE412B-6612-1A4D-8B19-F4BC8A4D3EE9}" dt="2022-01-23T22:39:24.180" v="1565" actId="20577"/>
          <ac:graphicFrameMkLst>
            <pc:docMk/>
            <pc:sldMk cId="288668685" sldId="256"/>
            <ac:graphicFrameMk id="17" creationId="{45241E3A-8B0E-984E-A4B4-1E023CA2C3E8}"/>
          </ac:graphicFrameMkLst>
        </pc:graphicFrameChg>
        <pc:graphicFrameChg chg="add del mod">
          <ac:chgData name="N Day (Staff)" userId="ca5b3fc2-3fb0-450a-baab-4a6d997cab41" providerId="ADAL" clId="{7EFE412B-6612-1A4D-8B19-F4BC8A4D3EE9}" dt="2022-01-23T22:07:08.906" v="906" actId="478"/>
          <ac:graphicFrameMkLst>
            <pc:docMk/>
            <pc:sldMk cId="288668685" sldId="256"/>
            <ac:graphicFrameMk id="18" creationId="{3012FE50-4D68-5B44-A793-F81CE04E6594}"/>
          </ac:graphicFrameMkLst>
        </pc:graphicFrameChg>
        <pc:graphicFrameChg chg="add mod modGraphic">
          <ac:chgData name="N Day (Staff)" userId="ca5b3fc2-3fb0-450a-baab-4a6d997cab41" providerId="ADAL" clId="{7EFE412B-6612-1A4D-8B19-F4BC8A4D3EE9}" dt="2022-01-23T22:35:04.700" v="1485"/>
          <ac:graphicFrameMkLst>
            <pc:docMk/>
            <pc:sldMk cId="288668685" sldId="256"/>
            <ac:graphicFrameMk id="19" creationId="{7EF16E71-6175-C642-AC91-DFA207C03A55}"/>
          </ac:graphicFrameMkLst>
        </pc:graphicFrameChg>
        <pc:graphicFrameChg chg="add mod modGraphic">
          <ac:chgData name="N Day (Staff)" userId="ca5b3fc2-3fb0-450a-baab-4a6d997cab41" providerId="ADAL" clId="{7EFE412B-6612-1A4D-8B19-F4BC8A4D3EE9}" dt="2022-01-23T22:39:12.405" v="1560" actId="20577"/>
          <ac:graphicFrameMkLst>
            <pc:docMk/>
            <pc:sldMk cId="288668685" sldId="256"/>
            <ac:graphicFrameMk id="20" creationId="{AE1E1C8F-12BE-4B42-B943-F41AFBEC68DD}"/>
          </ac:graphicFrameMkLst>
        </pc:graphicFrameChg>
      </pc:sldChg>
      <pc:sldChg chg="modSp add mod">
        <pc:chgData name="N Day (Staff)" userId="ca5b3fc2-3fb0-450a-baab-4a6d997cab41" providerId="ADAL" clId="{7EFE412B-6612-1A4D-8B19-F4BC8A4D3EE9}" dt="2022-01-23T22:49:22.600" v="1798"/>
        <pc:sldMkLst>
          <pc:docMk/>
          <pc:sldMk cId="823152420" sldId="257"/>
        </pc:sldMkLst>
        <pc:graphicFrameChg chg="modGraphic">
          <ac:chgData name="N Day (Staff)" userId="ca5b3fc2-3fb0-450a-baab-4a6d997cab41" providerId="ADAL" clId="{7EFE412B-6612-1A4D-8B19-F4BC8A4D3EE9}" dt="2022-01-23T22:48:23.016" v="1794" actId="20577"/>
          <ac:graphicFrameMkLst>
            <pc:docMk/>
            <pc:sldMk cId="823152420" sldId="257"/>
            <ac:graphicFrameMk id="2" creationId="{B45432CB-E51D-B643-9BF7-ACA9A5364A9D}"/>
          </ac:graphicFrameMkLst>
        </pc:graphicFrameChg>
        <pc:graphicFrameChg chg="mod modGraphic">
          <ac:chgData name="N Day (Staff)" userId="ca5b3fc2-3fb0-450a-baab-4a6d997cab41" providerId="ADAL" clId="{7EFE412B-6612-1A4D-8B19-F4BC8A4D3EE9}" dt="2022-01-23T22:47:50.075" v="1785"/>
          <ac:graphicFrameMkLst>
            <pc:docMk/>
            <pc:sldMk cId="823152420" sldId="257"/>
            <ac:graphicFrameMk id="6" creationId="{D92345CB-3230-7040-A3BC-5FD707692C67}"/>
          </ac:graphicFrameMkLst>
        </pc:graphicFrameChg>
        <pc:graphicFrameChg chg="mod modGraphic">
          <ac:chgData name="N Day (Staff)" userId="ca5b3fc2-3fb0-450a-baab-4a6d997cab41" providerId="ADAL" clId="{7EFE412B-6612-1A4D-8B19-F4BC8A4D3EE9}" dt="2022-01-23T22:47:46.676" v="1783"/>
          <ac:graphicFrameMkLst>
            <pc:docMk/>
            <pc:sldMk cId="823152420" sldId="257"/>
            <ac:graphicFrameMk id="7" creationId="{256E227E-3E53-9B4C-8A09-213A3DB11EF0}"/>
          </ac:graphicFrameMkLst>
        </pc:graphicFrameChg>
        <pc:graphicFrameChg chg="mod modGraphic">
          <ac:chgData name="N Day (Staff)" userId="ca5b3fc2-3fb0-450a-baab-4a6d997cab41" providerId="ADAL" clId="{7EFE412B-6612-1A4D-8B19-F4BC8A4D3EE9}" dt="2022-01-23T22:47:43.107" v="1781"/>
          <ac:graphicFrameMkLst>
            <pc:docMk/>
            <pc:sldMk cId="823152420" sldId="257"/>
            <ac:graphicFrameMk id="8" creationId="{268B97AE-41DD-7B4F-8D9D-A84C4A696296}"/>
          </ac:graphicFrameMkLst>
        </pc:graphicFrameChg>
        <pc:graphicFrameChg chg="mod modGraphic">
          <ac:chgData name="N Day (Staff)" userId="ca5b3fc2-3fb0-450a-baab-4a6d997cab41" providerId="ADAL" clId="{7EFE412B-6612-1A4D-8B19-F4BC8A4D3EE9}" dt="2022-01-23T22:47:54.027" v="1787"/>
          <ac:graphicFrameMkLst>
            <pc:docMk/>
            <pc:sldMk cId="823152420" sldId="257"/>
            <ac:graphicFrameMk id="9" creationId="{29B8ADD5-5F25-7C43-85C6-7BBD9F014C14}"/>
          </ac:graphicFrameMkLst>
        </pc:graphicFrameChg>
        <pc:graphicFrameChg chg="mod modGraphic">
          <ac:chgData name="N Day (Staff)" userId="ca5b3fc2-3fb0-450a-baab-4a6d997cab41" providerId="ADAL" clId="{7EFE412B-6612-1A4D-8B19-F4BC8A4D3EE9}" dt="2022-01-23T22:47:58.701" v="1789"/>
          <ac:graphicFrameMkLst>
            <pc:docMk/>
            <pc:sldMk cId="823152420" sldId="257"/>
            <ac:graphicFrameMk id="15" creationId="{9B2F58FF-4B30-9B44-9097-4883980FCC26}"/>
          </ac:graphicFrameMkLst>
        </pc:graphicFrameChg>
        <pc:graphicFrameChg chg="mod modGraphic">
          <ac:chgData name="N Day (Staff)" userId="ca5b3fc2-3fb0-450a-baab-4a6d997cab41" providerId="ADAL" clId="{7EFE412B-6612-1A4D-8B19-F4BC8A4D3EE9}" dt="2022-01-23T22:49:22.600" v="1798"/>
          <ac:graphicFrameMkLst>
            <pc:docMk/>
            <pc:sldMk cId="823152420" sldId="257"/>
            <ac:graphicFrameMk id="16" creationId="{BC3ED8C1-6958-BB4D-9CA8-5E0AD6AC118E}"/>
          </ac:graphicFrameMkLst>
        </pc:graphicFrameChg>
        <pc:graphicFrameChg chg="mod modGraphic">
          <ac:chgData name="N Day (Staff)" userId="ca5b3fc2-3fb0-450a-baab-4a6d997cab41" providerId="ADAL" clId="{7EFE412B-6612-1A4D-8B19-F4BC8A4D3EE9}" dt="2022-01-23T22:48:04.008" v="1791"/>
          <ac:graphicFrameMkLst>
            <pc:docMk/>
            <pc:sldMk cId="823152420" sldId="257"/>
            <ac:graphicFrameMk id="17" creationId="{45241E3A-8B0E-984E-A4B4-1E023CA2C3E8}"/>
          </ac:graphicFrameMkLst>
        </pc:graphicFrameChg>
        <pc:graphicFrameChg chg="mod modGraphic">
          <ac:chgData name="N Day (Staff)" userId="ca5b3fc2-3fb0-450a-baab-4a6d997cab41" providerId="ADAL" clId="{7EFE412B-6612-1A4D-8B19-F4BC8A4D3EE9}" dt="2022-01-23T22:46:59.955" v="1761"/>
          <ac:graphicFrameMkLst>
            <pc:docMk/>
            <pc:sldMk cId="823152420" sldId="257"/>
            <ac:graphicFrameMk id="19" creationId="{7EF16E71-6175-C642-AC91-DFA207C03A55}"/>
          </ac:graphicFrameMkLst>
        </pc:graphicFrameChg>
        <pc:graphicFrameChg chg="mod modGraphic">
          <ac:chgData name="N Day (Staff)" userId="ca5b3fc2-3fb0-450a-baab-4a6d997cab41" providerId="ADAL" clId="{7EFE412B-6612-1A4D-8B19-F4BC8A4D3EE9}" dt="2022-01-23T22:47:25.808" v="1779"/>
          <ac:graphicFrameMkLst>
            <pc:docMk/>
            <pc:sldMk cId="823152420" sldId="257"/>
            <ac:graphicFrameMk id="20" creationId="{AE1E1C8F-12BE-4B42-B943-F41AFBEC68DD}"/>
          </ac:graphicFrameMkLst>
        </pc:graphicFrameChg>
      </pc:sldChg>
      <pc:sldChg chg="del">
        <pc:chgData name="N Day (Staff)" userId="ca5b3fc2-3fb0-450a-baab-4a6d997cab41" providerId="ADAL" clId="{7EFE412B-6612-1A4D-8B19-F4BC8A4D3EE9}" dt="2022-01-23T20:13:54.225" v="18" actId="2696"/>
        <pc:sldMkLst>
          <pc:docMk/>
          <pc:sldMk cId="2883786056" sldId="257"/>
        </pc:sldMkLst>
      </pc:sldChg>
      <pc:sldChg chg="del">
        <pc:chgData name="N Day (Staff)" userId="ca5b3fc2-3fb0-450a-baab-4a6d997cab41" providerId="ADAL" clId="{7EFE412B-6612-1A4D-8B19-F4BC8A4D3EE9}" dt="2022-01-23T20:13:54.225" v="18" actId="2696"/>
        <pc:sldMkLst>
          <pc:docMk/>
          <pc:sldMk cId="2311165959" sldId="258"/>
        </pc:sldMkLst>
      </pc:sldChg>
      <pc:sldChg chg="del">
        <pc:chgData name="N Day (Staff)" userId="ca5b3fc2-3fb0-450a-baab-4a6d997cab41" providerId="ADAL" clId="{7EFE412B-6612-1A4D-8B19-F4BC8A4D3EE9}" dt="2022-01-23T20:13:54.225" v="18" actId="2696"/>
        <pc:sldMkLst>
          <pc:docMk/>
          <pc:sldMk cId="1615466046" sldId="259"/>
        </pc:sldMkLst>
      </pc:sldChg>
      <pc:sldChg chg="del">
        <pc:chgData name="N Day (Staff)" userId="ca5b3fc2-3fb0-450a-baab-4a6d997cab41" providerId="ADAL" clId="{7EFE412B-6612-1A4D-8B19-F4BC8A4D3EE9}" dt="2022-01-23T20:13:54.225" v="18" actId="2696"/>
        <pc:sldMkLst>
          <pc:docMk/>
          <pc:sldMk cId="2601292851" sldId="260"/>
        </pc:sldMkLst>
      </pc:sldChg>
      <pc:sldChg chg="del">
        <pc:chgData name="N Day (Staff)" userId="ca5b3fc2-3fb0-450a-baab-4a6d997cab41" providerId="ADAL" clId="{7EFE412B-6612-1A4D-8B19-F4BC8A4D3EE9}" dt="2022-01-23T20:13:54.225" v="18" actId="2696"/>
        <pc:sldMkLst>
          <pc:docMk/>
          <pc:sldMk cId="136994569" sldId="261"/>
        </pc:sldMkLst>
      </pc:sldChg>
      <pc:sldChg chg="del">
        <pc:chgData name="N Day (Staff)" userId="ca5b3fc2-3fb0-450a-baab-4a6d997cab41" providerId="ADAL" clId="{7EFE412B-6612-1A4D-8B19-F4BC8A4D3EE9}" dt="2022-01-23T20:13:54.225" v="18" actId="2696"/>
        <pc:sldMkLst>
          <pc:docMk/>
          <pc:sldMk cId="1533193083" sldId="262"/>
        </pc:sldMkLst>
      </pc:sldChg>
      <pc:sldChg chg="del">
        <pc:chgData name="N Day (Staff)" userId="ca5b3fc2-3fb0-450a-baab-4a6d997cab41" providerId="ADAL" clId="{7EFE412B-6612-1A4D-8B19-F4BC8A4D3EE9}" dt="2022-01-23T20:13:54.225" v="18" actId="2696"/>
        <pc:sldMkLst>
          <pc:docMk/>
          <pc:sldMk cId="3587463380" sldId="263"/>
        </pc:sldMkLst>
      </pc:sldChg>
      <pc:sldChg chg="del">
        <pc:chgData name="N Day (Staff)" userId="ca5b3fc2-3fb0-450a-baab-4a6d997cab41" providerId="ADAL" clId="{7EFE412B-6612-1A4D-8B19-F4BC8A4D3EE9}" dt="2022-01-23T20:13:54.225" v="18" actId="2696"/>
        <pc:sldMkLst>
          <pc:docMk/>
          <pc:sldMk cId="4237084863" sldId="264"/>
        </pc:sldMkLst>
      </pc:sldChg>
      <pc:sldChg chg="del">
        <pc:chgData name="N Day (Staff)" userId="ca5b3fc2-3fb0-450a-baab-4a6d997cab41" providerId="ADAL" clId="{7EFE412B-6612-1A4D-8B19-F4BC8A4D3EE9}" dt="2022-01-23T20:13:54.225" v="18" actId="2696"/>
        <pc:sldMkLst>
          <pc:docMk/>
          <pc:sldMk cId="3554822642" sldId="265"/>
        </pc:sldMkLst>
      </pc:sldChg>
      <pc:sldChg chg="del">
        <pc:chgData name="N Day (Staff)" userId="ca5b3fc2-3fb0-450a-baab-4a6d997cab41" providerId="ADAL" clId="{7EFE412B-6612-1A4D-8B19-F4BC8A4D3EE9}" dt="2022-01-23T20:13:54.225" v="18" actId="2696"/>
        <pc:sldMkLst>
          <pc:docMk/>
          <pc:sldMk cId="2183230589" sldId="266"/>
        </pc:sldMkLst>
      </pc:sldChg>
      <pc:sldChg chg="del">
        <pc:chgData name="N Day (Staff)" userId="ca5b3fc2-3fb0-450a-baab-4a6d997cab41" providerId="ADAL" clId="{7EFE412B-6612-1A4D-8B19-F4BC8A4D3EE9}" dt="2022-01-23T20:13:54.225" v="18" actId="2696"/>
        <pc:sldMkLst>
          <pc:docMk/>
          <pc:sldMk cId="2965737794" sldId="26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DFA4D-AB81-9E46-8EE1-CB8FAFE4D7DF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5BB4B8-0057-A649-BED6-433BAFC5C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083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5BB4B8-0057-A649-BED6-433BAFC5C13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873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5BB4B8-0057-A649-BED6-433BAFC5C13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821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BC626-EEA4-AA46-A130-5192646832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0B63CC-28B5-1F46-AA20-CC60A18602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4B3156-BA40-6745-8DB8-5937C2EAE3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2999FA-CA1B-854F-83C8-997DA3626DBF}" type="datetimeFigureOut">
              <a:rPr lang="en-US" smtClean="0"/>
              <a:t>10/24/22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8CA32A-CF03-E541-8EAC-096596F33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679D2-2D42-454E-B865-E60E5B065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A49076-6997-6D43-87A8-5A49C606D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671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45B84-FBDE-7446-B00F-8FF6F927C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30F2F4-800D-104A-A318-B8E9EE2A0C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FA761-7E7B-3743-BFE3-66087EDA1D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2999FA-CA1B-854F-83C8-997DA3626DBF}" type="datetimeFigureOut">
              <a:rPr lang="en-US" smtClean="0"/>
              <a:t>10/24/22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570209-CD64-B849-8F84-4EA0DEA9A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43813-566F-E148-8FEA-4F9652E96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A49076-6997-6D43-87A8-5A49C606D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537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04E5AE-B122-A242-B650-C9794C54BA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ECE86F-4429-ED46-84A4-366EA6F847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B88876-6835-2E49-85CD-7674F87B7B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2999FA-CA1B-854F-83C8-997DA3626DBF}" type="datetimeFigureOut">
              <a:rPr lang="en-US" smtClean="0"/>
              <a:t>10/24/22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B7AAA-BBD2-DF47-B4FE-0BB370BD2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D7D2A-8E13-5247-AA8E-18D31E836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A49076-6997-6D43-87A8-5A49C606D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535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9A3F4-1502-654E-B2EE-D96DA95ED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4CC908-8F26-2A41-BBC2-6F3F79B41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762A3-25EB-CB4E-8197-9816E16CED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2999FA-CA1B-854F-83C8-997DA3626DBF}" type="datetimeFigureOut">
              <a:rPr lang="en-US" smtClean="0"/>
              <a:t>10/24/22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598F37-99F2-F74D-9FD3-FC1385638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2FEEC6-68A1-DC4A-A9E3-C60BA5F30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A49076-6997-6D43-87A8-5A49C606D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940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A545F-FBAE-9A48-BC52-3A61662FF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6A4EE6-2405-8A43-90FF-016D0B33C8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4D9512-0E63-474A-9547-B42D802496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2999FA-CA1B-854F-83C8-997DA3626DBF}" type="datetimeFigureOut">
              <a:rPr lang="en-US" smtClean="0"/>
              <a:t>10/24/22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D1CFB-5954-AC4C-A565-EF1BD4872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AE70F-8EFA-504C-B943-08848C549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A49076-6997-6D43-87A8-5A49C606D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923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2C17A-9DF7-674B-B69E-F01E8BD3B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9DB5AD-963E-C648-B263-51586C06B6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07838A-4D3E-2A4A-B29B-627E979C2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06CF55-3102-B04B-B0C6-9E0465137A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2999FA-CA1B-854F-83C8-997DA3626DBF}" type="datetimeFigureOut">
              <a:rPr lang="en-US" smtClean="0"/>
              <a:t>10/24/22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46C8EC-EB5B-CC4B-97DC-D31CD6484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DCF4E0-0679-204A-BD85-BF751B8D2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A49076-6997-6D43-87A8-5A49C606D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930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93A24-CEA2-AB42-876F-AAB39640C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4C4B94-1980-6E44-A125-8B8E4D894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B00D04-9EAC-C745-AE56-901C3D968D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26227D-CA12-0D4E-8873-8AF0E6EEFC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11A1C0-BCB4-BE46-8C18-497C830B88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43D0E9-37A8-DC44-BAFF-619DF401F4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2999FA-CA1B-854F-83C8-997DA3626DBF}" type="datetimeFigureOut">
              <a:rPr lang="en-US" smtClean="0"/>
              <a:t>10/24/22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30F810-27C7-3A40-9338-74F60E213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D7B50B-D2CC-0049-A704-FFDA76EE2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A49076-6997-6D43-87A8-5A49C606D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21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F17CD-F30C-9F43-A498-9DA11592F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A00DC6-AD5A-4A44-86A7-6C805EDB9A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2999FA-CA1B-854F-83C8-997DA3626DBF}" type="datetimeFigureOut">
              <a:rPr lang="en-US" smtClean="0"/>
              <a:t>10/24/22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D58C59-3F59-C743-931D-987D6B5A0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DEC876-70B7-DD42-A4B4-CCF68F210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A49076-6997-6D43-87A8-5A49C606D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642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2052CB-945D-BC4A-B962-45CFA48F34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2999FA-CA1B-854F-83C8-997DA3626DBF}" type="datetimeFigureOut">
              <a:rPr lang="en-US" smtClean="0"/>
              <a:t>10/24/22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FB4937-B98C-6F4A-B0AA-CC5F7C66D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9A3306-D4BB-7E4A-BB02-E26D46320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A49076-6997-6D43-87A8-5A49C606D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024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636B5-14A7-D84B-A2FF-D2267291B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F8B0F-EA7B-1D4D-9B69-66CCCEAAF2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3B7B44-2D3F-6945-A3C3-B6233AA660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CF0034-FF24-AC43-9C24-F5DB1A3549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2999FA-CA1B-854F-83C8-997DA3626DBF}" type="datetimeFigureOut">
              <a:rPr lang="en-US" smtClean="0"/>
              <a:t>10/24/22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9F7F05-08A8-3940-953C-101588271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988DC6-7E2A-634E-8EB5-4A3EC1EA8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A49076-6997-6D43-87A8-5A49C606D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663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5EF84-B504-6447-80C1-72DB307C4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88E3EE-304B-AE45-A956-156952CF81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16FC68-1CF5-A943-B025-F16C26F8FA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3E2651-F84B-C444-9314-29236F9976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2999FA-CA1B-854F-83C8-997DA3626DBF}" type="datetimeFigureOut">
              <a:rPr lang="en-US" smtClean="0"/>
              <a:t>10/24/22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7D1034-9245-C44B-AA22-F30763842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5F89D6-46F7-0D44-96C2-A907AC5E9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A49076-6997-6D43-87A8-5A49C606D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245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alf-frame 6">
            <a:extLst>
              <a:ext uri="{FF2B5EF4-FFF2-40B4-BE49-F238E27FC236}">
                <a16:creationId xmlns:a16="http://schemas.microsoft.com/office/drawing/2014/main" id="{0116773A-60D9-CD47-B8F0-F5F777DD8AB0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InterwovenMaths.com</a:t>
            </a:r>
          </a:p>
        </p:txBody>
      </p:sp>
      <p:sp>
        <p:nvSpPr>
          <p:cNvPr id="8" name="Half-frame 7">
            <a:extLst>
              <a:ext uri="{FF2B5EF4-FFF2-40B4-BE49-F238E27FC236}">
                <a16:creationId xmlns:a16="http://schemas.microsoft.com/office/drawing/2014/main" id="{04F4FB27-BC10-2742-98ED-5E1F200C9029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47B186A-BC35-2343-AA88-1EDEC975D4CE}"/>
              </a:ext>
            </a:extLst>
          </p:cNvPr>
          <p:cNvSpPr/>
          <p:nvPr userDrawn="1"/>
        </p:nvSpPr>
        <p:spPr>
          <a:xfrm>
            <a:off x="8423565" y="6484307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@nathanday314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D7AB67E-6A80-C445-B9C1-A511C92DB17E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3FADCD73-1D4F-D248-96A3-EF5076AD5303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  <p:pic>
          <p:nvPicPr>
            <p:cNvPr id="15" name="Graphic 14" descr="Alterations &amp; Tailoring outline">
              <a:extLst>
                <a:ext uri="{FF2B5EF4-FFF2-40B4-BE49-F238E27FC236}">
                  <a16:creationId xmlns:a16="http://schemas.microsoft.com/office/drawing/2014/main" id="{DCC64513-3408-1B49-807C-1D1934255CA5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83160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0289401-7E0B-9640-B4D2-C4ED6B55972E}"/>
              </a:ext>
            </a:extLst>
          </p:cNvPr>
          <p:cNvSpPr/>
          <p:nvPr/>
        </p:nvSpPr>
        <p:spPr>
          <a:xfrm>
            <a:off x="7688782" y="82271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  <a:latin typeface="Corbel" panose="020B0503020204020204" pitchFamily="34" charset="0"/>
              </a:rPr>
              <a:t>L-shapes with… </a:t>
            </a:r>
            <a:r>
              <a:rPr lang="en-GB" sz="3600" dirty="0">
                <a:solidFill>
                  <a:schemeClr val="tx1"/>
                </a:solidFill>
                <a:latin typeface="Corbel" panose="020B0503020204020204" pitchFamily="34" charset="0"/>
              </a:rPr>
              <a:t>Fractions</a:t>
            </a:r>
            <a:endParaRPr lang="en-GB" sz="20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B45432CB-E51D-B643-9BF7-ACA9A5364A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171051"/>
              </p:ext>
            </p:extLst>
          </p:nvPr>
        </p:nvGraphicFramePr>
        <p:xfrm>
          <a:off x="256638" y="547474"/>
          <a:ext cx="11749314" cy="587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6438">
                  <a:extLst>
                    <a:ext uri="{9D8B030D-6E8A-4147-A177-3AD203B41FA5}">
                      <a16:colId xmlns:a16="http://schemas.microsoft.com/office/drawing/2014/main" val="2946992990"/>
                    </a:ext>
                  </a:extLst>
                </a:gridCol>
                <a:gridCol w="3916438">
                  <a:extLst>
                    <a:ext uri="{9D8B030D-6E8A-4147-A177-3AD203B41FA5}">
                      <a16:colId xmlns:a16="http://schemas.microsoft.com/office/drawing/2014/main" val="4150549621"/>
                    </a:ext>
                  </a:extLst>
                </a:gridCol>
                <a:gridCol w="3916438">
                  <a:extLst>
                    <a:ext uri="{9D8B030D-6E8A-4147-A177-3AD203B41FA5}">
                      <a16:colId xmlns:a16="http://schemas.microsoft.com/office/drawing/2014/main" val="1342427443"/>
                    </a:ext>
                  </a:extLst>
                </a:gridCol>
              </a:tblGrid>
              <a:tr h="307549">
                <a:tc gridSpan="3"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rbel" panose="020B0503020204020204" pitchFamily="34" charset="0"/>
                        </a:rPr>
                        <a:t>Find the area and perimeter of each shape.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419526"/>
                  </a:ext>
                </a:extLst>
              </a:tr>
              <a:tr h="183600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rbel" panose="020B0503020204020204" pitchFamily="34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rbel" panose="020B0503020204020204" pitchFamily="34" charset="0"/>
                        </a:rPr>
                        <a:t>b</a:t>
                      </a: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rbel" panose="020B0503020204020204" pitchFamily="34" charset="0"/>
                        </a:rPr>
                        <a:t>c</a:t>
                      </a: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0390119"/>
                  </a:ext>
                </a:extLst>
              </a:tr>
              <a:tr h="183600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rbel" panose="020B0503020204020204" pitchFamily="34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rbel" panose="020B0503020204020204" pitchFamily="34" charset="0"/>
                        </a:rPr>
                        <a:t>e</a:t>
                      </a: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rbel" panose="020B0503020204020204" pitchFamily="34" charset="0"/>
                        </a:rPr>
                        <a:t>f</a:t>
                      </a: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8998587"/>
                  </a:ext>
                </a:extLst>
              </a:tr>
              <a:tr h="183600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rbel" panose="020B0503020204020204" pitchFamily="34" charset="0"/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rbel" panose="020B0503020204020204" pitchFamily="34" charset="0"/>
                        </a:rPr>
                        <a:t>h</a:t>
                      </a: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rbel" panose="020B0503020204020204" pitchFamily="34" charset="0"/>
                        </a:rPr>
                        <a:t>i</a:t>
                      </a:r>
                      <a:endParaRPr lang="en-US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rbel" panose="020B0503020204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169640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4">
                <a:extLst>
                  <a:ext uri="{FF2B5EF4-FFF2-40B4-BE49-F238E27FC236}">
                    <a16:creationId xmlns:a16="http://schemas.microsoft.com/office/drawing/2014/main" id="{D92345CB-3230-7040-A3BC-5FD707692C6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40023640"/>
                  </p:ext>
                </p:extLst>
              </p:nvPr>
            </p:nvGraphicFramePr>
            <p:xfrm>
              <a:off x="256637" y="914399"/>
              <a:ext cx="3889768" cy="178797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78558">
                      <a:extLst>
                        <a:ext uri="{9D8B030D-6E8A-4147-A177-3AD203B41FA5}">
                          <a16:colId xmlns:a16="http://schemas.microsoft.com/office/drawing/2014/main" val="2624160729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2747738885"/>
                        </a:ext>
                      </a:extLst>
                    </a:gridCol>
                    <a:gridCol w="437039">
                      <a:extLst>
                        <a:ext uri="{9D8B030D-6E8A-4147-A177-3AD203B41FA5}">
                          <a16:colId xmlns:a16="http://schemas.microsoft.com/office/drawing/2014/main" val="2706775337"/>
                        </a:ext>
                      </a:extLst>
                    </a:gridCol>
                    <a:gridCol w="437038">
                      <a:extLst>
                        <a:ext uri="{9D8B030D-6E8A-4147-A177-3AD203B41FA5}">
                          <a16:colId xmlns:a16="http://schemas.microsoft.com/office/drawing/2014/main" val="2372730811"/>
                        </a:ext>
                      </a:extLst>
                    </a:gridCol>
                    <a:gridCol w="561133">
                      <a:extLst>
                        <a:ext uri="{9D8B030D-6E8A-4147-A177-3AD203B41FA5}">
                          <a16:colId xmlns:a16="http://schemas.microsoft.com/office/drawing/2014/main" val="1441932485"/>
                        </a:ext>
                      </a:extLst>
                    </a:gridCol>
                    <a:gridCol w="756000">
                      <a:extLst>
                        <a:ext uri="{9D8B030D-6E8A-4147-A177-3AD203B41FA5}">
                          <a16:colId xmlns:a16="http://schemas.microsoft.com/office/drawing/2014/main" val="2640141062"/>
                        </a:ext>
                      </a:extLst>
                    </a:gridCol>
                  </a:tblGrid>
                  <a:tr h="345682"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</a:t>
                          </a: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86129595"/>
                      </a:ext>
                    </a:extLst>
                  </a:tr>
                  <a:tr h="345682">
                    <a:tc rowSpan="4">
                      <a:txBody>
                        <a:bodyPr/>
                        <a:lstStyle/>
                        <a:p>
                          <a:pPr algn="r"/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66547401"/>
                      </a:ext>
                    </a:extLst>
                  </a:tr>
                  <a:tr h="215348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3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3"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3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23741574"/>
                      </a:ext>
                    </a:extLst>
                  </a:tr>
                  <a:tr h="215348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2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6748381"/>
                      </a:ext>
                    </a:extLst>
                  </a:tr>
                  <a:tr h="215348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087015"/>
                      </a:ext>
                    </a:extLst>
                  </a:tr>
                  <a:tr h="450565">
                    <a:tc>
                      <a:txBody>
                        <a:bodyPr/>
                        <a:lstStyle/>
                        <a:p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671277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4">
                <a:extLst>
                  <a:ext uri="{FF2B5EF4-FFF2-40B4-BE49-F238E27FC236}">
                    <a16:creationId xmlns:a16="http://schemas.microsoft.com/office/drawing/2014/main" id="{D92345CB-3230-7040-A3BC-5FD707692C6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40023640"/>
                  </p:ext>
                </p:extLst>
              </p:nvPr>
            </p:nvGraphicFramePr>
            <p:xfrm>
              <a:off x="256637" y="914399"/>
              <a:ext cx="3889768" cy="178797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78558">
                      <a:extLst>
                        <a:ext uri="{9D8B030D-6E8A-4147-A177-3AD203B41FA5}">
                          <a16:colId xmlns:a16="http://schemas.microsoft.com/office/drawing/2014/main" val="2624160729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2747738885"/>
                        </a:ext>
                      </a:extLst>
                    </a:gridCol>
                    <a:gridCol w="437039">
                      <a:extLst>
                        <a:ext uri="{9D8B030D-6E8A-4147-A177-3AD203B41FA5}">
                          <a16:colId xmlns:a16="http://schemas.microsoft.com/office/drawing/2014/main" val="2706775337"/>
                        </a:ext>
                      </a:extLst>
                    </a:gridCol>
                    <a:gridCol w="437038">
                      <a:extLst>
                        <a:ext uri="{9D8B030D-6E8A-4147-A177-3AD203B41FA5}">
                          <a16:colId xmlns:a16="http://schemas.microsoft.com/office/drawing/2014/main" val="2372730811"/>
                        </a:ext>
                      </a:extLst>
                    </a:gridCol>
                    <a:gridCol w="561133">
                      <a:extLst>
                        <a:ext uri="{9D8B030D-6E8A-4147-A177-3AD203B41FA5}">
                          <a16:colId xmlns:a16="http://schemas.microsoft.com/office/drawing/2014/main" val="1441932485"/>
                        </a:ext>
                      </a:extLst>
                    </a:gridCol>
                    <a:gridCol w="756000">
                      <a:extLst>
                        <a:ext uri="{9D8B030D-6E8A-4147-A177-3AD203B41FA5}">
                          <a16:colId xmlns:a16="http://schemas.microsoft.com/office/drawing/2014/main" val="2640141062"/>
                        </a:ext>
                      </a:extLst>
                    </a:gridCol>
                  </a:tblGrid>
                  <a:tr h="345682"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</a:t>
                          </a: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86129595"/>
                      </a:ext>
                    </a:extLst>
                  </a:tr>
                  <a:tr h="345682">
                    <a:tc rowSpan="4">
                      <a:txBody>
                        <a:bodyPr/>
                        <a:lstStyle/>
                        <a:p>
                          <a:pPr algn="r"/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66547401"/>
                      </a:ext>
                    </a:extLst>
                  </a:tr>
                  <a:tr h="215348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3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3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82857" t="-107843" r="-394286" b="-725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3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23741574"/>
                      </a:ext>
                    </a:extLst>
                  </a:tr>
                  <a:tr h="215348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14:m xmlns:a14="http://schemas.microsoft.com/office/drawing/2010/main"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2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6748381"/>
                      </a:ext>
                    </a:extLst>
                  </a:tr>
                  <a:tr h="215348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087015"/>
                      </a:ext>
                    </a:extLst>
                  </a:tr>
                  <a:tr h="450565">
                    <a:tc>
                      <a:txBody>
                        <a:bodyPr/>
                        <a:lstStyle/>
                        <a:p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35088" t="-294444" r="-303509" b="-2778"/>
                          </a:stretch>
                        </a:blipFill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671277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4">
                <a:extLst>
                  <a:ext uri="{FF2B5EF4-FFF2-40B4-BE49-F238E27FC236}">
                    <a16:creationId xmlns:a16="http://schemas.microsoft.com/office/drawing/2014/main" id="{256E227E-3E53-9B4C-8A09-213A3DB11EF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99885312"/>
                  </p:ext>
                </p:extLst>
              </p:nvPr>
            </p:nvGraphicFramePr>
            <p:xfrm>
              <a:off x="4172524" y="914401"/>
              <a:ext cx="3895385" cy="18037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79385">
                      <a:extLst>
                        <a:ext uri="{9D8B030D-6E8A-4147-A177-3AD203B41FA5}">
                          <a16:colId xmlns:a16="http://schemas.microsoft.com/office/drawing/2014/main" val="2624160729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2747738885"/>
                        </a:ext>
                      </a:extLst>
                    </a:gridCol>
                    <a:gridCol w="480000">
                      <a:extLst>
                        <a:ext uri="{9D8B030D-6E8A-4147-A177-3AD203B41FA5}">
                          <a16:colId xmlns:a16="http://schemas.microsoft.com/office/drawing/2014/main" val="2706775337"/>
                        </a:ext>
                      </a:extLst>
                    </a:gridCol>
                    <a:gridCol w="480000">
                      <a:extLst>
                        <a:ext uri="{9D8B030D-6E8A-4147-A177-3AD203B41FA5}">
                          <a16:colId xmlns:a16="http://schemas.microsoft.com/office/drawing/2014/main" val="521618425"/>
                        </a:ext>
                      </a:extLst>
                    </a:gridCol>
                    <a:gridCol w="480000">
                      <a:extLst>
                        <a:ext uri="{9D8B030D-6E8A-4147-A177-3AD203B41FA5}">
                          <a16:colId xmlns:a16="http://schemas.microsoft.com/office/drawing/2014/main" val="2841341661"/>
                        </a:ext>
                      </a:extLst>
                    </a:gridCol>
                    <a:gridCol w="756000">
                      <a:extLst>
                        <a:ext uri="{9D8B030D-6E8A-4147-A177-3AD203B41FA5}">
                          <a16:colId xmlns:a16="http://schemas.microsoft.com/office/drawing/2014/main" val="2640141062"/>
                        </a:ext>
                      </a:extLst>
                    </a:gridCol>
                  </a:tblGrid>
                  <a:tr h="432000"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16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86129595"/>
                      </a:ext>
                    </a:extLst>
                  </a:tr>
                  <a:tr h="684000">
                    <a:tc rowSpan="2">
                      <a:txBody>
                        <a:bodyPr/>
                        <a:lstStyle/>
                        <a:p>
                          <a:pPr algn="r"/>
                          <a:endParaRPr lang="en-GB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  <a:p>
                          <a:pPr algn="r"/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66547401"/>
                      </a:ext>
                    </a:extLst>
                  </a:tr>
                  <a:tr h="540000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T w="12700" cmpd="sng">
                          <a:noFill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58087015"/>
                      </a:ext>
                    </a:extLst>
                  </a:tr>
                  <a:tr h="144000">
                    <a:tc>
                      <a:txBody>
                        <a:bodyPr/>
                        <a:lstStyle/>
                        <a:p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r>
                            <a:rPr lang="en-US" sz="12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 cm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671277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4">
                <a:extLst>
                  <a:ext uri="{FF2B5EF4-FFF2-40B4-BE49-F238E27FC236}">
                    <a16:creationId xmlns:a16="http://schemas.microsoft.com/office/drawing/2014/main" id="{256E227E-3E53-9B4C-8A09-213A3DB11EF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99885312"/>
                  </p:ext>
                </p:extLst>
              </p:nvPr>
            </p:nvGraphicFramePr>
            <p:xfrm>
              <a:off x="4172524" y="914401"/>
              <a:ext cx="3895385" cy="18037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79385">
                      <a:extLst>
                        <a:ext uri="{9D8B030D-6E8A-4147-A177-3AD203B41FA5}">
                          <a16:colId xmlns:a16="http://schemas.microsoft.com/office/drawing/2014/main" val="2624160729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2747738885"/>
                        </a:ext>
                      </a:extLst>
                    </a:gridCol>
                    <a:gridCol w="480000">
                      <a:extLst>
                        <a:ext uri="{9D8B030D-6E8A-4147-A177-3AD203B41FA5}">
                          <a16:colId xmlns:a16="http://schemas.microsoft.com/office/drawing/2014/main" val="2706775337"/>
                        </a:ext>
                      </a:extLst>
                    </a:gridCol>
                    <a:gridCol w="480000">
                      <a:extLst>
                        <a:ext uri="{9D8B030D-6E8A-4147-A177-3AD203B41FA5}">
                          <a16:colId xmlns:a16="http://schemas.microsoft.com/office/drawing/2014/main" val="521618425"/>
                        </a:ext>
                      </a:extLst>
                    </a:gridCol>
                    <a:gridCol w="480000">
                      <a:extLst>
                        <a:ext uri="{9D8B030D-6E8A-4147-A177-3AD203B41FA5}">
                          <a16:colId xmlns:a16="http://schemas.microsoft.com/office/drawing/2014/main" val="2841341661"/>
                        </a:ext>
                      </a:extLst>
                    </a:gridCol>
                    <a:gridCol w="756000">
                      <a:extLst>
                        <a:ext uri="{9D8B030D-6E8A-4147-A177-3AD203B41FA5}">
                          <a16:colId xmlns:a16="http://schemas.microsoft.com/office/drawing/2014/main" val="2640141062"/>
                        </a:ext>
                      </a:extLst>
                    </a:gridCol>
                  </a:tblGrid>
                  <a:tr h="435737"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35088" r="-305263" b="-308571"/>
                          </a:stretch>
                        </a:blipFill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16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86129595"/>
                      </a:ext>
                    </a:extLst>
                  </a:tr>
                  <a:tr h="684000">
                    <a:tc rowSpan="2">
                      <a:txBody>
                        <a:bodyPr/>
                        <a:lstStyle/>
                        <a:p>
                          <a:pPr algn="r"/>
                          <a:endParaRPr lang="en-GB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  <a:p>
                          <a:pPr algn="r"/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52632" t="-64815" r="-357895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452632" t="-64815" r="-257895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66547401"/>
                      </a:ext>
                    </a:extLst>
                  </a:tr>
                  <a:tr h="540000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T w="12700" cmpd="sng">
                          <a:noFill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413333" t="-206977" b="-2558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087015"/>
                      </a:ext>
                    </a:extLst>
                  </a:tr>
                  <a:tr h="144000">
                    <a:tc>
                      <a:txBody>
                        <a:bodyPr/>
                        <a:lstStyle/>
                        <a:p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r>
                            <a:rPr lang="en-US" sz="12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 cm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671277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4">
                <a:extLst>
                  <a:ext uri="{FF2B5EF4-FFF2-40B4-BE49-F238E27FC236}">
                    <a16:creationId xmlns:a16="http://schemas.microsoft.com/office/drawing/2014/main" id="{268B97AE-41DD-7B4F-8D9D-A84C4A69629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37555143"/>
                  </p:ext>
                </p:extLst>
              </p:nvPr>
            </p:nvGraphicFramePr>
            <p:xfrm>
              <a:off x="8086757" y="914400"/>
              <a:ext cx="3917540" cy="181969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26614">
                      <a:extLst>
                        <a:ext uri="{9D8B030D-6E8A-4147-A177-3AD203B41FA5}">
                          <a16:colId xmlns:a16="http://schemas.microsoft.com/office/drawing/2014/main" val="2624160729"/>
                        </a:ext>
                      </a:extLst>
                    </a:gridCol>
                    <a:gridCol w="431470">
                      <a:extLst>
                        <a:ext uri="{9D8B030D-6E8A-4147-A177-3AD203B41FA5}">
                          <a16:colId xmlns:a16="http://schemas.microsoft.com/office/drawing/2014/main" val="2747738885"/>
                        </a:ext>
                      </a:extLst>
                    </a:gridCol>
                    <a:gridCol w="431470">
                      <a:extLst>
                        <a:ext uri="{9D8B030D-6E8A-4147-A177-3AD203B41FA5}">
                          <a16:colId xmlns:a16="http://schemas.microsoft.com/office/drawing/2014/main" val="2507723325"/>
                        </a:ext>
                      </a:extLst>
                    </a:gridCol>
                    <a:gridCol w="431470">
                      <a:extLst>
                        <a:ext uri="{9D8B030D-6E8A-4147-A177-3AD203B41FA5}">
                          <a16:colId xmlns:a16="http://schemas.microsoft.com/office/drawing/2014/main" val="3188647743"/>
                        </a:ext>
                      </a:extLst>
                    </a:gridCol>
                    <a:gridCol w="1193470">
                      <a:extLst>
                        <a:ext uri="{9D8B030D-6E8A-4147-A177-3AD203B41FA5}">
                          <a16:colId xmlns:a16="http://schemas.microsoft.com/office/drawing/2014/main" val="2706775337"/>
                        </a:ext>
                      </a:extLst>
                    </a:gridCol>
                    <a:gridCol w="503046">
                      <a:extLst>
                        <a:ext uri="{9D8B030D-6E8A-4147-A177-3AD203B41FA5}">
                          <a16:colId xmlns:a16="http://schemas.microsoft.com/office/drawing/2014/main" val="2640141062"/>
                        </a:ext>
                      </a:extLst>
                    </a:gridCol>
                  </a:tblGrid>
                  <a:tr h="450196"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86129595"/>
                      </a:ext>
                    </a:extLst>
                  </a:tr>
                  <a:tr h="588895">
                    <a:tc>
                      <a:txBody>
                        <a:bodyPr/>
                        <a:lstStyle/>
                        <a:p>
                          <a:pPr algn="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66547401"/>
                      </a:ext>
                    </a:extLst>
                  </a:tr>
                  <a:tr h="445325"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23741574"/>
                      </a:ext>
                    </a:extLst>
                  </a:tr>
                  <a:tr h="334337"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671277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4">
                <a:extLst>
                  <a:ext uri="{FF2B5EF4-FFF2-40B4-BE49-F238E27FC236}">
                    <a16:creationId xmlns:a16="http://schemas.microsoft.com/office/drawing/2014/main" id="{268B97AE-41DD-7B4F-8D9D-A84C4A69629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37555143"/>
                  </p:ext>
                </p:extLst>
              </p:nvPr>
            </p:nvGraphicFramePr>
            <p:xfrm>
              <a:off x="8086757" y="914400"/>
              <a:ext cx="3917540" cy="181969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26614">
                      <a:extLst>
                        <a:ext uri="{9D8B030D-6E8A-4147-A177-3AD203B41FA5}">
                          <a16:colId xmlns:a16="http://schemas.microsoft.com/office/drawing/2014/main" val="2624160729"/>
                        </a:ext>
                      </a:extLst>
                    </a:gridCol>
                    <a:gridCol w="431470">
                      <a:extLst>
                        <a:ext uri="{9D8B030D-6E8A-4147-A177-3AD203B41FA5}">
                          <a16:colId xmlns:a16="http://schemas.microsoft.com/office/drawing/2014/main" val="2747738885"/>
                        </a:ext>
                      </a:extLst>
                    </a:gridCol>
                    <a:gridCol w="431470">
                      <a:extLst>
                        <a:ext uri="{9D8B030D-6E8A-4147-A177-3AD203B41FA5}">
                          <a16:colId xmlns:a16="http://schemas.microsoft.com/office/drawing/2014/main" val="2507723325"/>
                        </a:ext>
                      </a:extLst>
                    </a:gridCol>
                    <a:gridCol w="431470">
                      <a:extLst>
                        <a:ext uri="{9D8B030D-6E8A-4147-A177-3AD203B41FA5}">
                          <a16:colId xmlns:a16="http://schemas.microsoft.com/office/drawing/2014/main" val="3188647743"/>
                        </a:ext>
                      </a:extLst>
                    </a:gridCol>
                    <a:gridCol w="1193470">
                      <a:extLst>
                        <a:ext uri="{9D8B030D-6E8A-4147-A177-3AD203B41FA5}">
                          <a16:colId xmlns:a16="http://schemas.microsoft.com/office/drawing/2014/main" val="2706775337"/>
                        </a:ext>
                      </a:extLst>
                    </a:gridCol>
                    <a:gridCol w="503046">
                      <a:extLst>
                        <a:ext uri="{9D8B030D-6E8A-4147-A177-3AD203B41FA5}">
                          <a16:colId xmlns:a16="http://schemas.microsoft.com/office/drawing/2014/main" val="2640141062"/>
                        </a:ext>
                      </a:extLst>
                    </a:gridCol>
                  </a:tblGrid>
                  <a:tr h="450196"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187234" r="-42553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86129595"/>
                      </a:ext>
                    </a:extLst>
                  </a:tr>
                  <a:tr h="588895">
                    <a:tc>
                      <a:txBody>
                        <a:bodyPr/>
                        <a:lstStyle/>
                        <a:p>
                          <a:pPr algn="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305714" t="-78261" r="-480000" b="-1347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675000" t="-44444" b="-3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66547401"/>
                      </a:ext>
                    </a:extLst>
                  </a:tr>
                  <a:tr h="44532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t="-234286" r="-324658" b="-77143"/>
                          </a:stretch>
                        </a:blipFill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23741574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671277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4">
                <a:extLst>
                  <a:ext uri="{FF2B5EF4-FFF2-40B4-BE49-F238E27FC236}">
                    <a16:creationId xmlns:a16="http://schemas.microsoft.com/office/drawing/2014/main" id="{29B8ADD5-5F25-7C43-85C6-7BBD9F014C1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73177948"/>
                  </p:ext>
                </p:extLst>
              </p:nvPr>
            </p:nvGraphicFramePr>
            <p:xfrm>
              <a:off x="4167562" y="2763416"/>
              <a:ext cx="3917541" cy="178169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79385">
                      <a:extLst>
                        <a:ext uri="{9D8B030D-6E8A-4147-A177-3AD203B41FA5}">
                          <a16:colId xmlns:a16="http://schemas.microsoft.com/office/drawing/2014/main" val="2624160729"/>
                        </a:ext>
                      </a:extLst>
                    </a:gridCol>
                    <a:gridCol w="360554">
                      <a:extLst>
                        <a:ext uri="{9D8B030D-6E8A-4147-A177-3AD203B41FA5}">
                          <a16:colId xmlns:a16="http://schemas.microsoft.com/office/drawing/2014/main" val="2747738885"/>
                        </a:ext>
                      </a:extLst>
                    </a:gridCol>
                    <a:gridCol w="360554">
                      <a:extLst>
                        <a:ext uri="{9D8B030D-6E8A-4147-A177-3AD203B41FA5}">
                          <a16:colId xmlns:a16="http://schemas.microsoft.com/office/drawing/2014/main" val="2306828414"/>
                        </a:ext>
                      </a:extLst>
                    </a:gridCol>
                    <a:gridCol w="360554">
                      <a:extLst>
                        <a:ext uri="{9D8B030D-6E8A-4147-A177-3AD203B41FA5}">
                          <a16:colId xmlns:a16="http://schemas.microsoft.com/office/drawing/2014/main" val="2394835696"/>
                        </a:ext>
                      </a:extLst>
                    </a:gridCol>
                    <a:gridCol w="1092530">
                      <a:extLst>
                        <a:ext uri="{9D8B030D-6E8A-4147-A177-3AD203B41FA5}">
                          <a16:colId xmlns:a16="http://schemas.microsoft.com/office/drawing/2014/main" val="2706775337"/>
                        </a:ext>
                      </a:extLst>
                    </a:gridCol>
                    <a:gridCol w="763964">
                      <a:extLst>
                        <a:ext uri="{9D8B030D-6E8A-4147-A177-3AD203B41FA5}">
                          <a16:colId xmlns:a16="http://schemas.microsoft.com/office/drawing/2014/main" val="2640141062"/>
                        </a:ext>
                      </a:extLst>
                    </a:gridCol>
                  </a:tblGrid>
                  <a:tr h="174893">
                    <a:tc>
                      <a:txBody>
                        <a:bodyPr/>
                        <a:lstStyle/>
                        <a:p>
                          <a:endParaRPr lang="en-US" sz="9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endParaRPr lang="en-US" sz="9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9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86129595"/>
                      </a:ext>
                    </a:extLst>
                  </a:tr>
                  <a:tr h="237702"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66547401"/>
                      </a:ext>
                    </a:extLst>
                  </a:tr>
                  <a:tr h="679585">
                    <a:tc>
                      <a:txBody>
                        <a:bodyPr/>
                        <a:lstStyle/>
                        <a:p>
                          <a:endParaRPr lang="en-US" sz="16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23741574"/>
                      </a:ext>
                    </a:extLst>
                  </a:tr>
                  <a:tr h="411983"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671277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4">
                <a:extLst>
                  <a:ext uri="{FF2B5EF4-FFF2-40B4-BE49-F238E27FC236}">
                    <a16:creationId xmlns:a16="http://schemas.microsoft.com/office/drawing/2014/main" id="{29B8ADD5-5F25-7C43-85C6-7BBD9F014C1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73177948"/>
                  </p:ext>
                </p:extLst>
              </p:nvPr>
            </p:nvGraphicFramePr>
            <p:xfrm>
              <a:off x="4167562" y="2763416"/>
              <a:ext cx="3917541" cy="178169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79385">
                      <a:extLst>
                        <a:ext uri="{9D8B030D-6E8A-4147-A177-3AD203B41FA5}">
                          <a16:colId xmlns:a16="http://schemas.microsoft.com/office/drawing/2014/main" val="2624160729"/>
                        </a:ext>
                      </a:extLst>
                    </a:gridCol>
                    <a:gridCol w="360554">
                      <a:extLst>
                        <a:ext uri="{9D8B030D-6E8A-4147-A177-3AD203B41FA5}">
                          <a16:colId xmlns:a16="http://schemas.microsoft.com/office/drawing/2014/main" val="2747738885"/>
                        </a:ext>
                      </a:extLst>
                    </a:gridCol>
                    <a:gridCol w="360554">
                      <a:extLst>
                        <a:ext uri="{9D8B030D-6E8A-4147-A177-3AD203B41FA5}">
                          <a16:colId xmlns:a16="http://schemas.microsoft.com/office/drawing/2014/main" val="2306828414"/>
                        </a:ext>
                      </a:extLst>
                    </a:gridCol>
                    <a:gridCol w="360554">
                      <a:extLst>
                        <a:ext uri="{9D8B030D-6E8A-4147-A177-3AD203B41FA5}">
                          <a16:colId xmlns:a16="http://schemas.microsoft.com/office/drawing/2014/main" val="2394835696"/>
                        </a:ext>
                      </a:extLst>
                    </a:gridCol>
                    <a:gridCol w="1092530">
                      <a:extLst>
                        <a:ext uri="{9D8B030D-6E8A-4147-A177-3AD203B41FA5}">
                          <a16:colId xmlns:a16="http://schemas.microsoft.com/office/drawing/2014/main" val="2706775337"/>
                        </a:ext>
                      </a:extLst>
                    </a:gridCol>
                    <a:gridCol w="763964">
                      <a:extLst>
                        <a:ext uri="{9D8B030D-6E8A-4147-A177-3AD203B41FA5}">
                          <a16:colId xmlns:a16="http://schemas.microsoft.com/office/drawing/2014/main" val="2640141062"/>
                        </a:ext>
                      </a:extLst>
                    </a:gridCol>
                  </a:tblGrid>
                  <a:tr h="228600">
                    <a:tc>
                      <a:txBody>
                        <a:bodyPr/>
                        <a:lstStyle/>
                        <a:p>
                          <a:endParaRPr lang="en-US" sz="9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endParaRPr lang="en-US" sz="9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9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86129595"/>
                      </a:ext>
                    </a:extLst>
                  </a:tr>
                  <a:tr h="43726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l="-1299" t="-51429" r="-302597" b="-254286"/>
                          </a:stretch>
                        </a:blipFill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66547401"/>
                      </a:ext>
                    </a:extLst>
                  </a:tr>
                  <a:tr h="679585">
                    <a:tc>
                      <a:txBody>
                        <a:bodyPr/>
                        <a:lstStyle/>
                        <a:p>
                          <a:endParaRPr lang="en-US" sz="16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l="-382143" t="-100000" r="-628571" b="-679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l="-465517" t="-100000" r="-506897" b="-679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23741574"/>
                      </a:ext>
                    </a:extLst>
                  </a:tr>
                  <a:tr h="436245"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l="-190698" t="-302857" r="-70930" b="-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671277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4">
                <a:extLst>
                  <a:ext uri="{FF2B5EF4-FFF2-40B4-BE49-F238E27FC236}">
                    <a16:creationId xmlns:a16="http://schemas.microsoft.com/office/drawing/2014/main" id="{9B2F58FF-4B30-9B44-9097-4883980FCC2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44905258"/>
                  </p:ext>
                </p:extLst>
              </p:nvPr>
            </p:nvGraphicFramePr>
            <p:xfrm>
              <a:off x="8100643" y="2774819"/>
              <a:ext cx="3895383" cy="166398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20065">
                      <a:extLst>
                        <a:ext uri="{9D8B030D-6E8A-4147-A177-3AD203B41FA5}">
                          <a16:colId xmlns:a16="http://schemas.microsoft.com/office/drawing/2014/main" val="2624160729"/>
                        </a:ext>
                      </a:extLst>
                    </a:gridCol>
                    <a:gridCol w="1688954">
                      <a:extLst>
                        <a:ext uri="{9D8B030D-6E8A-4147-A177-3AD203B41FA5}">
                          <a16:colId xmlns:a16="http://schemas.microsoft.com/office/drawing/2014/main" val="2747738885"/>
                        </a:ext>
                      </a:extLst>
                    </a:gridCol>
                    <a:gridCol w="310022">
                      <a:extLst>
                        <a:ext uri="{9D8B030D-6E8A-4147-A177-3AD203B41FA5}">
                          <a16:colId xmlns:a16="http://schemas.microsoft.com/office/drawing/2014/main" val="2706775337"/>
                        </a:ext>
                      </a:extLst>
                    </a:gridCol>
                    <a:gridCol w="310022">
                      <a:extLst>
                        <a:ext uri="{9D8B030D-6E8A-4147-A177-3AD203B41FA5}">
                          <a16:colId xmlns:a16="http://schemas.microsoft.com/office/drawing/2014/main" val="2372730811"/>
                        </a:ext>
                      </a:extLst>
                    </a:gridCol>
                    <a:gridCol w="310022">
                      <a:extLst>
                        <a:ext uri="{9D8B030D-6E8A-4147-A177-3AD203B41FA5}">
                          <a16:colId xmlns:a16="http://schemas.microsoft.com/office/drawing/2014/main" val="1441932485"/>
                        </a:ext>
                      </a:extLst>
                    </a:gridCol>
                    <a:gridCol w="556298">
                      <a:extLst>
                        <a:ext uri="{9D8B030D-6E8A-4147-A177-3AD203B41FA5}">
                          <a16:colId xmlns:a16="http://schemas.microsoft.com/office/drawing/2014/main" val="2640141062"/>
                        </a:ext>
                      </a:extLst>
                    </a:gridCol>
                  </a:tblGrid>
                  <a:tr h="330912"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86129595"/>
                      </a:ext>
                    </a:extLst>
                  </a:tr>
                  <a:tr h="396000">
                    <a:tc rowSpan="2">
                      <a:txBody>
                        <a:bodyPr/>
                        <a:lstStyle/>
                        <a:p>
                          <a:pPr algn="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66547401"/>
                      </a:ext>
                    </a:extLst>
                  </a:tr>
                  <a:tr h="792000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600" b="0" i="0" dirty="0">
                              <a:solidFill>
                                <a:schemeClr val="tx1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 </a:t>
                          </a:r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237415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4">
                <a:extLst>
                  <a:ext uri="{FF2B5EF4-FFF2-40B4-BE49-F238E27FC236}">
                    <a16:creationId xmlns:a16="http://schemas.microsoft.com/office/drawing/2014/main" id="{9B2F58FF-4B30-9B44-9097-4883980FCC2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44905258"/>
                  </p:ext>
                </p:extLst>
              </p:nvPr>
            </p:nvGraphicFramePr>
            <p:xfrm>
              <a:off x="8100643" y="2774819"/>
              <a:ext cx="3895383" cy="166398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20065">
                      <a:extLst>
                        <a:ext uri="{9D8B030D-6E8A-4147-A177-3AD203B41FA5}">
                          <a16:colId xmlns:a16="http://schemas.microsoft.com/office/drawing/2014/main" val="2624160729"/>
                        </a:ext>
                      </a:extLst>
                    </a:gridCol>
                    <a:gridCol w="1688954">
                      <a:extLst>
                        <a:ext uri="{9D8B030D-6E8A-4147-A177-3AD203B41FA5}">
                          <a16:colId xmlns:a16="http://schemas.microsoft.com/office/drawing/2014/main" val="2747738885"/>
                        </a:ext>
                      </a:extLst>
                    </a:gridCol>
                    <a:gridCol w="310022">
                      <a:extLst>
                        <a:ext uri="{9D8B030D-6E8A-4147-A177-3AD203B41FA5}">
                          <a16:colId xmlns:a16="http://schemas.microsoft.com/office/drawing/2014/main" val="2706775337"/>
                        </a:ext>
                      </a:extLst>
                    </a:gridCol>
                    <a:gridCol w="310022">
                      <a:extLst>
                        <a:ext uri="{9D8B030D-6E8A-4147-A177-3AD203B41FA5}">
                          <a16:colId xmlns:a16="http://schemas.microsoft.com/office/drawing/2014/main" val="2372730811"/>
                        </a:ext>
                      </a:extLst>
                    </a:gridCol>
                    <a:gridCol w="310022">
                      <a:extLst>
                        <a:ext uri="{9D8B030D-6E8A-4147-A177-3AD203B41FA5}">
                          <a16:colId xmlns:a16="http://schemas.microsoft.com/office/drawing/2014/main" val="1441932485"/>
                        </a:ext>
                      </a:extLst>
                    </a:gridCol>
                    <a:gridCol w="556298">
                      <a:extLst>
                        <a:ext uri="{9D8B030D-6E8A-4147-A177-3AD203B41FA5}">
                          <a16:colId xmlns:a16="http://schemas.microsoft.com/office/drawing/2014/main" val="2640141062"/>
                        </a:ext>
                      </a:extLst>
                    </a:gridCol>
                  </a:tblGrid>
                  <a:tr h="436245"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7"/>
                          <a:stretch>
                            <a:fillRect l="-27536" r="-21256" b="-2800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86129595"/>
                      </a:ext>
                    </a:extLst>
                  </a:tr>
                  <a:tr h="435737"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7"/>
                          <a:stretch>
                            <a:fillRect t="-36082" r="-440351" b="-10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7"/>
                          <a:stretch>
                            <a:fillRect l="-600000" t="-102941" b="-18823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66547401"/>
                      </a:ext>
                    </a:extLst>
                  </a:tr>
                  <a:tr h="792000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7"/>
                          <a:stretch>
                            <a:fillRect l="-860000" t="-109524" r="-272000" b="-15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2374157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6" name="Table 4">
                <a:extLst>
                  <a:ext uri="{FF2B5EF4-FFF2-40B4-BE49-F238E27FC236}">
                    <a16:creationId xmlns:a16="http://schemas.microsoft.com/office/drawing/2014/main" id="{BC3ED8C1-6958-BB4D-9CA8-5E0AD6AC118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77464774"/>
                  </p:ext>
                </p:extLst>
              </p:nvPr>
            </p:nvGraphicFramePr>
            <p:xfrm>
              <a:off x="246712" y="2763413"/>
              <a:ext cx="3917542" cy="170891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38000">
                      <a:extLst>
                        <a:ext uri="{9D8B030D-6E8A-4147-A177-3AD203B41FA5}">
                          <a16:colId xmlns:a16="http://schemas.microsoft.com/office/drawing/2014/main" val="2624160729"/>
                        </a:ext>
                      </a:extLst>
                    </a:gridCol>
                    <a:gridCol w="856072">
                      <a:extLst>
                        <a:ext uri="{9D8B030D-6E8A-4147-A177-3AD203B41FA5}">
                          <a16:colId xmlns:a16="http://schemas.microsoft.com/office/drawing/2014/main" val="2747738885"/>
                        </a:ext>
                      </a:extLst>
                    </a:gridCol>
                    <a:gridCol w="856072">
                      <a:extLst>
                        <a:ext uri="{9D8B030D-6E8A-4147-A177-3AD203B41FA5}">
                          <a16:colId xmlns:a16="http://schemas.microsoft.com/office/drawing/2014/main" val="2507723325"/>
                        </a:ext>
                      </a:extLst>
                    </a:gridCol>
                    <a:gridCol w="856072">
                      <a:extLst>
                        <a:ext uri="{9D8B030D-6E8A-4147-A177-3AD203B41FA5}">
                          <a16:colId xmlns:a16="http://schemas.microsoft.com/office/drawing/2014/main" val="3188647743"/>
                        </a:ext>
                      </a:extLst>
                    </a:gridCol>
                    <a:gridCol w="208280">
                      <a:extLst>
                        <a:ext uri="{9D8B030D-6E8A-4147-A177-3AD203B41FA5}">
                          <a16:colId xmlns:a16="http://schemas.microsoft.com/office/drawing/2014/main" val="2706775337"/>
                        </a:ext>
                      </a:extLst>
                    </a:gridCol>
                    <a:gridCol w="503046">
                      <a:extLst>
                        <a:ext uri="{9D8B030D-6E8A-4147-A177-3AD203B41FA5}">
                          <a16:colId xmlns:a16="http://schemas.microsoft.com/office/drawing/2014/main" val="2640141062"/>
                        </a:ext>
                      </a:extLst>
                    </a:gridCol>
                  </a:tblGrid>
                  <a:tr h="237451">
                    <a:tc>
                      <a:txBody>
                        <a:bodyPr/>
                        <a:lstStyle/>
                        <a:p>
                          <a:endParaRPr lang="en-US" sz="105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endParaRPr lang="en-US" sz="105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05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05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86129595"/>
                      </a:ext>
                    </a:extLst>
                  </a:tr>
                  <a:tr h="547781">
                    <a:tc>
                      <a:txBody>
                        <a:bodyPr/>
                        <a:lstStyle/>
                        <a:p>
                          <a:pPr algn="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66547401"/>
                      </a:ext>
                    </a:extLst>
                  </a:tr>
                  <a:tr h="468407"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18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23741574"/>
                      </a:ext>
                    </a:extLst>
                  </a:tr>
                  <a:tr h="428718"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671277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6" name="Table 4">
                <a:extLst>
                  <a:ext uri="{FF2B5EF4-FFF2-40B4-BE49-F238E27FC236}">
                    <a16:creationId xmlns:a16="http://schemas.microsoft.com/office/drawing/2014/main" id="{BC3ED8C1-6958-BB4D-9CA8-5E0AD6AC118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77464774"/>
                  </p:ext>
                </p:extLst>
              </p:nvPr>
            </p:nvGraphicFramePr>
            <p:xfrm>
              <a:off x="246712" y="2763413"/>
              <a:ext cx="3917542" cy="170891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38000">
                      <a:extLst>
                        <a:ext uri="{9D8B030D-6E8A-4147-A177-3AD203B41FA5}">
                          <a16:colId xmlns:a16="http://schemas.microsoft.com/office/drawing/2014/main" val="2624160729"/>
                        </a:ext>
                      </a:extLst>
                    </a:gridCol>
                    <a:gridCol w="856072">
                      <a:extLst>
                        <a:ext uri="{9D8B030D-6E8A-4147-A177-3AD203B41FA5}">
                          <a16:colId xmlns:a16="http://schemas.microsoft.com/office/drawing/2014/main" val="2747738885"/>
                        </a:ext>
                      </a:extLst>
                    </a:gridCol>
                    <a:gridCol w="856072">
                      <a:extLst>
                        <a:ext uri="{9D8B030D-6E8A-4147-A177-3AD203B41FA5}">
                          <a16:colId xmlns:a16="http://schemas.microsoft.com/office/drawing/2014/main" val="2507723325"/>
                        </a:ext>
                      </a:extLst>
                    </a:gridCol>
                    <a:gridCol w="856072">
                      <a:extLst>
                        <a:ext uri="{9D8B030D-6E8A-4147-A177-3AD203B41FA5}">
                          <a16:colId xmlns:a16="http://schemas.microsoft.com/office/drawing/2014/main" val="3188647743"/>
                        </a:ext>
                      </a:extLst>
                    </a:gridCol>
                    <a:gridCol w="208280">
                      <a:extLst>
                        <a:ext uri="{9D8B030D-6E8A-4147-A177-3AD203B41FA5}">
                          <a16:colId xmlns:a16="http://schemas.microsoft.com/office/drawing/2014/main" val="2706775337"/>
                        </a:ext>
                      </a:extLst>
                    </a:gridCol>
                    <a:gridCol w="503046">
                      <a:extLst>
                        <a:ext uri="{9D8B030D-6E8A-4147-A177-3AD203B41FA5}">
                          <a16:colId xmlns:a16="http://schemas.microsoft.com/office/drawing/2014/main" val="2640141062"/>
                        </a:ext>
                      </a:extLst>
                    </a:gridCol>
                  </a:tblGrid>
                  <a:tr h="251460">
                    <a:tc>
                      <a:txBody>
                        <a:bodyPr/>
                        <a:lstStyle/>
                        <a:p>
                          <a:endParaRPr lang="en-US" sz="105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endParaRPr lang="en-US" sz="105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05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05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86129595"/>
                      </a:ext>
                    </a:extLst>
                  </a:tr>
                  <a:tr h="547781">
                    <a:tc>
                      <a:txBody>
                        <a:bodyPr/>
                        <a:lstStyle/>
                        <a:p>
                          <a:pPr algn="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8"/>
                          <a:stretch>
                            <a:fillRect l="-176119" t="-45455" r="-186567" b="-16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8"/>
                          <a:stretch>
                            <a:fillRect l="-672500" t="-24691" r="-2500" b="-4321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66547401"/>
                      </a:ext>
                    </a:extLst>
                  </a:tr>
                  <a:tr h="46840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8"/>
                          <a:stretch>
                            <a:fillRect t="-172973" r="-520000" b="-94595"/>
                          </a:stretch>
                        </a:blipFill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23741574"/>
                      </a:ext>
                    </a:extLst>
                  </a:tr>
                  <a:tr h="441262"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8"/>
                          <a:stretch>
                            <a:fillRect l="-22831" t="-288571" r="-18721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671277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7" name="Table 4">
                <a:extLst>
                  <a:ext uri="{FF2B5EF4-FFF2-40B4-BE49-F238E27FC236}">
                    <a16:creationId xmlns:a16="http://schemas.microsoft.com/office/drawing/2014/main" id="{45241E3A-8B0E-984E-A4B4-1E023CA2C3E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90099629"/>
                  </p:ext>
                </p:extLst>
              </p:nvPr>
            </p:nvGraphicFramePr>
            <p:xfrm>
              <a:off x="264406" y="4573249"/>
              <a:ext cx="3895385" cy="174313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79385">
                      <a:extLst>
                        <a:ext uri="{9D8B030D-6E8A-4147-A177-3AD203B41FA5}">
                          <a16:colId xmlns:a16="http://schemas.microsoft.com/office/drawing/2014/main" val="2624160729"/>
                        </a:ext>
                      </a:extLst>
                    </a:gridCol>
                    <a:gridCol w="1273778">
                      <a:extLst>
                        <a:ext uri="{9D8B030D-6E8A-4147-A177-3AD203B41FA5}">
                          <a16:colId xmlns:a16="http://schemas.microsoft.com/office/drawing/2014/main" val="2747738885"/>
                        </a:ext>
                      </a:extLst>
                    </a:gridCol>
                    <a:gridCol w="886222">
                      <a:extLst>
                        <a:ext uri="{9D8B030D-6E8A-4147-A177-3AD203B41FA5}">
                          <a16:colId xmlns:a16="http://schemas.microsoft.com/office/drawing/2014/main" val="2706775337"/>
                        </a:ext>
                      </a:extLst>
                    </a:gridCol>
                    <a:gridCol w="756000">
                      <a:extLst>
                        <a:ext uri="{9D8B030D-6E8A-4147-A177-3AD203B41FA5}">
                          <a16:colId xmlns:a16="http://schemas.microsoft.com/office/drawing/2014/main" val="2640141062"/>
                        </a:ext>
                      </a:extLst>
                    </a:gridCol>
                  </a:tblGrid>
                  <a:tr h="405435"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86129595"/>
                      </a:ext>
                    </a:extLst>
                  </a:tr>
                  <a:tr h="720000">
                    <a:tc rowSpan="2">
                      <a:txBody>
                        <a:bodyPr/>
                        <a:lstStyle/>
                        <a:p>
                          <a:pPr algn="r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66547401"/>
                      </a:ext>
                    </a:extLst>
                  </a:tr>
                  <a:tr h="180000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T w="12700" cmpd="sng">
                          <a:noFill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58087015"/>
                      </a:ext>
                    </a:extLst>
                  </a:tr>
                  <a:tr h="406378"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1.4</m:t>
                              </m:r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r>
                            <a:rPr lang="en-US" sz="12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 cm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671277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7" name="Table 4">
                <a:extLst>
                  <a:ext uri="{FF2B5EF4-FFF2-40B4-BE49-F238E27FC236}">
                    <a16:creationId xmlns:a16="http://schemas.microsoft.com/office/drawing/2014/main" id="{45241E3A-8B0E-984E-A4B4-1E023CA2C3E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90099629"/>
                  </p:ext>
                </p:extLst>
              </p:nvPr>
            </p:nvGraphicFramePr>
            <p:xfrm>
              <a:off x="264406" y="4573249"/>
              <a:ext cx="3895385" cy="174313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79385">
                      <a:extLst>
                        <a:ext uri="{9D8B030D-6E8A-4147-A177-3AD203B41FA5}">
                          <a16:colId xmlns:a16="http://schemas.microsoft.com/office/drawing/2014/main" val="2624160729"/>
                        </a:ext>
                      </a:extLst>
                    </a:gridCol>
                    <a:gridCol w="1273778">
                      <a:extLst>
                        <a:ext uri="{9D8B030D-6E8A-4147-A177-3AD203B41FA5}">
                          <a16:colId xmlns:a16="http://schemas.microsoft.com/office/drawing/2014/main" val="2747738885"/>
                        </a:ext>
                      </a:extLst>
                    </a:gridCol>
                    <a:gridCol w="886222">
                      <a:extLst>
                        <a:ext uri="{9D8B030D-6E8A-4147-A177-3AD203B41FA5}">
                          <a16:colId xmlns:a16="http://schemas.microsoft.com/office/drawing/2014/main" val="2706775337"/>
                        </a:ext>
                      </a:extLst>
                    </a:gridCol>
                    <a:gridCol w="756000">
                      <a:extLst>
                        <a:ext uri="{9D8B030D-6E8A-4147-A177-3AD203B41FA5}">
                          <a16:colId xmlns:a16="http://schemas.microsoft.com/office/drawing/2014/main" val="2640141062"/>
                        </a:ext>
                      </a:extLst>
                    </a:gridCol>
                  </a:tblGrid>
                  <a:tr h="436753"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9"/>
                          <a:stretch>
                            <a:fillRect l="-76238" r="-128713" b="-29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86129595"/>
                      </a:ext>
                    </a:extLst>
                  </a:tr>
                  <a:tr h="720000"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9"/>
                          <a:stretch>
                            <a:fillRect t="-49296" r="-300000" b="-450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9"/>
                          <a:stretch>
                            <a:fillRect l="-254286" t="-61404" r="-85714" b="-8070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66547401"/>
                      </a:ext>
                    </a:extLst>
                  </a:tr>
                  <a:tr h="180000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T w="12700" cmpd="sng">
                          <a:noFill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58087015"/>
                      </a:ext>
                    </a:extLst>
                  </a:tr>
                  <a:tr h="406378"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9"/>
                          <a:stretch>
                            <a:fillRect l="-45029" t="-331250" r="-35088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r>
                            <a:rPr lang="en-US" sz="12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 cm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671277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9" name="Table 4">
                <a:extLst>
                  <a:ext uri="{FF2B5EF4-FFF2-40B4-BE49-F238E27FC236}">
                    <a16:creationId xmlns:a16="http://schemas.microsoft.com/office/drawing/2014/main" id="{7EF16E71-6175-C642-AC91-DFA207C03A5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75056324"/>
                  </p:ext>
                </p:extLst>
              </p:nvPr>
            </p:nvGraphicFramePr>
            <p:xfrm>
              <a:off x="4186411" y="4598543"/>
              <a:ext cx="3889769" cy="183400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78558">
                      <a:extLst>
                        <a:ext uri="{9D8B030D-6E8A-4147-A177-3AD203B41FA5}">
                          <a16:colId xmlns:a16="http://schemas.microsoft.com/office/drawing/2014/main" val="2624160729"/>
                        </a:ext>
                      </a:extLst>
                    </a:gridCol>
                    <a:gridCol w="1402086">
                      <a:extLst>
                        <a:ext uri="{9D8B030D-6E8A-4147-A177-3AD203B41FA5}">
                          <a16:colId xmlns:a16="http://schemas.microsoft.com/office/drawing/2014/main" val="2747738885"/>
                        </a:ext>
                      </a:extLst>
                    </a:gridCol>
                    <a:gridCol w="366156">
                      <a:extLst>
                        <a:ext uri="{9D8B030D-6E8A-4147-A177-3AD203B41FA5}">
                          <a16:colId xmlns:a16="http://schemas.microsoft.com/office/drawing/2014/main" val="2706775337"/>
                        </a:ext>
                      </a:extLst>
                    </a:gridCol>
                    <a:gridCol w="366156">
                      <a:extLst>
                        <a:ext uri="{9D8B030D-6E8A-4147-A177-3AD203B41FA5}">
                          <a16:colId xmlns:a16="http://schemas.microsoft.com/office/drawing/2014/main" val="1709174386"/>
                        </a:ext>
                      </a:extLst>
                    </a:gridCol>
                    <a:gridCol w="366156">
                      <a:extLst>
                        <a:ext uri="{9D8B030D-6E8A-4147-A177-3AD203B41FA5}">
                          <a16:colId xmlns:a16="http://schemas.microsoft.com/office/drawing/2014/main" val="1441932485"/>
                        </a:ext>
                      </a:extLst>
                    </a:gridCol>
                    <a:gridCol w="410657">
                      <a:extLst>
                        <a:ext uri="{9D8B030D-6E8A-4147-A177-3AD203B41FA5}">
                          <a16:colId xmlns:a16="http://schemas.microsoft.com/office/drawing/2014/main" val="2640141062"/>
                        </a:ext>
                      </a:extLst>
                    </a:gridCol>
                  </a:tblGrid>
                  <a:tr h="435600">
                    <a:tc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mpd="sng">
                          <a:noFill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86129595"/>
                      </a:ext>
                    </a:extLst>
                  </a:tr>
                  <a:tr h="0">
                    <a:tc rowSpan="4">
                      <a:txBody>
                        <a:bodyPr/>
                        <a:lstStyle/>
                        <a:p>
                          <a:pPr algn="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2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1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66547401"/>
                      </a:ext>
                    </a:extLst>
                  </a:tr>
                  <a:tr h="437007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3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3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23741574"/>
                      </a:ext>
                    </a:extLst>
                  </a:tr>
                  <a:tr h="334800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sz="16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0.68</m:t>
                              </m:r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mpd="sng">
                          <a:noFill/>
                        </a:lnL>
                        <a:lnT w="12700" cmpd="sng">
                          <a:noFill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6748381"/>
                      </a:ext>
                    </a:extLst>
                  </a:tr>
                  <a:tr h="43700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T w="12700" cmpd="sng">
                          <a:noFill/>
                        </a:lnT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T w="12700" cmpd="sng">
                          <a:noFill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58087015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endParaRPr lang="en-US" sz="1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1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mpd="sng">
                          <a:noFill/>
                        </a:lnL>
                        <a:lnT w="12700" cmpd="sng">
                          <a:noFill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671277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9" name="Table 4">
                <a:extLst>
                  <a:ext uri="{FF2B5EF4-FFF2-40B4-BE49-F238E27FC236}">
                    <a16:creationId xmlns:a16="http://schemas.microsoft.com/office/drawing/2014/main" id="{7EF16E71-6175-C642-AC91-DFA207C03A5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75056324"/>
                  </p:ext>
                </p:extLst>
              </p:nvPr>
            </p:nvGraphicFramePr>
            <p:xfrm>
              <a:off x="4186411" y="4598543"/>
              <a:ext cx="3889769" cy="183400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78558">
                      <a:extLst>
                        <a:ext uri="{9D8B030D-6E8A-4147-A177-3AD203B41FA5}">
                          <a16:colId xmlns:a16="http://schemas.microsoft.com/office/drawing/2014/main" val="2624160729"/>
                        </a:ext>
                      </a:extLst>
                    </a:gridCol>
                    <a:gridCol w="1402086">
                      <a:extLst>
                        <a:ext uri="{9D8B030D-6E8A-4147-A177-3AD203B41FA5}">
                          <a16:colId xmlns:a16="http://schemas.microsoft.com/office/drawing/2014/main" val="2747738885"/>
                        </a:ext>
                      </a:extLst>
                    </a:gridCol>
                    <a:gridCol w="366156">
                      <a:extLst>
                        <a:ext uri="{9D8B030D-6E8A-4147-A177-3AD203B41FA5}">
                          <a16:colId xmlns:a16="http://schemas.microsoft.com/office/drawing/2014/main" val="2706775337"/>
                        </a:ext>
                      </a:extLst>
                    </a:gridCol>
                    <a:gridCol w="366156">
                      <a:extLst>
                        <a:ext uri="{9D8B030D-6E8A-4147-A177-3AD203B41FA5}">
                          <a16:colId xmlns:a16="http://schemas.microsoft.com/office/drawing/2014/main" val="1709174386"/>
                        </a:ext>
                      </a:extLst>
                    </a:gridCol>
                    <a:gridCol w="366156">
                      <a:extLst>
                        <a:ext uri="{9D8B030D-6E8A-4147-A177-3AD203B41FA5}">
                          <a16:colId xmlns:a16="http://schemas.microsoft.com/office/drawing/2014/main" val="1441932485"/>
                        </a:ext>
                      </a:extLst>
                    </a:gridCol>
                    <a:gridCol w="410657">
                      <a:extLst>
                        <a:ext uri="{9D8B030D-6E8A-4147-A177-3AD203B41FA5}">
                          <a16:colId xmlns:a16="http://schemas.microsoft.com/office/drawing/2014/main" val="2640141062"/>
                        </a:ext>
                      </a:extLst>
                    </a:gridCol>
                  </a:tblGrid>
                  <a:tr h="436753">
                    <a:tc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0"/>
                          <a:stretch>
                            <a:fillRect l="-38889" t="-2857" r="-16162" b="-31428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mpd="sng">
                          <a:noFill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86129595"/>
                      </a:ext>
                    </a:extLst>
                  </a:tr>
                  <a:tr h="71120">
                    <a:tc rowSpan="4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0"/>
                          <a:stretch>
                            <a:fillRect t="-35644" r="-298701" b="-89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1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66547401"/>
                      </a:ext>
                    </a:extLst>
                  </a:tr>
                  <a:tr h="437007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3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0"/>
                          <a:stretch>
                            <a:fillRect l="-748276" t="-117143" r="-210345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3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23741574"/>
                      </a:ext>
                    </a:extLst>
                  </a:tr>
                  <a:tr h="335280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0"/>
                          <a:stretch>
                            <a:fillRect l="-216092" t="-292308" r="-36782" b="-169231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mpd="sng">
                          <a:noFill/>
                        </a:lnL>
                        <a:lnT w="12700" cmpd="sng">
                          <a:noFill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6748381"/>
                      </a:ext>
                    </a:extLst>
                  </a:tr>
                  <a:tr h="43700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T w="12700" cmpd="sng">
                          <a:noFill/>
                        </a:lnT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T w="12700" cmpd="sng">
                          <a:noFill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58087015"/>
                      </a:ext>
                    </a:extLst>
                  </a:tr>
                  <a:tr h="116840">
                    <a:tc>
                      <a:txBody>
                        <a:bodyPr/>
                        <a:lstStyle/>
                        <a:p>
                          <a:endParaRPr lang="en-US" sz="1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1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mpd="sng">
                          <a:noFill/>
                        </a:lnL>
                        <a:lnT w="12700" cmpd="sng">
                          <a:noFill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671277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0" name="Table 4">
                <a:extLst>
                  <a:ext uri="{FF2B5EF4-FFF2-40B4-BE49-F238E27FC236}">
                    <a16:creationId xmlns:a16="http://schemas.microsoft.com/office/drawing/2014/main" id="{AE1E1C8F-12BE-4B42-B943-F41AFBEC68D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55281705"/>
                  </p:ext>
                </p:extLst>
              </p:nvPr>
            </p:nvGraphicFramePr>
            <p:xfrm>
              <a:off x="8010053" y="4682817"/>
              <a:ext cx="3917541" cy="17677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26614">
                      <a:extLst>
                        <a:ext uri="{9D8B030D-6E8A-4147-A177-3AD203B41FA5}">
                          <a16:colId xmlns:a16="http://schemas.microsoft.com/office/drawing/2014/main" val="2624160729"/>
                        </a:ext>
                      </a:extLst>
                    </a:gridCol>
                    <a:gridCol w="347071">
                      <a:extLst>
                        <a:ext uri="{9D8B030D-6E8A-4147-A177-3AD203B41FA5}">
                          <a16:colId xmlns:a16="http://schemas.microsoft.com/office/drawing/2014/main" val="2747738885"/>
                        </a:ext>
                      </a:extLst>
                    </a:gridCol>
                    <a:gridCol w="294299">
                      <a:extLst>
                        <a:ext uri="{9D8B030D-6E8A-4147-A177-3AD203B41FA5}">
                          <a16:colId xmlns:a16="http://schemas.microsoft.com/office/drawing/2014/main" val="2507723325"/>
                        </a:ext>
                      </a:extLst>
                    </a:gridCol>
                    <a:gridCol w="1013907">
                      <a:extLst>
                        <a:ext uri="{9D8B030D-6E8A-4147-A177-3AD203B41FA5}">
                          <a16:colId xmlns:a16="http://schemas.microsoft.com/office/drawing/2014/main" val="3188647743"/>
                        </a:ext>
                      </a:extLst>
                    </a:gridCol>
                    <a:gridCol w="832604">
                      <a:extLst>
                        <a:ext uri="{9D8B030D-6E8A-4147-A177-3AD203B41FA5}">
                          <a16:colId xmlns:a16="http://schemas.microsoft.com/office/drawing/2014/main" val="2706775337"/>
                        </a:ext>
                      </a:extLst>
                    </a:gridCol>
                    <a:gridCol w="503046">
                      <a:extLst>
                        <a:ext uri="{9D8B030D-6E8A-4147-A177-3AD203B41FA5}">
                          <a16:colId xmlns:a16="http://schemas.microsoft.com/office/drawing/2014/main" val="2640141062"/>
                        </a:ext>
                      </a:extLst>
                    </a:gridCol>
                  </a:tblGrid>
                  <a:tr h="435600">
                    <a:tc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86129595"/>
                      </a:ext>
                    </a:extLst>
                  </a:tr>
                  <a:tr h="540000">
                    <a:tc rowSpan="3">
                      <a:txBody>
                        <a:bodyPr/>
                        <a:lstStyle/>
                        <a:p>
                          <a:pPr algn="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66547401"/>
                      </a:ext>
                    </a:extLst>
                  </a:tr>
                  <a:tr h="252000">
                    <a:tc vMerge="1">
                      <a:txBody>
                        <a:bodyPr/>
                        <a:lstStyle/>
                        <a:p>
                          <a:pPr algn="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8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8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23741574"/>
                      </a:ext>
                    </a:extLst>
                  </a:tr>
                  <a:tr h="540000">
                    <a:tc vMerge="1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0.75</m:t>
                              </m:r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671277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0" name="Table 4">
                <a:extLst>
                  <a:ext uri="{FF2B5EF4-FFF2-40B4-BE49-F238E27FC236}">
                    <a16:creationId xmlns:a16="http://schemas.microsoft.com/office/drawing/2014/main" id="{AE1E1C8F-12BE-4B42-B943-F41AFBEC68D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55281705"/>
                  </p:ext>
                </p:extLst>
              </p:nvPr>
            </p:nvGraphicFramePr>
            <p:xfrm>
              <a:off x="8010053" y="4682817"/>
              <a:ext cx="3917541" cy="17677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26614">
                      <a:extLst>
                        <a:ext uri="{9D8B030D-6E8A-4147-A177-3AD203B41FA5}">
                          <a16:colId xmlns:a16="http://schemas.microsoft.com/office/drawing/2014/main" val="2624160729"/>
                        </a:ext>
                      </a:extLst>
                    </a:gridCol>
                    <a:gridCol w="347071">
                      <a:extLst>
                        <a:ext uri="{9D8B030D-6E8A-4147-A177-3AD203B41FA5}">
                          <a16:colId xmlns:a16="http://schemas.microsoft.com/office/drawing/2014/main" val="2747738885"/>
                        </a:ext>
                      </a:extLst>
                    </a:gridCol>
                    <a:gridCol w="294299">
                      <a:extLst>
                        <a:ext uri="{9D8B030D-6E8A-4147-A177-3AD203B41FA5}">
                          <a16:colId xmlns:a16="http://schemas.microsoft.com/office/drawing/2014/main" val="2507723325"/>
                        </a:ext>
                      </a:extLst>
                    </a:gridCol>
                    <a:gridCol w="1013907">
                      <a:extLst>
                        <a:ext uri="{9D8B030D-6E8A-4147-A177-3AD203B41FA5}">
                          <a16:colId xmlns:a16="http://schemas.microsoft.com/office/drawing/2014/main" val="3188647743"/>
                        </a:ext>
                      </a:extLst>
                    </a:gridCol>
                    <a:gridCol w="832604">
                      <a:extLst>
                        <a:ext uri="{9D8B030D-6E8A-4147-A177-3AD203B41FA5}">
                          <a16:colId xmlns:a16="http://schemas.microsoft.com/office/drawing/2014/main" val="2706775337"/>
                        </a:ext>
                      </a:extLst>
                    </a:gridCol>
                    <a:gridCol w="503046">
                      <a:extLst>
                        <a:ext uri="{9D8B030D-6E8A-4147-A177-3AD203B41FA5}">
                          <a16:colId xmlns:a16="http://schemas.microsoft.com/office/drawing/2014/main" val="2640141062"/>
                        </a:ext>
                      </a:extLst>
                    </a:gridCol>
                  </a:tblGrid>
                  <a:tr h="435737">
                    <a:tc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1"/>
                          <a:stretch>
                            <a:fillRect l="-309091" r="-60606" b="-30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86129595"/>
                      </a:ext>
                    </a:extLst>
                  </a:tr>
                  <a:tr h="540000">
                    <a:tc rowSpan="3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1"/>
                          <a:stretch>
                            <a:fillRect t="-33333" r="-324658" b="-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1"/>
                          <a:stretch>
                            <a:fillRect l="-155000" t="-83333" r="-132500" b="-1523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66547401"/>
                      </a:ext>
                    </a:extLst>
                  </a:tr>
                  <a:tr h="252000">
                    <a:tc vMerge="1">
                      <a:txBody>
                        <a:bodyPr/>
                        <a:lstStyle/>
                        <a:p>
                          <a:pPr algn="r"/>
                          <a14:m xmlns:a14="http://schemas.microsoft.com/office/drawing/2010/main"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8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8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23741574"/>
                      </a:ext>
                    </a:extLst>
                  </a:tr>
                  <a:tr h="540000">
                    <a:tc vMerge="1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1"/>
                          <a:stretch>
                            <a:fillRect l="-37056" t="-225581" r="-20305" b="-232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671277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88668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0289401-7E0B-9640-B4D2-C4ED6B55972E}"/>
              </a:ext>
            </a:extLst>
          </p:cNvPr>
          <p:cNvSpPr/>
          <p:nvPr/>
        </p:nvSpPr>
        <p:spPr>
          <a:xfrm>
            <a:off x="7688782" y="82271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  <a:latin typeface="Corbel" panose="020B0503020204020204" pitchFamily="34" charset="0"/>
              </a:rPr>
              <a:t>L-shapes with… </a:t>
            </a:r>
            <a:r>
              <a:rPr lang="en-GB" sz="3600" dirty="0">
                <a:solidFill>
                  <a:schemeClr val="tx1"/>
                </a:solidFill>
                <a:latin typeface="Corbel" panose="020B0503020204020204" pitchFamily="34" charset="0"/>
              </a:rPr>
              <a:t>Fractions</a:t>
            </a:r>
            <a:endParaRPr lang="en-GB" sz="20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B45432CB-E51D-B643-9BF7-ACA9A5364A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041936"/>
              </p:ext>
            </p:extLst>
          </p:nvPr>
        </p:nvGraphicFramePr>
        <p:xfrm>
          <a:off x="256638" y="547474"/>
          <a:ext cx="11749314" cy="587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6438">
                  <a:extLst>
                    <a:ext uri="{9D8B030D-6E8A-4147-A177-3AD203B41FA5}">
                      <a16:colId xmlns:a16="http://schemas.microsoft.com/office/drawing/2014/main" val="2946992990"/>
                    </a:ext>
                  </a:extLst>
                </a:gridCol>
                <a:gridCol w="3916438">
                  <a:extLst>
                    <a:ext uri="{9D8B030D-6E8A-4147-A177-3AD203B41FA5}">
                      <a16:colId xmlns:a16="http://schemas.microsoft.com/office/drawing/2014/main" val="4150549621"/>
                    </a:ext>
                  </a:extLst>
                </a:gridCol>
                <a:gridCol w="3916438">
                  <a:extLst>
                    <a:ext uri="{9D8B030D-6E8A-4147-A177-3AD203B41FA5}">
                      <a16:colId xmlns:a16="http://schemas.microsoft.com/office/drawing/2014/main" val="1342427443"/>
                    </a:ext>
                  </a:extLst>
                </a:gridCol>
              </a:tblGrid>
              <a:tr h="307549">
                <a:tc gridSpan="3"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rbel" panose="020B0503020204020204" pitchFamily="34" charset="0"/>
                        </a:rPr>
                        <a:t>Find the area and perimeter of each shape.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419526"/>
                  </a:ext>
                </a:extLst>
              </a:tr>
              <a:tr h="183600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rbel" panose="020B0503020204020204" pitchFamily="34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rbel" panose="020B0503020204020204" pitchFamily="34" charset="0"/>
                        </a:rPr>
                        <a:t>b</a:t>
                      </a: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rbel" panose="020B0503020204020204" pitchFamily="34" charset="0"/>
                        </a:rPr>
                        <a:t>c</a:t>
                      </a: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0390119"/>
                  </a:ext>
                </a:extLst>
              </a:tr>
              <a:tr h="183600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rbel" panose="020B0503020204020204" pitchFamily="34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rbel" panose="020B0503020204020204" pitchFamily="34" charset="0"/>
                        </a:rPr>
                        <a:t>e</a:t>
                      </a: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rbel" panose="020B0503020204020204" pitchFamily="34" charset="0"/>
                        </a:rPr>
                        <a:t>f</a:t>
                      </a: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8998587"/>
                  </a:ext>
                </a:extLst>
              </a:tr>
              <a:tr h="183600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rbel" panose="020B0503020204020204" pitchFamily="34" charset="0"/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rbel" panose="020B0503020204020204" pitchFamily="34" charset="0"/>
                        </a:rPr>
                        <a:t>h</a:t>
                      </a: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rbel" panose="020B0503020204020204" pitchFamily="34" charset="0"/>
                        </a:rPr>
                        <a:t>i</a:t>
                      </a:r>
                      <a:endParaRPr lang="en-US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rbel" panose="020B0503020204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1696406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le 4">
                <a:extLst>
                  <a:ext uri="{FF2B5EF4-FFF2-40B4-BE49-F238E27FC236}">
                    <a16:creationId xmlns:a16="http://schemas.microsoft.com/office/drawing/2014/main" id="{D92345CB-3230-7040-A3BC-5FD707692C6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63705892"/>
                  </p:ext>
                </p:extLst>
              </p:nvPr>
            </p:nvGraphicFramePr>
            <p:xfrm>
              <a:off x="256637" y="914399"/>
              <a:ext cx="3889768" cy="178797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78558">
                      <a:extLst>
                        <a:ext uri="{9D8B030D-6E8A-4147-A177-3AD203B41FA5}">
                          <a16:colId xmlns:a16="http://schemas.microsoft.com/office/drawing/2014/main" val="2624160729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2747738885"/>
                        </a:ext>
                      </a:extLst>
                    </a:gridCol>
                    <a:gridCol w="437039">
                      <a:extLst>
                        <a:ext uri="{9D8B030D-6E8A-4147-A177-3AD203B41FA5}">
                          <a16:colId xmlns:a16="http://schemas.microsoft.com/office/drawing/2014/main" val="2706775337"/>
                        </a:ext>
                      </a:extLst>
                    </a:gridCol>
                    <a:gridCol w="437038">
                      <a:extLst>
                        <a:ext uri="{9D8B030D-6E8A-4147-A177-3AD203B41FA5}">
                          <a16:colId xmlns:a16="http://schemas.microsoft.com/office/drawing/2014/main" val="2372730811"/>
                        </a:ext>
                      </a:extLst>
                    </a:gridCol>
                    <a:gridCol w="561133">
                      <a:extLst>
                        <a:ext uri="{9D8B030D-6E8A-4147-A177-3AD203B41FA5}">
                          <a16:colId xmlns:a16="http://schemas.microsoft.com/office/drawing/2014/main" val="1441932485"/>
                        </a:ext>
                      </a:extLst>
                    </a:gridCol>
                    <a:gridCol w="756000">
                      <a:extLst>
                        <a:ext uri="{9D8B030D-6E8A-4147-A177-3AD203B41FA5}">
                          <a16:colId xmlns:a16="http://schemas.microsoft.com/office/drawing/2014/main" val="2640141062"/>
                        </a:ext>
                      </a:extLst>
                    </a:gridCol>
                  </a:tblGrid>
                  <a:tr h="345682"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</a:t>
                          </a: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86129595"/>
                      </a:ext>
                    </a:extLst>
                  </a:tr>
                  <a:tr h="345682">
                    <a:tc rowSpan="4">
                      <a:txBody>
                        <a:bodyPr/>
                        <a:lstStyle/>
                        <a:p>
                          <a:pPr algn="r"/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4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6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en-US" sz="16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=4</m:t>
                              </m:r>
                            </m:oMath>
                          </a14:m>
                          <a:r>
                            <a:rPr lang="en-US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6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16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66547401"/>
                      </a:ext>
                    </a:extLst>
                  </a:tr>
                  <a:tr h="215348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6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16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 rowSpan="3"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3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23741574"/>
                      </a:ext>
                    </a:extLst>
                  </a:tr>
                  <a:tr h="215348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2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6748381"/>
                      </a:ext>
                    </a:extLst>
                  </a:tr>
                  <a:tr h="215348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087015"/>
                      </a:ext>
                    </a:extLst>
                  </a:tr>
                  <a:tr h="450565">
                    <a:tc>
                      <a:txBody>
                        <a:bodyPr/>
                        <a:lstStyle/>
                        <a:p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671277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able 4">
                <a:extLst>
                  <a:ext uri="{FF2B5EF4-FFF2-40B4-BE49-F238E27FC236}">
                    <a16:creationId xmlns:a16="http://schemas.microsoft.com/office/drawing/2014/main" id="{D92345CB-3230-7040-A3BC-5FD707692C6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63705892"/>
                  </p:ext>
                </p:extLst>
              </p:nvPr>
            </p:nvGraphicFramePr>
            <p:xfrm>
              <a:off x="256637" y="914399"/>
              <a:ext cx="3889768" cy="178797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78558">
                      <a:extLst>
                        <a:ext uri="{9D8B030D-6E8A-4147-A177-3AD203B41FA5}">
                          <a16:colId xmlns:a16="http://schemas.microsoft.com/office/drawing/2014/main" val="2624160729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2747738885"/>
                        </a:ext>
                      </a:extLst>
                    </a:gridCol>
                    <a:gridCol w="437039">
                      <a:extLst>
                        <a:ext uri="{9D8B030D-6E8A-4147-A177-3AD203B41FA5}">
                          <a16:colId xmlns:a16="http://schemas.microsoft.com/office/drawing/2014/main" val="2706775337"/>
                        </a:ext>
                      </a:extLst>
                    </a:gridCol>
                    <a:gridCol w="437038">
                      <a:extLst>
                        <a:ext uri="{9D8B030D-6E8A-4147-A177-3AD203B41FA5}">
                          <a16:colId xmlns:a16="http://schemas.microsoft.com/office/drawing/2014/main" val="2372730811"/>
                        </a:ext>
                      </a:extLst>
                    </a:gridCol>
                    <a:gridCol w="561133">
                      <a:extLst>
                        <a:ext uri="{9D8B030D-6E8A-4147-A177-3AD203B41FA5}">
                          <a16:colId xmlns:a16="http://schemas.microsoft.com/office/drawing/2014/main" val="1441932485"/>
                        </a:ext>
                      </a:extLst>
                    </a:gridCol>
                    <a:gridCol w="756000">
                      <a:extLst>
                        <a:ext uri="{9D8B030D-6E8A-4147-A177-3AD203B41FA5}">
                          <a16:colId xmlns:a16="http://schemas.microsoft.com/office/drawing/2014/main" val="2640141062"/>
                        </a:ext>
                      </a:extLst>
                    </a:gridCol>
                  </a:tblGrid>
                  <a:tr h="345682"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</a:t>
                          </a: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86129595"/>
                      </a:ext>
                    </a:extLst>
                  </a:tr>
                  <a:tr h="345682">
                    <a:tc rowSpan="4">
                      <a:txBody>
                        <a:bodyPr/>
                        <a:lstStyle/>
                        <a:p>
                          <a:pPr algn="r"/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4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35088" t="-34177" r="-303509" b="-46835"/>
                          </a:stretch>
                        </a:blipFill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66547401"/>
                      </a:ext>
                    </a:extLst>
                  </a:tr>
                  <a:tr h="215348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14:m xmlns:a14="http://schemas.microsoft.com/office/drawing/2010/main">
                            <m:oMath xmlns:m="http://schemas.openxmlformats.org/officeDocument/2006/math">
                              <m:r>
                                <a:rPr lang="en-US" sz="16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16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 rowSpan="3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82857" t="-107843" r="-394286" b="-725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3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23741574"/>
                      </a:ext>
                    </a:extLst>
                  </a:tr>
                  <a:tr h="215348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14:m xmlns:a14="http://schemas.microsoft.com/office/drawing/2010/main"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2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6748381"/>
                      </a:ext>
                    </a:extLst>
                  </a:tr>
                  <a:tr h="215348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087015"/>
                      </a:ext>
                    </a:extLst>
                  </a:tr>
                  <a:tr h="450565">
                    <a:tc>
                      <a:txBody>
                        <a:bodyPr/>
                        <a:lstStyle/>
                        <a:p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35088" t="-294444" r="-303509" b="-2778"/>
                          </a:stretch>
                        </a:blipFill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671277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4">
                <a:extLst>
                  <a:ext uri="{FF2B5EF4-FFF2-40B4-BE49-F238E27FC236}">
                    <a16:creationId xmlns:a16="http://schemas.microsoft.com/office/drawing/2014/main" id="{256E227E-3E53-9B4C-8A09-213A3DB11EF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01987889"/>
                  </p:ext>
                </p:extLst>
              </p:nvPr>
            </p:nvGraphicFramePr>
            <p:xfrm>
              <a:off x="4172524" y="914401"/>
              <a:ext cx="3895385" cy="18037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79385">
                      <a:extLst>
                        <a:ext uri="{9D8B030D-6E8A-4147-A177-3AD203B41FA5}">
                          <a16:colId xmlns:a16="http://schemas.microsoft.com/office/drawing/2014/main" val="2624160729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2747738885"/>
                        </a:ext>
                      </a:extLst>
                    </a:gridCol>
                    <a:gridCol w="480000">
                      <a:extLst>
                        <a:ext uri="{9D8B030D-6E8A-4147-A177-3AD203B41FA5}">
                          <a16:colId xmlns:a16="http://schemas.microsoft.com/office/drawing/2014/main" val="2706775337"/>
                        </a:ext>
                      </a:extLst>
                    </a:gridCol>
                    <a:gridCol w="480000">
                      <a:extLst>
                        <a:ext uri="{9D8B030D-6E8A-4147-A177-3AD203B41FA5}">
                          <a16:colId xmlns:a16="http://schemas.microsoft.com/office/drawing/2014/main" val="521618425"/>
                        </a:ext>
                      </a:extLst>
                    </a:gridCol>
                    <a:gridCol w="480000">
                      <a:extLst>
                        <a:ext uri="{9D8B030D-6E8A-4147-A177-3AD203B41FA5}">
                          <a16:colId xmlns:a16="http://schemas.microsoft.com/office/drawing/2014/main" val="2841341661"/>
                        </a:ext>
                      </a:extLst>
                    </a:gridCol>
                    <a:gridCol w="756000">
                      <a:extLst>
                        <a:ext uri="{9D8B030D-6E8A-4147-A177-3AD203B41FA5}">
                          <a16:colId xmlns:a16="http://schemas.microsoft.com/office/drawing/2014/main" val="2640141062"/>
                        </a:ext>
                      </a:extLst>
                    </a:gridCol>
                  </a:tblGrid>
                  <a:tr h="432000"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16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86129595"/>
                      </a:ext>
                    </a:extLst>
                  </a:tr>
                  <a:tr h="684000">
                    <a:tc rowSpan="2">
                      <a:txBody>
                        <a:bodyPr/>
                        <a:lstStyle/>
                        <a:p>
                          <a:pPr algn="r"/>
                          <a:endParaRPr lang="en-GB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  <a:p>
                          <a:pPr algn="r"/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=5</m:t>
                              </m:r>
                            </m:oMath>
                          </a14:m>
                          <a:r>
                            <a:rPr lang="en-US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</m:t>
                              </m:r>
                            </m:oMath>
                          </a14:m>
                          <a:r>
                            <a:rPr lang="en-US" sz="16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66547401"/>
                      </a:ext>
                    </a:extLst>
                  </a:tr>
                  <a:tr h="540000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T w="12700" cmpd="sng">
                          <a:noFill/>
                        </a:lnT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</m:t>
                              </m:r>
                            </m:oMath>
                          </a14:m>
                          <a:r>
                            <a:rPr lang="en-US" sz="16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58087015"/>
                      </a:ext>
                    </a:extLst>
                  </a:tr>
                  <a:tr h="144000">
                    <a:tc>
                      <a:txBody>
                        <a:bodyPr/>
                        <a:lstStyle/>
                        <a:p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r>
                            <a:rPr lang="en-US" sz="12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 cm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671277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4">
                <a:extLst>
                  <a:ext uri="{FF2B5EF4-FFF2-40B4-BE49-F238E27FC236}">
                    <a16:creationId xmlns:a16="http://schemas.microsoft.com/office/drawing/2014/main" id="{256E227E-3E53-9B4C-8A09-213A3DB11EF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01987889"/>
                  </p:ext>
                </p:extLst>
              </p:nvPr>
            </p:nvGraphicFramePr>
            <p:xfrm>
              <a:off x="4172524" y="914401"/>
              <a:ext cx="3895385" cy="18037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79385">
                      <a:extLst>
                        <a:ext uri="{9D8B030D-6E8A-4147-A177-3AD203B41FA5}">
                          <a16:colId xmlns:a16="http://schemas.microsoft.com/office/drawing/2014/main" val="2624160729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2747738885"/>
                        </a:ext>
                      </a:extLst>
                    </a:gridCol>
                    <a:gridCol w="480000">
                      <a:extLst>
                        <a:ext uri="{9D8B030D-6E8A-4147-A177-3AD203B41FA5}">
                          <a16:colId xmlns:a16="http://schemas.microsoft.com/office/drawing/2014/main" val="2706775337"/>
                        </a:ext>
                      </a:extLst>
                    </a:gridCol>
                    <a:gridCol w="480000">
                      <a:extLst>
                        <a:ext uri="{9D8B030D-6E8A-4147-A177-3AD203B41FA5}">
                          <a16:colId xmlns:a16="http://schemas.microsoft.com/office/drawing/2014/main" val="521618425"/>
                        </a:ext>
                      </a:extLst>
                    </a:gridCol>
                    <a:gridCol w="480000">
                      <a:extLst>
                        <a:ext uri="{9D8B030D-6E8A-4147-A177-3AD203B41FA5}">
                          <a16:colId xmlns:a16="http://schemas.microsoft.com/office/drawing/2014/main" val="2841341661"/>
                        </a:ext>
                      </a:extLst>
                    </a:gridCol>
                    <a:gridCol w="756000">
                      <a:extLst>
                        <a:ext uri="{9D8B030D-6E8A-4147-A177-3AD203B41FA5}">
                          <a16:colId xmlns:a16="http://schemas.microsoft.com/office/drawing/2014/main" val="2640141062"/>
                        </a:ext>
                      </a:extLst>
                    </a:gridCol>
                  </a:tblGrid>
                  <a:tr h="435737"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35088" r="-305263" b="-308571"/>
                          </a:stretch>
                        </a:blipFill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16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86129595"/>
                      </a:ext>
                    </a:extLst>
                  </a:tr>
                  <a:tr h="684000">
                    <a:tc rowSpan="2">
                      <a:txBody>
                        <a:bodyPr/>
                        <a:lstStyle/>
                        <a:p>
                          <a:pPr algn="r"/>
                          <a:endParaRPr lang="en-GB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  <a:p>
                          <a:pPr algn="r"/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35088" t="-36082" r="-305263" b="-113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52632" t="-64815" r="-357895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452632" t="-64815" r="-257895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66547401"/>
                      </a:ext>
                    </a:extLst>
                  </a:tr>
                  <a:tr h="540000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T w="12700" cmpd="sng">
                          <a:noFill/>
                        </a:lnT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14:m xmlns:a14="http://schemas.microsoft.com/office/drawing/2010/main"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</m:t>
                              </m:r>
                            </m:oMath>
                          </a14:m>
                          <a:r>
                            <a:rPr lang="en-US" sz="16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413333" t="-206977" b="-2558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087015"/>
                      </a:ext>
                    </a:extLst>
                  </a:tr>
                  <a:tr h="144000">
                    <a:tc>
                      <a:txBody>
                        <a:bodyPr/>
                        <a:lstStyle/>
                        <a:p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r>
                            <a:rPr lang="en-US" sz="12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 cm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3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671277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4">
                <a:extLst>
                  <a:ext uri="{FF2B5EF4-FFF2-40B4-BE49-F238E27FC236}">
                    <a16:creationId xmlns:a16="http://schemas.microsoft.com/office/drawing/2014/main" id="{268B97AE-41DD-7B4F-8D9D-A84C4A69629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77045448"/>
                  </p:ext>
                </p:extLst>
              </p:nvPr>
            </p:nvGraphicFramePr>
            <p:xfrm>
              <a:off x="8086757" y="914400"/>
              <a:ext cx="3917540" cy="181969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26614">
                      <a:extLst>
                        <a:ext uri="{9D8B030D-6E8A-4147-A177-3AD203B41FA5}">
                          <a16:colId xmlns:a16="http://schemas.microsoft.com/office/drawing/2014/main" val="2624160729"/>
                        </a:ext>
                      </a:extLst>
                    </a:gridCol>
                    <a:gridCol w="431470">
                      <a:extLst>
                        <a:ext uri="{9D8B030D-6E8A-4147-A177-3AD203B41FA5}">
                          <a16:colId xmlns:a16="http://schemas.microsoft.com/office/drawing/2014/main" val="2747738885"/>
                        </a:ext>
                      </a:extLst>
                    </a:gridCol>
                    <a:gridCol w="431470">
                      <a:extLst>
                        <a:ext uri="{9D8B030D-6E8A-4147-A177-3AD203B41FA5}">
                          <a16:colId xmlns:a16="http://schemas.microsoft.com/office/drawing/2014/main" val="2507723325"/>
                        </a:ext>
                      </a:extLst>
                    </a:gridCol>
                    <a:gridCol w="431470">
                      <a:extLst>
                        <a:ext uri="{9D8B030D-6E8A-4147-A177-3AD203B41FA5}">
                          <a16:colId xmlns:a16="http://schemas.microsoft.com/office/drawing/2014/main" val="3188647743"/>
                        </a:ext>
                      </a:extLst>
                    </a:gridCol>
                    <a:gridCol w="1193470">
                      <a:extLst>
                        <a:ext uri="{9D8B030D-6E8A-4147-A177-3AD203B41FA5}">
                          <a16:colId xmlns:a16="http://schemas.microsoft.com/office/drawing/2014/main" val="2706775337"/>
                        </a:ext>
                      </a:extLst>
                    </a:gridCol>
                    <a:gridCol w="503046">
                      <a:extLst>
                        <a:ext uri="{9D8B030D-6E8A-4147-A177-3AD203B41FA5}">
                          <a16:colId xmlns:a16="http://schemas.microsoft.com/office/drawing/2014/main" val="2640141062"/>
                        </a:ext>
                      </a:extLst>
                    </a:gridCol>
                  </a:tblGrid>
                  <a:tr h="450196"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86129595"/>
                      </a:ext>
                    </a:extLst>
                  </a:tr>
                  <a:tr h="588895">
                    <a:tc>
                      <a:txBody>
                        <a:bodyPr/>
                        <a:lstStyle/>
                        <a:p>
                          <a:pPr algn="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=3</m:t>
                              </m:r>
                            </m:oMath>
                          </a14:m>
                          <a:r>
                            <a:rPr lang="en-US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66547401"/>
                      </a:ext>
                    </a:extLst>
                  </a:tr>
                  <a:tr h="445325"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23741574"/>
                      </a:ext>
                    </a:extLst>
                  </a:tr>
                  <a:tr h="334337"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671277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4">
                <a:extLst>
                  <a:ext uri="{FF2B5EF4-FFF2-40B4-BE49-F238E27FC236}">
                    <a16:creationId xmlns:a16="http://schemas.microsoft.com/office/drawing/2014/main" id="{268B97AE-41DD-7B4F-8D9D-A84C4A69629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77045448"/>
                  </p:ext>
                </p:extLst>
              </p:nvPr>
            </p:nvGraphicFramePr>
            <p:xfrm>
              <a:off x="8086757" y="914400"/>
              <a:ext cx="3917540" cy="181969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26614">
                      <a:extLst>
                        <a:ext uri="{9D8B030D-6E8A-4147-A177-3AD203B41FA5}">
                          <a16:colId xmlns:a16="http://schemas.microsoft.com/office/drawing/2014/main" val="2624160729"/>
                        </a:ext>
                      </a:extLst>
                    </a:gridCol>
                    <a:gridCol w="431470">
                      <a:extLst>
                        <a:ext uri="{9D8B030D-6E8A-4147-A177-3AD203B41FA5}">
                          <a16:colId xmlns:a16="http://schemas.microsoft.com/office/drawing/2014/main" val="2747738885"/>
                        </a:ext>
                      </a:extLst>
                    </a:gridCol>
                    <a:gridCol w="431470">
                      <a:extLst>
                        <a:ext uri="{9D8B030D-6E8A-4147-A177-3AD203B41FA5}">
                          <a16:colId xmlns:a16="http://schemas.microsoft.com/office/drawing/2014/main" val="2507723325"/>
                        </a:ext>
                      </a:extLst>
                    </a:gridCol>
                    <a:gridCol w="431470">
                      <a:extLst>
                        <a:ext uri="{9D8B030D-6E8A-4147-A177-3AD203B41FA5}">
                          <a16:colId xmlns:a16="http://schemas.microsoft.com/office/drawing/2014/main" val="3188647743"/>
                        </a:ext>
                      </a:extLst>
                    </a:gridCol>
                    <a:gridCol w="1193470">
                      <a:extLst>
                        <a:ext uri="{9D8B030D-6E8A-4147-A177-3AD203B41FA5}">
                          <a16:colId xmlns:a16="http://schemas.microsoft.com/office/drawing/2014/main" val="2706775337"/>
                        </a:ext>
                      </a:extLst>
                    </a:gridCol>
                    <a:gridCol w="503046">
                      <a:extLst>
                        <a:ext uri="{9D8B030D-6E8A-4147-A177-3AD203B41FA5}">
                          <a16:colId xmlns:a16="http://schemas.microsoft.com/office/drawing/2014/main" val="2640141062"/>
                        </a:ext>
                      </a:extLst>
                    </a:gridCol>
                  </a:tblGrid>
                  <a:tr h="450196"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187234" r="-42553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86129595"/>
                      </a:ext>
                    </a:extLst>
                  </a:tr>
                  <a:tr h="588895">
                    <a:tc>
                      <a:txBody>
                        <a:bodyPr/>
                        <a:lstStyle/>
                        <a:p>
                          <a:pPr algn="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305714" t="-78261" r="-480000" b="-1347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187234" t="-44444" r="-42553" b="-33333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675000" t="-44444" b="-3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66547401"/>
                      </a:ext>
                    </a:extLst>
                  </a:tr>
                  <a:tr h="44532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t="-234286" r="-324658" b="-77143"/>
                          </a:stretch>
                        </a:blipFill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14:m xmlns:a14="http://schemas.microsoft.com/office/drawing/2010/main"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23741574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671277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9" name="Table 4">
                <a:extLst>
                  <a:ext uri="{FF2B5EF4-FFF2-40B4-BE49-F238E27FC236}">
                    <a16:creationId xmlns:a16="http://schemas.microsoft.com/office/drawing/2014/main" id="{29B8ADD5-5F25-7C43-85C6-7BBD9F014C1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77368427"/>
                  </p:ext>
                </p:extLst>
              </p:nvPr>
            </p:nvGraphicFramePr>
            <p:xfrm>
              <a:off x="4167562" y="2763416"/>
              <a:ext cx="3917541" cy="178169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79385">
                      <a:extLst>
                        <a:ext uri="{9D8B030D-6E8A-4147-A177-3AD203B41FA5}">
                          <a16:colId xmlns:a16="http://schemas.microsoft.com/office/drawing/2014/main" val="2624160729"/>
                        </a:ext>
                      </a:extLst>
                    </a:gridCol>
                    <a:gridCol w="360554">
                      <a:extLst>
                        <a:ext uri="{9D8B030D-6E8A-4147-A177-3AD203B41FA5}">
                          <a16:colId xmlns:a16="http://schemas.microsoft.com/office/drawing/2014/main" val="2747738885"/>
                        </a:ext>
                      </a:extLst>
                    </a:gridCol>
                    <a:gridCol w="360554">
                      <a:extLst>
                        <a:ext uri="{9D8B030D-6E8A-4147-A177-3AD203B41FA5}">
                          <a16:colId xmlns:a16="http://schemas.microsoft.com/office/drawing/2014/main" val="2306828414"/>
                        </a:ext>
                      </a:extLst>
                    </a:gridCol>
                    <a:gridCol w="360554">
                      <a:extLst>
                        <a:ext uri="{9D8B030D-6E8A-4147-A177-3AD203B41FA5}">
                          <a16:colId xmlns:a16="http://schemas.microsoft.com/office/drawing/2014/main" val="2394835696"/>
                        </a:ext>
                      </a:extLst>
                    </a:gridCol>
                    <a:gridCol w="1092530">
                      <a:extLst>
                        <a:ext uri="{9D8B030D-6E8A-4147-A177-3AD203B41FA5}">
                          <a16:colId xmlns:a16="http://schemas.microsoft.com/office/drawing/2014/main" val="2706775337"/>
                        </a:ext>
                      </a:extLst>
                    </a:gridCol>
                    <a:gridCol w="763964">
                      <a:extLst>
                        <a:ext uri="{9D8B030D-6E8A-4147-A177-3AD203B41FA5}">
                          <a16:colId xmlns:a16="http://schemas.microsoft.com/office/drawing/2014/main" val="2640141062"/>
                        </a:ext>
                      </a:extLst>
                    </a:gridCol>
                  </a:tblGrid>
                  <a:tr h="174893">
                    <a:tc>
                      <a:txBody>
                        <a:bodyPr/>
                        <a:lstStyle/>
                        <a:p>
                          <a:endParaRPr lang="en-US" sz="9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endParaRPr lang="en-US" sz="9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9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86129595"/>
                      </a:ext>
                    </a:extLst>
                  </a:tr>
                  <a:tr h="237702"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=4</m:t>
                              </m:r>
                            </m:oMath>
                          </a14:m>
                          <a:r>
                            <a:rPr lang="en-US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66547401"/>
                      </a:ext>
                    </a:extLst>
                  </a:tr>
                  <a:tr h="679585">
                    <a:tc>
                      <a:txBody>
                        <a:bodyPr/>
                        <a:lstStyle/>
                        <a:p>
                          <a:endParaRPr lang="en-US" sz="16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23741574"/>
                      </a:ext>
                    </a:extLst>
                  </a:tr>
                  <a:tr h="411983"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671277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9" name="Table 4">
                <a:extLst>
                  <a:ext uri="{FF2B5EF4-FFF2-40B4-BE49-F238E27FC236}">
                    <a16:creationId xmlns:a16="http://schemas.microsoft.com/office/drawing/2014/main" id="{29B8ADD5-5F25-7C43-85C6-7BBD9F014C1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77368427"/>
                  </p:ext>
                </p:extLst>
              </p:nvPr>
            </p:nvGraphicFramePr>
            <p:xfrm>
              <a:off x="4167562" y="2763416"/>
              <a:ext cx="3917541" cy="178169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79385">
                      <a:extLst>
                        <a:ext uri="{9D8B030D-6E8A-4147-A177-3AD203B41FA5}">
                          <a16:colId xmlns:a16="http://schemas.microsoft.com/office/drawing/2014/main" val="2624160729"/>
                        </a:ext>
                      </a:extLst>
                    </a:gridCol>
                    <a:gridCol w="360554">
                      <a:extLst>
                        <a:ext uri="{9D8B030D-6E8A-4147-A177-3AD203B41FA5}">
                          <a16:colId xmlns:a16="http://schemas.microsoft.com/office/drawing/2014/main" val="2747738885"/>
                        </a:ext>
                      </a:extLst>
                    </a:gridCol>
                    <a:gridCol w="360554">
                      <a:extLst>
                        <a:ext uri="{9D8B030D-6E8A-4147-A177-3AD203B41FA5}">
                          <a16:colId xmlns:a16="http://schemas.microsoft.com/office/drawing/2014/main" val="2306828414"/>
                        </a:ext>
                      </a:extLst>
                    </a:gridCol>
                    <a:gridCol w="360554">
                      <a:extLst>
                        <a:ext uri="{9D8B030D-6E8A-4147-A177-3AD203B41FA5}">
                          <a16:colId xmlns:a16="http://schemas.microsoft.com/office/drawing/2014/main" val="2394835696"/>
                        </a:ext>
                      </a:extLst>
                    </a:gridCol>
                    <a:gridCol w="1092530">
                      <a:extLst>
                        <a:ext uri="{9D8B030D-6E8A-4147-A177-3AD203B41FA5}">
                          <a16:colId xmlns:a16="http://schemas.microsoft.com/office/drawing/2014/main" val="2706775337"/>
                        </a:ext>
                      </a:extLst>
                    </a:gridCol>
                    <a:gridCol w="763964">
                      <a:extLst>
                        <a:ext uri="{9D8B030D-6E8A-4147-A177-3AD203B41FA5}">
                          <a16:colId xmlns:a16="http://schemas.microsoft.com/office/drawing/2014/main" val="2640141062"/>
                        </a:ext>
                      </a:extLst>
                    </a:gridCol>
                  </a:tblGrid>
                  <a:tr h="228600">
                    <a:tc>
                      <a:txBody>
                        <a:bodyPr/>
                        <a:lstStyle/>
                        <a:p>
                          <a:endParaRPr lang="en-US" sz="9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endParaRPr lang="en-US" sz="9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9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86129595"/>
                      </a:ext>
                    </a:extLst>
                  </a:tr>
                  <a:tr h="43726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l="-1299" t="-51429" r="-302597" b="-254286"/>
                          </a:stretch>
                        </a:blipFill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l="-190698" t="-20455" r="-70930" b="-40909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66547401"/>
                      </a:ext>
                    </a:extLst>
                  </a:tr>
                  <a:tr h="679585">
                    <a:tc>
                      <a:txBody>
                        <a:bodyPr/>
                        <a:lstStyle/>
                        <a:p>
                          <a:endParaRPr lang="en-US" sz="16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l="-382143" t="-100000" r="-628571" b="-679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l="-465517" t="-100000" r="-506897" b="-67925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14:m xmlns:a14="http://schemas.microsoft.com/office/drawing/2010/main"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23741574"/>
                      </a:ext>
                    </a:extLst>
                  </a:tr>
                  <a:tr h="436245"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l="-190698" t="-302857" r="-70930" b="-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671277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5" name="Table 4">
                <a:extLst>
                  <a:ext uri="{FF2B5EF4-FFF2-40B4-BE49-F238E27FC236}">
                    <a16:creationId xmlns:a16="http://schemas.microsoft.com/office/drawing/2014/main" id="{9B2F58FF-4B30-9B44-9097-4883980FCC2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58488506"/>
                  </p:ext>
                </p:extLst>
              </p:nvPr>
            </p:nvGraphicFramePr>
            <p:xfrm>
              <a:off x="8100643" y="2774819"/>
              <a:ext cx="3895383" cy="166398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20065">
                      <a:extLst>
                        <a:ext uri="{9D8B030D-6E8A-4147-A177-3AD203B41FA5}">
                          <a16:colId xmlns:a16="http://schemas.microsoft.com/office/drawing/2014/main" val="2624160729"/>
                        </a:ext>
                      </a:extLst>
                    </a:gridCol>
                    <a:gridCol w="1688954">
                      <a:extLst>
                        <a:ext uri="{9D8B030D-6E8A-4147-A177-3AD203B41FA5}">
                          <a16:colId xmlns:a16="http://schemas.microsoft.com/office/drawing/2014/main" val="2747738885"/>
                        </a:ext>
                      </a:extLst>
                    </a:gridCol>
                    <a:gridCol w="310022">
                      <a:extLst>
                        <a:ext uri="{9D8B030D-6E8A-4147-A177-3AD203B41FA5}">
                          <a16:colId xmlns:a16="http://schemas.microsoft.com/office/drawing/2014/main" val="2706775337"/>
                        </a:ext>
                      </a:extLst>
                    </a:gridCol>
                    <a:gridCol w="310022">
                      <a:extLst>
                        <a:ext uri="{9D8B030D-6E8A-4147-A177-3AD203B41FA5}">
                          <a16:colId xmlns:a16="http://schemas.microsoft.com/office/drawing/2014/main" val="2372730811"/>
                        </a:ext>
                      </a:extLst>
                    </a:gridCol>
                    <a:gridCol w="310022">
                      <a:extLst>
                        <a:ext uri="{9D8B030D-6E8A-4147-A177-3AD203B41FA5}">
                          <a16:colId xmlns:a16="http://schemas.microsoft.com/office/drawing/2014/main" val="1441932485"/>
                        </a:ext>
                      </a:extLst>
                    </a:gridCol>
                    <a:gridCol w="556298">
                      <a:extLst>
                        <a:ext uri="{9D8B030D-6E8A-4147-A177-3AD203B41FA5}">
                          <a16:colId xmlns:a16="http://schemas.microsoft.com/office/drawing/2014/main" val="2640141062"/>
                        </a:ext>
                      </a:extLst>
                    </a:gridCol>
                  </a:tblGrid>
                  <a:tr h="330912"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86129595"/>
                      </a:ext>
                    </a:extLst>
                  </a:tr>
                  <a:tr h="396000">
                    <a:tc rowSpan="2">
                      <a:txBody>
                        <a:bodyPr/>
                        <a:lstStyle/>
                        <a:p>
                          <a:pPr algn="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=5</m:t>
                              </m:r>
                            </m:oMath>
                          </a14:m>
                          <a:r>
                            <a:rPr lang="en-US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</m:t>
                              </m:r>
                            </m:oMath>
                          </a14:m>
                          <a:r>
                            <a:rPr lang="en-US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66547401"/>
                      </a:ext>
                    </a:extLst>
                  </a:tr>
                  <a:tr h="792000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</m:t>
                              </m:r>
                            </m:oMath>
                          </a14:m>
                          <a:r>
                            <a:rPr lang="en-US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600" b="0" i="0" dirty="0">
                              <a:solidFill>
                                <a:schemeClr val="tx1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 </a:t>
                          </a:r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2374157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5" name="Table 4">
                <a:extLst>
                  <a:ext uri="{FF2B5EF4-FFF2-40B4-BE49-F238E27FC236}">
                    <a16:creationId xmlns:a16="http://schemas.microsoft.com/office/drawing/2014/main" id="{9B2F58FF-4B30-9B44-9097-4883980FCC2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58488506"/>
                  </p:ext>
                </p:extLst>
              </p:nvPr>
            </p:nvGraphicFramePr>
            <p:xfrm>
              <a:off x="8100643" y="2774819"/>
              <a:ext cx="3895383" cy="166398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20065">
                      <a:extLst>
                        <a:ext uri="{9D8B030D-6E8A-4147-A177-3AD203B41FA5}">
                          <a16:colId xmlns:a16="http://schemas.microsoft.com/office/drawing/2014/main" val="2624160729"/>
                        </a:ext>
                      </a:extLst>
                    </a:gridCol>
                    <a:gridCol w="1688954">
                      <a:extLst>
                        <a:ext uri="{9D8B030D-6E8A-4147-A177-3AD203B41FA5}">
                          <a16:colId xmlns:a16="http://schemas.microsoft.com/office/drawing/2014/main" val="2747738885"/>
                        </a:ext>
                      </a:extLst>
                    </a:gridCol>
                    <a:gridCol w="310022">
                      <a:extLst>
                        <a:ext uri="{9D8B030D-6E8A-4147-A177-3AD203B41FA5}">
                          <a16:colId xmlns:a16="http://schemas.microsoft.com/office/drawing/2014/main" val="2706775337"/>
                        </a:ext>
                      </a:extLst>
                    </a:gridCol>
                    <a:gridCol w="310022">
                      <a:extLst>
                        <a:ext uri="{9D8B030D-6E8A-4147-A177-3AD203B41FA5}">
                          <a16:colId xmlns:a16="http://schemas.microsoft.com/office/drawing/2014/main" val="2372730811"/>
                        </a:ext>
                      </a:extLst>
                    </a:gridCol>
                    <a:gridCol w="310022">
                      <a:extLst>
                        <a:ext uri="{9D8B030D-6E8A-4147-A177-3AD203B41FA5}">
                          <a16:colId xmlns:a16="http://schemas.microsoft.com/office/drawing/2014/main" val="1441932485"/>
                        </a:ext>
                      </a:extLst>
                    </a:gridCol>
                    <a:gridCol w="556298">
                      <a:extLst>
                        <a:ext uri="{9D8B030D-6E8A-4147-A177-3AD203B41FA5}">
                          <a16:colId xmlns:a16="http://schemas.microsoft.com/office/drawing/2014/main" val="2640141062"/>
                        </a:ext>
                      </a:extLst>
                    </a:gridCol>
                  </a:tblGrid>
                  <a:tr h="436245"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7"/>
                          <a:stretch>
                            <a:fillRect l="-27536" r="-21256" b="-2800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86129595"/>
                      </a:ext>
                    </a:extLst>
                  </a:tr>
                  <a:tr h="435737"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7"/>
                          <a:stretch>
                            <a:fillRect t="-36082" r="-440351" b="-1031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7"/>
                          <a:stretch>
                            <a:fillRect l="-42857" t="-36082" r="-88722" b="-1031"/>
                          </a:stretch>
                        </a:blipFill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7"/>
                          <a:stretch>
                            <a:fillRect l="-600000" t="-102941" b="-18823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66547401"/>
                      </a:ext>
                    </a:extLst>
                  </a:tr>
                  <a:tr h="792000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14:m xmlns:a14="http://schemas.microsoft.com/office/drawing/2010/main"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</m:t>
                              </m:r>
                            </m:oMath>
                          </a14:m>
                          <a:r>
                            <a:rPr lang="en-US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7"/>
                          <a:stretch>
                            <a:fillRect l="-860000" t="-109524" r="-272000" b="-15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2374157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6" name="Table 4">
                <a:extLst>
                  <a:ext uri="{FF2B5EF4-FFF2-40B4-BE49-F238E27FC236}">
                    <a16:creationId xmlns:a16="http://schemas.microsoft.com/office/drawing/2014/main" id="{BC3ED8C1-6958-BB4D-9CA8-5E0AD6AC118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96029701"/>
                  </p:ext>
                </p:extLst>
              </p:nvPr>
            </p:nvGraphicFramePr>
            <p:xfrm>
              <a:off x="246712" y="2763413"/>
              <a:ext cx="3917542" cy="170891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38000">
                      <a:extLst>
                        <a:ext uri="{9D8B030D-6E8A-4147-A177-3AD203B41FA5}">
                          <a16:colId xmlns:a16="http://schemas.microsoft.com/office/drawing/2014/main" val="2624160729"/>
                        </a:ext>
                      </a:extLst>
                    </a:gridCol>
                    <a:gridCol w="856072">
                      <a:extLst>
                        <a:ext uri="{9D8B030D-6E8A-4147-A177-3AD203B41FA5}">
                          <a16:colId xmlns:a16="http://schemas.microsoft.com/office/drawing/2014/main" val="2747738885"/>
                        </a:ext>
                      </a:extLst>
                    </a:gridCol>
                    <a:gridCol w="856072">
                      <a:extLst>
                        <a:ext uri="{9D8B030D-6E8A-4147-A177-3AD203B41FA5}">
                          <a16:colId xmlns:a16="http://schemas.microsoft.com/office/drawing/2014/main" val="2507723325"/>
                        </a:ext>
                      </a:extLst>
                    </a:gridCol>
                    <a:gridCol w="856072">
                      <a:extLst>
                        <a:ext uri="{9D8B030D-6E8A-4147-A177-3AD203B41FA5}">
                          <a16:colId xmlns:a16="http://schemas.microsoft.com/office/drawing/2014/main" val="3188647743"/>
                        </a:ext>
                      </a:extLst>
                    </a:gridCol>
                    <a:gridCol w="208280">
                      <a:extLst>
                        <a:ext uri="{9D8B030D-6E8A-4147-A177-3AD203B41FA5}">
                          <a16:colId xmlns:a16="http://schemas.microsoft.com/office/drawing/2014/main" val="2706775337"/>
                        </a:ext>
                      </a:extLst>
                    </a:gridCol>
                    <a:gridCol w="503046">
                      <a:extLst>
                        <a:ext uri="{9D8B030D-6E8A-4147-A177-3AD203B41FA5}">
                          <a16:colId xmlns:a16="http://schemas.microsoft.com/office/drawing/2014/main" val="2640141062"/>
                        </a:ext>
                      </a:extLst>
                    </a:gridCol>
                  </a:tblGrid>
                  <a:tr h="237451">
                    <a:tc>
                      <a:txBody>
                        <a:bodyPr/>
                        <a:lstStyle/>
                        <a:p>
                          <a:endParaRPr lang="en-US" sz="105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endParaRPr lang="en-US" sz="105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05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05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86129595"/>
                      </a:ext>
                    </a:extLst>
                  </a:tr>
                  <a:tr h="547781">
                    <a:tc>
                      <a:txBody>
                        <a:bodyPr/>
                        <a:lstStyle/>
                        <a:p>
                          <a:pPr algn="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66547401"/>
                      </a:ext>
                    </a:extLst>
                  </a:tr>
                  <a:tr h="468407"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18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=3,  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23741574"/>
                      </a:ext>
                    </a:extLst>
                  </a:tr>
                  <a:tr h="428718"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671277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6" name="Table 4">
                <a:extLst>
                  <a:ext uri="{FF2B5EF4-FFF2-40B4-BE49-F238E27FC236}">
                    <a16:creationId xmlns:a16="http://schemas.microsoft.com/office/drawing/2014/main" id="{BC3ED8C1-6958-BB4D-9CA8-5E0AD6AC118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96029701"/>
                  </p:ext>
                </p:extLst>
              </p:nvPr>
            </p:nvGraphicFramePr>
            <p:xfrm>
              <a:off x="246712" y="2763413"/>
              <a:ext cx="3917542" cy="170891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38000">
                      <a:extLst>
                        <a:ext uri="{9D8B030D-6E8A-4147-A177-3AD203B41FA5}">
                          <a16:colId xmlns:a16="http://schemas.microsoft.com/office/drawing/2014/main" val="2624160729"/>
                        </a:ext>
                      </a:extLst>
                    </a:gridCol>
                    <a:gridCol w="856072">
                      <a:extLst>
                        <a:ext uri="{9D8B030D-6E8A-4147-A177-3AD203B41FA5}">
                          <a16:colId xmlns:a16="http://schemas.microsoft.com/office/drawing/2014/main" val="2747738885"/>
                        </a:ext>
                      </a:extLst>
                    </a:gridCol>
                    <a:gridCol w="856072">
                      <a:extLst>
                        <a:ext uri="{9D8B030D-6E8A-4147-A177-3AD203B41FA5}">
                          <a16:colId xmlns:a16="http://schemas.microsoft.com/office/drawing/2014/main" val="2507723325"/>
                        </a:ext>
                      </a:extLst>
                    </a:gridCol>
                    <a:gridCol w="856072">
                      <a:extLst>
                        <a:ext uri="{9D8B030D-6E8A-4147-A177-3AD203B41FA5}">
                          <a16:colId xmlns:a16="http://schemas.microsoft.com/office/drawing/2014/main" val="3188647743"/>
                        </a:ext>
                      </a:extLst>
                    </a:gridCol>
                    <a:gridCol w="208280">
                      <a:extLst>
                        <a:ext uri="{9D8B030D-6E8A-4147-A177-3AD203B41FA5}">
                          <a16:colId xmlns:a16="http://schemas.microsoft.com/office/drawing/2014/main" val="2706775337"/>
                        </a:ext>
                      </a:extLst>
                    </a:gridCol>
                    <a:gridCol w="503046">
                      <a:extLst>
                        <a:ext uri="{9D8B030D-6E8A-4147-A177-3AD203B41FA5}">
                          <a16:colId xmlns:a16="http://schemas.microsoft.com/office/drawing/2014/main" val="2640141062"/>
                        </a:ext>
                      </a:extLst>
                    </a:gridCol>
                  </a:tblGrid>
                  <a:tr h="251460">
                    <a:tc>
                      <a:txBody>
                        <a:bodyPr/>
                        <a:lstStyle/>
                        <a:p>
                          <a:endParaRPr lang="en-US" sz="105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endParaRPr lang="en-US" sz="105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05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05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86129595"/>
                      </a:ext>
                    </a:extLst>
                  </a:tr>
                  <a:tr h="547781">
                    <a:tc>
                      <a:txBody>
                        <a:bodyPr/>
                        <a:lstStyle/>
                        <a:p>
                          <a:pPr algn="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8"/>
                          <a:stretch>
                            <a:fillRect l="-176119" t="-45455" r="-186567" b="-16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8"/>
                          <a:stretch>
                            <a:fillRect l="-672500" t="-24691" r="-2500" b="-4321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66547401"/>
                      </a:ext>
                    </a:extLst>
                  </a:tr>
                  <a:tr h="46840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8"/>
                          <a:stretch>
                            <a:fillRect t="-172973" r="-520000" b="-94595"/>
                          </a:stretch>
                        </a:blipFill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8"/>
                          <a:stretch>
                            <a:fillRect l="-24631" t="-172973" r="-28079" b="-94595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23741574"/>
                      </a:ext>
                    </a:extLst>
                  </a:tr>
                  <a:tr h="441262"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8"/>
                          <a:stretch>
                            <a:fillRect l="-22831" t="-288571" r="-18721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671277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7" name="Table 4">
                <a:extLst>
                  <a:ext uri="{FF2B5EF4-FFF2-40B4-BE49-F238E27FC236}">
                    <a16:creationId xmlns:a16="http://schemas.microsoft.com/office/drawing/2014/main" id="{45241E3A-8B0E-984E-A4B4-1E023CA2C3E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75420931"/>
                  </p:ext>
                </p:extLst>
              </p:nvPr>
            </p:nvGraphicFramePr>
            <p:xfrm>
              <a:off x="264406" y="4573249"/>
              <a:ext cx="3895385" cy="174313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79385">
                      <a:extLst>
                        <a:ext uri="{9D8B030D-6E8A-4147-A177-3AD203B41FA5}">
                          <a16:colId xmlns:a16="http://schemas.microsoft.com/office/drawing/2014/main" val="2624160729"/>
                        </a:ext>
                      </a:extLst>
                    </a:gridCol>
                    <a:gridCol w="1273778">
                      <a:extLst>
                        <a:ext uri="{9D8B030D-6E8A-4147-A177-3AD203B41FA5}">
                          <a16:colId xmlns:a16="http://schemas.microsoft.com/office/drawing/2014/main" val="2747738885"/>
                        </a:ext>
                      </a:extLst>
                    </a:gridCol>
                    <a:gridCol w="886222">
                      <a:extLst>
                        <a:ext uri="{9D8B030D-6E8A-4147-A177-3AD203B41FA5}">
                          <a16:colId xmlns:a16="http://schemas.microsoft.com/office/drawing/2014/main" val="2706775337"/>
                        </a:ext>
                      </a:extLst>
                    </a:gridCol>
                    <a:gridCol w="756000">
                      <a:extLst>
                        <a:ext uri="{9D8B030D-6E8A-4147-A177-3AD203B41FA5}">
                          <a16:colId xmlns:a16="http://schemas.microsoft.com/office/drawing/2014/main" val="2640141062"/>
                        </a:ext>
                      </a:extLst>
                    </a:gridCol>
                  </a:tblGrid>
                  <a:tr h="405435"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86129595"/>
                      </a:ext>
                    </a:extLst>
                  </a:tr>
                  <a:tr h="720000">
                    <a:tc rowSpan="2">
                      <a:txBody>
                        <a:bodyPr/>
                        <a:lstStyle/>
                        <a:p>
                          <a:pPr algn="r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=5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b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</m:t>
                              </m:r>
                            </m:oMath>
                          </a14:m>
                          <a:r>
                            <a:rPr lang="en-US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66547401"/>
                      </a:ext>
                    </a:extLst>
                  </a:tr>
                  <a:tr h="180000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T w="12700" cmpd="sng">
                          <a:noFill/>
                        </a:lnT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 sz="1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58087015"/>
                      </a:ext>
                    </a:extLst>
                  </a:tr>
                  <a:tr h="406378"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1.4</m:t>
                              </m:r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r>
                            <a:rPr lang="en-US" sz="12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 cm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671277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7" name="Table 4">
                <a:extLst>
                  <a:ext uri="{FF2B5EF4-FFF2-40B4-BE49-F238E27FC236}">
                    <a16:creationId xmlns:a16="http://schemas.microsoft.com/office/drawing/2014/main" id="{45241E3A-8B0E-984E-A4B4-1E023CA2C3E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75420931"/>
                  </p:ext>
                </p:extLst>
              </p:nvPr>
            </p:nvGraphicFramePr>
            <p:xfrm>
              <a:off x="264406" y="4573249"/>
              <a:ext cx="3895385" cy="174313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79385">
                      <a:extLst>
                        <a:ext uri="{9D8B030D-6E8A-4147-A177-3AD203B41FA5}">
                          <a16:colId xmlns:a16="http://schemas.microsoft.com/office/drawing/2014/main" val="2624160729"/>
                        </a:ext>
                      </a:extLst>
                    </a:gridCol>
                    <a:gridCol w="1273778">
                      <a:extLst>
                        <a:ext uri="{9D8B030D-6E8A-4147-A177-3AD203B41FA5}">
                          <a16:colId xmlns:a16="http://schemas.microsoft.com/office/drawing/2014/main" val="2747738885"/>
                        </a:ext>
                      </a:extLst>
                    </a:gridCol>
                    <a:gridCol w="886222">
                      <a:extLst>
                        <a:ext uri="{9D8B030D-6E8A-4147-A177-3AD203B41FA5}">
                          <a16:colId xmlns:a16="http://schemas.microsoft.com/office/drawing/2014/main" val="2706775337"/>
                        </a:ext>
                      </a:extLst>
                    </a:gridCol>
                    <a:gridCol w="756000">
                      <a:extLst>
                        <a:ext uri="{9D8B030D-6E8A-4147-A177-3AD203B41FA5}">
                          <a16:colId xmlns:a16="http://schemas.microsoft.com/office/drawing/2014/main" val="2640141062"/>
                        </a:ext>
                      </a:extLst>
                    </a:gridCol>
                  </a:tblGrid>
                  <a:tr h="436753"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9"/>
                          <a:stretch>
                            <a:fillRect l="-76238" r="-128713" b="-29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86129595"/>
                      </a:ext>
                    </a:extLst>
                  </a:tr>
                  <a:tr h="720000"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9"/>
                          <a:stretch>
                            <a:fillRect t="-49296" r="-300000" b="-4507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9"/>
                          <a:stretch>
                            <a:fillRect l="-76238" t="-49296" r="-128713" b="-450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9"/>
                          <a:stretch>
                            <a:fillRect l="-254286" t="-61404" r="-85714" b="-8070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66547401"/>
                      </a:ext>
                    </a:extLst>
                  </a:tr>
                  <a:tr h="180000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T w="12700" cmpd="sng">
                          <a:noFill/>
                        </a:lnT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 sz="1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58087015"/>
                      </a:ext>
                    </a:extLst>
                  </a:tr>
                  <a:tr h="406378"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9"/>
                          <a:stretch>
                            <a:fillRect l="-45029" t="-331250" r="-35088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r>
                            <a:rPr lang="en-US" sz="12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 cm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671277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9" name="Table 4">
                <a:extLst>
                  <a:ext uri="{FF2B5EF4-FFF2-40B4-BE49-F238E27FC236}">
                    <a16:creationId xmlns:a16="http://schemas.microsoft.com/office/drawing/2014/main" id="{7EF16E71-6175-C642-AC91-DFA207C03A5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35518006"/>
                  </p:ext>
                </p:extLst>
              </p:nvPr>
            </p:nvGraphicFramePr>
            <p:xfrm>
              <a:off x="4186411" y="4598543"/>
              <a:ext cx="3889769" cy="183400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78558">
                      <a:extLst>
                        <a:ext uri="{9D8B030D-6E8A-4147-A177-3AD203B41FA5}">
                          <a16:colId xmlns:a16="http://schemas.microsoft.com/office/drawing/2014/main" val="2624160729"/>
                        </a:ext>
                      </a:extLst>
                    </a:gridCol>
                    <a:gridCol w="1402086">
                      <a:extLst>
                        <a:ext uri="{9D8B030D-6E8A-4147-A177-3AD203B41FA5}">
                          <a16:colId xmlns:a16="http://schemas.microsoft.com/office/drawing/2014/main" val="2747738885"/>
                        </a:ext>
                      </a:extLst>
                    </a:gridCol>
                    <a:gridCol w="366156">
                      <a:extLst>
                        <a:ext uri="{9D8B030D-6E8A-4147-A177-3AD203B41FA5}">
                          <a16:colId xmlns:a16="http://schemas.microsoft.com/office/drawing/2014/main" val="2706775337"/>
                        </a:ext>
                      </a:extLst>
                    </a:gridCol>
                    <a:gridCol w="366156">
                      <a:extLst>
                        <a:ext uri="{9D8B030D-6E8A-4147-A177-3AD203B41FA5}">
                          <a16:colId xmlns:a16="http://schemas.microsoft.com/office/drawing/2014/main" val="1709174386"/>
                        </a:ext>
                      </a:extLst>
                    </a:gridCol>
                    <a:gridCol w="366156">
                      <a:extLst>
                        <a:ext uri="{9D8B030D-6E8A-4147-A177-3AD203B41FA5}">
                          <a16:colId xmlns:a16="http://schemas.microsoft.com/office/drawing/2014/main" val="1441932485"/>
                        </a:ext>
                      </a:extLst>
                    </a:gridCol>
                    <a:gridCol w="410657">
                      <a:extLst>
                        <a:ext uri="{9D8B030D-6E8A-4147-A177-3AD203B41FA5}">
                          <a16:colId xmlns:a16="http://schemas.microsoft.com/office/drawing/2014/main" val="2640141062"/>
                        </a:ext>
                      </a:extLst>
                    </a:gridCol>
                  </a:tblGrid>
                  <a:tr h="435600">
                    <a:tc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mpd="sng">
                          <a:noFill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86129595"/>
                      </a:ext>
                    </a:extLst>
                  </a:tr>
                  <a:tr h="0">
                    <a:tc rowSpan="4">
                      <a:txBody>
                        <a:bodyPr/>
                        <a:lstStyle/>
                        <a:p>
                          <a:pPr algn="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GB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2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1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66547401"/>
                      </a:ext>
                    </a:extLst>
                  </a:tr>
                  <a:tr h="437007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3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=3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3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23741574"/>
                      </a:ext>
                    </a:extLst>
                  </a:tr>
                  <a:tr h="334800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sz="16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0.68</m:t>
                              </m:r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mpd="sng">
                          <a:noFill/>
                        </a:lnL>
                        <a:lnT w="12700" cmpd="sng">
                          <a:noFill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6748381"/>
                      </a:ext>
                    </a:extLst>
                  </a:tr>
                  <a:tr h="43700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T w="12700" cmpd="sng">
                          <a:noFill/>
                        </a:lnT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T w="12700" cmpd="sng">
                          <a:noFill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58087015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endParaRPr lang="en-US" sz="1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1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mpd="sng">
                          <a:noFill/>
                        </a:lnL>
                        <a:lnT w="12700" cmpd="sng">
                          <a:noFill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671277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9" name="Table 4">
                <a:extLst>
                  <a:ext uri="{FF2B5EF4-FFF2-40B4-BE49-F238E27FC236}">
                    <a16:creationId xmlns:a16="http://schemas.microsoft.com/office/drawing/2014/main" id="{7EF16E71-6175-C642-AC91-DFA207C03A5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35518006"/>
                  </p:ext>
                </p:extLst>
              </p:nvPr>
            </p:nvGraphicFramePr>
            <p:xfrm>
              <a:off x="4186411" y="4598543"/>
              <a:ext cx="3889769" cy="183400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78558">
                      <a:extLst>
                        <a:ext uri="{9D8B030D-6E8A-4147-A177-3AD203B41FA5}">
                          <a16:colId xmlns:a16="http://schemas.microsoft.com/office/drawing/2014/main" val="2624160729"/>
                        </a:ext>
                      </a:extLst>
                    </a:gridCol>
                    <a:gridCol w="1402086">
                      <a:extLst>
                        <a:ext uri="{9D8B030D-6E8A-4147-A177-3AD203B41FA5}">
                          <a16:colId xmlns:a16="http://schemas.microsoft.com/office/drawing/2014/main" val="2747738885"/>
                        </a:ext>
                      </a:extLst>
                    </a:gridCol>
                    <a:gridCol w="366156">
                      <a:extLst>
                        <a:ext uri="{9D8B030D-6E8A-4147-A177-3AD203B41FA5}">
                          <a16:colId xmlns:a16="http://schemas.microsoft.com/office/drawing/2014/main" val="2706775337"/>
                        </a:ext>
                      </a:extLst>
                    </a:gridCol>
                    <a:gridCol w="366156">
                      <a:extLst>
                        <a:ext uri="{9D8B030D-6E8A-4147-A177-3AD203B41FA5}">
                          <a16:colId xmlns:a16="http://schemas.microsoft.com/office/drawing/2014/main" val="1709174386"/>
                        </a:ext>
                      </a:extLst>
                    </a:gridCol>
                    <a:gridCol w="366156">
                      <a:extLst>
                        <a:ext uri="{9D8B030D-6E8A-4147-A177-3AD203B41FA5}">
                          <a16:colId xmlns:a16="http://schemas.microsoft.com/office/drawing/2014/main" val="1441932485"/>
                        </a:ext>
                      </a:extLst>
                    </a:gridCol>
                    <a:gridCol w="410657">
                      <a:extLst>
                        <a:ext uri="{9D8B030D-6E8A-4147-A177-3AD203B41FA5}">
                          <a16:colId xmlns:a16="http://schemas.microsoft.com/office/drawing/2014/main" val="2640141062"/>
                        </a:ext>
                      </a:extLst>
                    </a:gridCol>
                  </a:tblGrid>
                  <a:tr h="436753">
                    <a:tc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0"/>
                          <a:stretch>
                            <a:fillRect l="-38889" t="-2857" r="-16162" b="-31428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mpd="sng">
                          <a:noFill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86129595"/>
                      </a:ext>
                    </a:extLst>
                  </a:tr>
                  <a:tr h="71120">
                    <a:tc rowSpan="4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0"/>
                          <a:stretch>
                            <a:fillRect t="-35644" r="-298701" b="-89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1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66547401"/>
                      </a:ext>
                    </a:extLst>
                  </a:tr>
                  <a:tr h="437007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3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0"/>
                          <a:stretch>
                            <a:fillRect l="-69369" t="-42708" r="-107207" b="-93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0"/>
                          <a:stretch>
                            <a:fillRect l="-748276" t="-117143" r="-210345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3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23741574"/>
                      </a:ext>
                    </a:extLst>
                  </a:tr>
                  <a:tr h="335280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0"/>
                          <a:stretch>
                            <a:fillRect l="-216092" t="-292308" r="-36782" b="-169231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mpd="sng">
                          <a:noFill/>
                        </a:lnL>
                        <a:lnT w="12700" cmpd="sng">
                          <a:noFill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6748381"/>
                      </a:ext>
                    </a:extLst>
                  </a:tr>
                  <a:tr h="43700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T w="12700" cmpd="sng">
                          <a:noFill/>
                        </a:lnT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T w="12700" cmpd="sng">
                          <a:noFill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58087015"/>
                      </a:ext>
                    </a:extLst>
                  </a:tr>
                  <a:tr h="116840">
                    <a:tc>
                      <a:txBody>
                        <a:bodyPr/>
                        <a:lstStyle/>
                        <a:p>
                          <a:endParaRPr lang="en-US" sz="1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1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mpd="sng">
                          <a:noFill/>
                        </a:lnL>
                        <a:lnT w="12700" cmpd="sng">
                          <a:noFill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671277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0" name="Table 4">
                <a:extLst>
                  <a:ext uri="{FF2B5EF4-FFF2-40B4-BE49-F238E27FC236}">
                    <a16:creationId xmlns:a16="http://schemas.microsoft.com/office/drawing/2014/main" id="{AE1E1C8F-12BE-4B42-B943-F41AFBEC68D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62295358"/>
                  </p:ext>
                </p:extLst>
              </p:nvPr>
            </p:nvGraphicFramePr>
            <p:xfrm>
              <a:off x="8010053" y="4682817"/>
              <a:ext cx="3917541" cy="17677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26614">
                      <a:extLst>
                        <a:ext uri="{9D8B030D-6E8A-4147-A177-3AD203B41FA5}">
                          <a16:colId xmlns:a16="http://schemas.microsoft.com/office/drawing/2014/main" val="2624160729"/>
                        </a:ext>
                      </a:extLst>
                    </a:gridCol>
                    <a:gridCol w="347071">
                      <a:extLst>
                        <a:ext uri="{9D8B030D-6E8A-4147-A177-3AD203B41FA5}">
                          <a16:colId xmlns:a16="http://schemas.microsoft.com/office/drawing/2014/main" val="2747738885"/>
                        </a:ext>
                      </a:extLst>
                    </a:gridCol>
                    <a:gridCol w="294299">
                      <a:extLst>
                        <a:ext uri="{9D8B030D-6E8A-4147-A177-3AD203B41FA5}">
                          <a16:colId xmlns:a16="http://schemas.microsoft.com/office/drawing/2014/main" val="2507723325"/>
                        </a:ext>
                      </a:extLst>
                    </a:gridCol>
                    <a:gridCol w="1013907">
                      <a:extLst>
                        <a:ext uri="{9D8B030D-6E8A-4147-A177-3AD203B41FA5}">
                          <a16:colId xmlns:a16="http://schemas.microsoft.com/office/drawing/2014/main" val="3188647743"/>
                        </a:ext>
                      </a:extLst>
                    </a:gridCol>
                    <a:gridCol w="832604">
                      <a:extLst>
                        <a:ext uri="{9D8B030D-6E8A-4147-A177-3AD203B41FA5}">
                          <a16:colId xmlns:a16="http://schemas.microsoft.com/office/drawing/2014/main" val="2706775337"/>
                        </a:ext>
                      </a:extLst>
                    </a:gridCol>
                    <a:gridCol w="503046">
                      <a:extLst>
                        <a:ext uri="{9D8B030D-6E8A-4147-A177-3AD203B41FA5}">
                          <a16:colId xmlns:a16="http://schemas.microsoft.com/office/drawing/2014/main" val="2640141062"/>
                        </a:ext>
                      </a:extLst>
                    </a:gridCol>
                  </a:tblGrid>
                  <a:tr h="435600">
                    <a:tc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86129595"/>
                      </a:ext>
                    </a:extLst>
                  </a:tr>
                  <a:tr h="540000">
                    <a:tc rowSpan="3">
                      <a:txBody>
                        <a:bodyPr/>
                        <a:lstStyle/>
                        <a:p>
                          <a:pPr algn="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=4</m:t>
                              </m:r>
                            </m:oMath>
                          </a14:m>
                          <a:r>
                            <a:rPr lang="en-US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66547401"/>
                      </a:ext>
                    </a:extLst>
                  </a:tr>
                  <a:tr h="252000">
                    <a:tc vMerge="1">
                      <a:txBody>
                        <a:bodyPr/>
                        <a:lstStyle/>
                        <a:p>
                          <a:pPr algn="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8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sz="8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23741574"/>
                      </a:ext>
                    </a:extLst>
                  </a:tr>
                  <a:tr h="540000">
                    <a:tc vMerge="1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0.75</m:t>
                              </m:r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671277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0" name="Table 4">
                <a:extLst>
                  <a:ext uri="{FF2B5EF4-FFF2-40B4-BE49-F238E27FC236}">
                    <a16:creationId xmlns:a16="http://schemas.microsoft.com/office/drawing/2014/main" id="{AE1E1C8F-12BE-4B42-B943-F41AFBEC68D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62295358"/>
                  </p:ext>
                </p:extLst>
              </p:nvPr>
            </p:nvGraphicFramePr>
            <p:xfrm>
              <a:off x="8010053" y="4682817"/>
              <a:ext cx="3917541" cy="17677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26614">
                      <a:extLst>
                        <a:ext uri="{9D8B030D-6E8A-4147-A177-3AD203B41FA5}">
                          <a16:colId xmlns:a16="http://schemas.microsoft.com/office/drawing/2014/main" val="2624160729"/>
                        </a:ext>
                      </a:extLst>
                    </a:gridCol>
                    <a:gridCol w="347071">
                      <a:extLst>
                        <a:ext uri="{9D8B030D-6E8A-4147-A177-3AD203B41FA5}">
                          <a16:colId xmlns:a16="http://schemas.microsoft.com/office/drawing/2014/main" val="2747738885"/>
                        </a:ext>
                      </a:extLst>
                    </a:gridCol>
                    <a:gridCol w="294299">
                      <a:extLst>
                        <a:ext uri="{9D8B030D-6E8A-4147-A177-3AD203B41FA5}">
                          <a16:colId xmlns:a16="http://schemas.microsoft.com/office/drawing/2014/main" val="2507723325"/>
                        </a:ext>
                      </a:extLst>
                    </a:gridCol>
                    <a:gridCol w="1013907">
                      <a:extLst>
                        <a:ext uri="{9D8B030D-6E8A-4147-A177-3AD203B41FA5}">
                          <a16:colId xmlns:a16="http://schemas.microsoft.com/office/drawing/2014/main" val="3188647743"/>
                        </a:ext>
                      </a:extLst>
                    </a:gridCol>
                    <a:gridCol w="832604">
                      <a:extLst>
                        <a:ext uri="{9D8B030D-6E8A-4147-A177-3AD203B41FA5}">
                          <a16:colId xmlns:a16="http://schemas.microsoft.com/office/drawing/2014/main" val="2706775337"/>
                        </a:ext>
                      </a:extLst>
                    </a:gridCol>
                    <a:gridCol w="503046">
                      <a:extLst>
                        <a:ext uri="{9D8B030D-6E8A-4147-A177-3AD203B41FA5}">
                          <a16:colId xmlns:a16="http://schemas.microsoft.com/office/drawing/2014/main" val="2640141062"/>
                        </a:ext>
                      </a:extLst>
                    </a:gridCol>
                  </a:tblGrid>
                  <a:tr h="435737">
                    <a:tc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1"/>
                          <a:stretch>
                            <a:fillRect l="-309091" r="-60606" b="-30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86129595"/>
                      </a:ext>
                    </a:extLst>
                  </a:tr>
                  <a:tr h="540000">
                    <a:tc rowSpan="3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1"/>
                          <a:stretch>
                            <a:fillRect t="-33333" r="-324658" b="-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1"/>
                          <a:stretch>
                            <a:fillRect l="-155000" t="-83333" r="-132500" b="-152381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1"/>
                          <a:stretch>
                            <a:fillRect l="-309091" t="-56452" r="-60606" b="-70968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66547401"/>
                      </a:ext>
                    </a:extLst>
                  </a:tr>
                  <a:tr h="252000">
                    <a:tc vMerge="1">
                      <a:txBody>
                        <a:bodyPr/>
                        <a:lstStyle/>
                        <a:p>
                          <a:pPr algn="r"/>
                          <a14:m xmlns:a14="http://schemas.microsoft.com/office/drawing/2010/main"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 sz="8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sz="8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B3A9"/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23741574"/>
                      </a:ext>
                    </a:extLst>
                  </a:tr>
                  <a:tr h="540000">
                    <a:tc vMerge="1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1"/>
                          <a:stretch>
                            <a:fillRect l="-37056" t="-225581" r="-20305" b="-232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671277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823152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1044</TotalTime>
  <Words>184</Words>
  <Application>Microsoft Macintosh PowerPoint</Application>
  <PresentationFormat>Widescreen</PresentationFormat>
  <Paragraphs>120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Bahnschrift</vt:lpstr>
      <vt:lpstr>Calibri</vt:lpstr>
      <vt:lpstr>Calibri Light</vt:lpstr>
      <vt:lpstr>Cambria Math</vt:lpstr>
      <vt:lpstr>Corbel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Day (Staff)</dc:creator>
  <cp:lastModifiedBy>N Day (Staff)</cp:lastModifiedBy>
  <cp:revision>3</cp:revision>
  <dcterms:created xsi:type="dcterms:W3CDTF">2022-01-16T14:04:23Z</dcterms:created>
  <dcterms:modified xsi:type="dcterms:W3CDTF">2022-10-24T09:53:54Z</dcterms:modified>
</cp:coreProperties>
</file>