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9" r:id="rId2"/>
    <p:sldId id="304" r:id="rId3"/>
    <p:sldId id="279" r:id="rId4"/>
    <p:sldId id="315" r:id="rId5"/>
    <p:sldId id="280" r:id="rId6"/>
    <p:sldId id="305" r:id="rId7"/>
    <p:sldId id="283" r:id="rId8"/>
    <p:sldId id="309" r:id="rId9"/>
    <p:sldId id="271" r:id="rId10"/>
    <p:sldId id="306" r:id="rId11"/>
    <p:sldId id="281" r:id="rId12"/>
    <p:sldId id="307" r:id="rId13"/>
    <p:sldId id="282" r:id="rId14"/>
    <p:sldId id="308" r:id="rId15"/>
    <p:sldId id="285" r:id="rId16"/>
    <p:sldId id="310" r:id="rId17"/>
    <p:sldId id="287" r:id="rId18"/>
    <p:sldId id="311" r:id="rId19"/>
    <p:sldId id="292" r:id="rId20"/>
    <p:sldId id="290" r:id="rId21"/>
    <p:sldId id="313" r:id="rId22"/>
    <p:sldId id="314" r:id="rId23"/>
    <p:sldId id="295" r:id="rId24"/>
    <p:sldId id="296" r:id="rId25"/>
    <p:sldId id="299" r:id="rId26"/>
    <p:sldId id="297" r:id="rId27"/>
    <p:sldId id="298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75460CC-D6FF-B349-AE6E-D43ADC36C659}">
          <p14:sldIdLst>
            <p14:sldId id="269"/>
            <p14:sldId id="304"/>
            <p14:sldId id="279"/>
            <p14:sldId id="315"/>
            <p14:sldId id="280"/>
          </p14:sldIdLst>
        </p14:section>
        <p14:section name="Reciprocals" id="{91B852F2-5A63-874B-B655-08782C3DD26B}">
          <p14:sldIdLst>
            <p14:sldId id="305"/>
            <p14:sldId id="283"/>
            <p14:sldId id="309"/>
            <p14:sldId id="271"/>
            <p14:sldId id="306"/>
            <p14:sldId id="281"/>
            <p14:sldId id="307"/>
            <p14:sldId id="282"/>
            <p14:sldId id="308"/>
            <p14:sldId id="285"/>
            <p14:sldId id="310"/>
            <p14:sldId id="287"/>
            <p14:sldId id="311"/>
          </p14:sldIdLst>
        </p14:section>
        <p14:section name="Conceptual" id="{92EB5905-D73E-FF49-841D-9B3B1AF6EECC}">
          <p14:sldIdLst>
            <p14:sldId id="292"/>
            <p14:sldId id="290"/>
            <p14:sldId id="313"/>
            <p14:sldId id="314"/>
            <p14:sldId id="295"/>
            <p14:sldId id="296"/>
            <p14:sldId id="299"/>
            <p14:sldId id="297"/>
            <p14:sldId id="298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2C"/>
    <a:srgbClr val="007F3A"/>
    <a:srgbClr val="D9EBE5"/>
    <a:srgbClr val="525354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A3A29-0A05-EA40-8D87-ED76CE264EF9}" v="5368" dt="2022-10-18T09:08:03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9"/>
    <p:restoredTop sz="95313"/>
  </p:normalViewPr>
  <p:slideViewPr>
    <p:cSldViewPr snapToGrid="0" snapToObjects="1">
      <p:cViewPr>
        <p:scale>
          <a:sx n="114" d="100"/>
          <a:sy n="114" d="100"/>
        </p:scale>
        <p:origin x="880" y="1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42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Day (Staff)" userId="ca5b3fc2-3fb0-450a-baab-4a6d997cab41" providerId="ADAL" clId="{629A3A29-0A05-EA40-8D87-ED76CE264EF9}"/>
    <pc:docChg chg="undo redo custSel addSld delSld modSld sldOrd modMainMaster addSection modSection">
      <pc:chgData name="N Day (Staff)" userId="ca5b3fc2-3fb0-450a-baab-4a6d997cab41" providerId="ADAL" clId="{629A3A29-0A05-EA40-8D87-ED76CE264EF9}" dt="2022-10-18T09:08:12.554" v="9733" actId="2696"/>
      <pc:docMkLst>
        <pc:docMk/>
      </pc:docMkLst>
      <pc:sldChg chg="addSp modSp mod modTransition modAnim">
        <pc:chgData name="N Day (Staff)" userId="ca5b3fc2-3fb0-450a-baab-4a6d997cab41" providerId="ADAL" clId="{629A3A29-0A05-EA40-8D87-ED76CE264EF9}" dt="2022-10-18T09:06:04.938" v="9691" actId="14100"/>
        <pc:sldMkLst>
          <pc:docMk/>
          <pc:sldMk cId="3799719504" sldId="269"/>
        </pc:sldMkLst>
        <pc:spChg chg="mod">
          <ac:chgData name="N Day (Staff)" userId="ca5b3fc2-3fb0-450a-baab-4a6d997cab41" providerId="ADAL" clId="{629A3A29-0A05-EA40-8D87-ED76CE264EF9}" dt="2022-10-08T13:30:28.462" v="1" actId="14100"/>
          <ac:spMkLst>
            <pc:docMk/>
            <pc:sldMk cId="3799719504" sldId="269"/>
            <ac:spMk id="2" creationId="{07A2F0B1-260B-6A0A-AE00-E64C02378165}"/>
          </ac:spMkLst>
        </pc:spChg>
        <pc:spChg chg="add mod">
          <ac:chgData name="N Day (Staff)" userId="ca5b3fc2-3fb0-450a-baab-4a6d997cab41" providerId="ADAL" clId="{629A3A29-0A05-EA40-8D87-ED76CE264EF9}" dt="2022-10-18T09:06:04.938" v="9691" actId="14100"/>
          <ac:spMkLst>
            <pc:docMk/>
            <pc:sldMk cId="3799719504" sldId="269"/>
            <ac:spMk id="3" creationId="{A80878B5-6690-9F14-71E4-713FE8EDBB55}"/>
          </ac:spMkLst>
        </pc:spChg>
        <pc:spChg chg="mod">
          <ac:chgData name="N Day (Staff)" userId="ca5b3fc2-3fb0-450a-baab-4a6d997cab41" providerId="ADAL" clId="{629A3A29-0A05-EA40-8D87-ED76CE264EF9}" dt="2022-10-08T13:32:56.122" v="76" actId="1076"/>
          <ac:spMkLst>
            <pc:docMk/>
            <pc:sldMk cId="3799719504" sldId="269"/>
            <ac:spMk id="8" creationId="{A2C799EC-64D6-D748-BF79-FBF69636F097}"/>
          </ac:spMkLst>
        </pc:spChg>
      </pc:sldChg>
      <pc:sldChg chg="addSp modSp new del mod">
        <pc:chgData name="N Day (Staff)" userId="ca5b3fc2-3fb0-450a-baab-4a6d997cab41" providerId="ADAL" clId="{629A3A29-0A05-EA40-8D87-ED76CE264EF9}" dt="2022-10-14T18:55:42.959" v="1805" actId="2696"/>
        <pc:sldMkLst>
          <pc:docMk/>
          <pc:sldMk cId="1418195249" sldId="270"/>
        </pc:sldMkLst>
        <pc:spChg chg="add mod">
          <ac:chgData name="N Day (Staff)" userId="ca5b3fc2-3fb0-450a-baab-4a6d997cab41" providerId="ADAL" clId="{629A3A29-0A05-EA40-8D87-ED76CE264EF9}" dt="2022-10-08T13:33:26.947" v="102" actId="20577"/>
          <ac:spMkLst>
            <pc:docMk/>
            <pc:sldMk cId="1418195249" sldId="270"/>
            <ac:spMk id="2" creationId="{0EC65D61-3A94-6173-07C4-D0174B604973}"/>
          </ac:spMkLst>
        </pc:spChg>
        <pc:spChg chg="add mod">
          <ac:chgData name="N Day (Staff)" userId="ca5b3fc2-3fb0-450a-baab-4a6d997cab41" providerId="ADAL" clId="{629A3A29-0A05-EA40-8D87-ED76CE264EF9}" dt="2022-10-08T13:32:59.956" v="77"/>
          <ac:spMkLst>
            <pc:docMk/>
            <pc:sldMk cId="1418195249" sldId="270"/>
            <ac:spMk id="3" creationId="{0D1B8DBA-9BD2-65F8-6105-519E213684C6}"/>
          </ac:spMkLst>
        </pc:spChg>
      </pc:sldChg>
      <pc:sldChg chg="addSp delSp modSp add mod ord modTransition delAnim modAnim">
        <pc:chgData name="N Day (Staff)" userId="ca5b3fc2-3fb0-450a-baab-4a6d997cab41" providerId="ADAL" clId="{629A3A29-0A05-EA40-8D87-ED76CE264EF9}" dt="2022-10-18T09:07:01.716" v="9715"/>
        <pc:sldMkLst>
          <pc:docMk/>
          <pc:sldMk cId="1664914792" sldId="271"/>
        </pc:sldMkLst>
        <pc:spChg chg="mod">
          <ac:chgData name="N Day (Staff)" userId="ca5b3fc2-3fb0-450a-baab-4a6d997cab41" providerId="ADAL" clId="{629A3A29-0A05-EA40-8D87-ED76CE264EF9}" dt="2022-10-15T00:22:03.091" v="9394" actId="113"/>
          <ac:spMkLst>
            <pc:docMk/>
            <pc:sldMk cId="1664914792" sldId="271"/>
            <ac:spMk id="2" creationId="{0EC65D61-3A94-6173-07C4-D0174B604973}"/>
          </ac:spMkLst>
        </pc:spChg>
        <pc:spChg chg="add mod">
          <ac:chgData name="N Day (Staff)" userId="ca5b3fc2-3fb0-450a-baab-4a6d997cab41" providerId="ADAL" clId="{629A3A29-0A05-EA40-8D87-ED76CE264EF9}" dt="2022-10-14T18:58:54.286" v="1960" actId="1036"/>
          <ac:spMkLst>
            <pc:docMk/>
            <pc:sldMk cId="1664914792" sldId="271"/>
            <ac:spMk id="4" creationId="{012CF918-2F7D-4356-EE48-563AA4D007CC}"/>
          </ac:spMkLst>
        </pc:spChg>
        <pc:spChg chg="add del mod">
          <ac:chgData name="N Day (Staff)" userId="ca5b3fc2-3fb0-450a-baab-4a6d997cab41" providerId="ADAL" clId="{629A3A29-0A05-EA40-8D87-ED76CE264EF9}" dt="2022-10-17T21:26:12.803" v="9689" actId="478"/>
          <ac:spMkLst>
            <pc:docMk/>
            <pc:sldMk cId="1664914792" sldId="271"/>
            <ac:spMk id="6" creationId="{3D03FCC7-D936-AD7E-9486-878E4FD4E988}"/>
          </ac:spMkLst>
        </pc:spChg>
        <pc:spChg chg="add del mod">
          <ac:chgData name="N Day (Staff)" userId="ca5b3fc2-3fb0-450a-baab-4a6d997cab41" providerId="ADAL" clId="{629A3A29-0A05-EA40-8D87-ED76CE264EF9}" dt="2022-10-17T21:26:11.508" v="9688" actId="478"/>
          <ac:spMkLst>
            <pc:docMk/>
            <pc:sldMk cId="1664914792" sldId="271"/>
            <ac:spMk id="7" creationId="{0E39B531-3F52-4309-9000-787D8F036997}"/>
          </ac:spMkLst>
        </pc:spChg>
        <pc:graphicFrameChg chg="add mod modGraphic">
          <ac:chgData name="N Day (Staff)" userId="ca5b3fc2-3fb0-450a-baab-4a6d997cab41" providerId="ADAL" clId="{629A3A29-0A05-EA40-8D87-ED76CE264EF9}" dt="2022-10-18T09:07:01.716" v="9715"/>
          <ac:graphicFrameMkLst>
            <pc:docMk/>
            <pc:sldMk cId="1664914792" sldId="271"/>
            <ac:graphicFrameMk id="5" creationId="{BFE53CEE-C04B-86D1-A9FB-DD012BA62E91}"/>
          </ac:graphicFrameMkLst>
        </pc:graphicFrameChg>
      </pc:sldChg>
      <pc:sldChg chg="addSp delSp modSp add del mod ord modTransition">
        <pc:chgData name="N Day (Staff)" userId="ca5b3fc2-3fb0-450a-baab-4a6d997cab41" providerId="ADAL" clId="{629A3A29-0A05-EA40-8D87-ED76CE264EF9}" dt="2022-10-14T21:18:18.510" v="2974" actId="2696"/>
        <pc:sldMkLst>
          <pc:docMk/>
          <pc:sldMk cId="2667535957" sldId="272"/>
        </pc:sldMkLst>
        <pc:spChg chg="mod">
          <ac:chgData name="N Day (Staff)" userId="ca5b3fc2-3fb0-450a-baab-4a6d997cab41" providerId="ADAL" clId="{629A3A29-0A05-EA40-8D87-ED76CE264EF9}" dt="2022-10-08T13:34:11.397" v="150" actId="20577"/>
          <ac:spMkLst>
            <pc:docMk/>
            <pc:sldMk cId="2667535957" sldId="272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08T13:56:31.542" v="808" actId="166"/>
          <ac:spMkLst>
            <pc:docMk/>
            <pc:sldMk cId="2667535957" sldId="272"/>
            <ac:spMk id="3" creationId="{0D1B8DBA-9BD2-65F8-6105-519E213684C6}"/>
          </ac:spMkLst>
        </pc:spChg>
        <pc:spChg chg="add del mod">
          <ac:chgData name="N Day (Staff)" userId="ca5b3fc2-3fb0-450a-baab-4a6d997cab41" providerId="ADAL" clId="{629A3A29-0A05-EA40-8D87-ED76CE264EF9}" dt="2022-10-08T13:41:57.278" v="387" actId="478"/>
          <ac:spMkLst>
            <pc:docMk/>
            <pc:sldMk cId="2667535957" sldId="272"/>
            <ac:spMk id="5" creationId="{DA82E013-F23F-1D2E-C95B-2908CCE2316D}"/>
          </ac:spMkLst>
        </pc:spChg>
        <pc:spChg chg="add del mod">
          <ac:chgData name="N Day (Staff)" userId="ca5b3fc2-3fb0-450a-baab-4a6d997cab41" providerId="ADAL" clId="{629A3A29-0A05-EA40-8D87-ED76CE264EF9}" dt="2022-10-08T13:41:55.583" v="386" actId="478"/>
          <ac:spMkLst>
            <pc:docMk/>
            <pc:sldMk cId="2667535957" sldId="272"/>
            <ac:spMk id="6" creationId="{A8C7FFCD-35A9-9AEC-9892-32D421CE737F}"/>
          </ac:spMkLst>
        </pc:spChg>
        <pc:spChg chg="add del mod">
          <ac:chgData name="N Day (Staff)" userId="ca5b3fc2-3fb0-450a-baab-4a6d997cab41" providerId="ADAL" clId="{629A3A29-0A05-EA40-8D87-ED76CE264EF9}" dt="2022-10-08T13:43:26.667" v="405" actId="478"/>
          <ac:spMkLst>
            <pc:docMk/>
            <pc:sldMk cId="2667535957" sldId="272"/>
            <ac:spMk id="7" creationId="{EE653A80-EA57-43EB-C96E-65FC7640E09D}"/>
          </ac:spMkLst>
        </pc:spChg>
        <pc:spChg chg="add del mod">
          <ac:chgData name="N Day (Staff)" userId="ca5b3fc2-3fb0-450a-baab-4a6d997cab41" providerId="ADAL" clId="{629A3A29-0A05-EA40-8D87-ED76CE264EF9}" dt="2022-10-08T13:43:25.642" v="404" actId="478"/>
          <ac:spMkLst>
            <pc:docMk/>
            <pc:sldMk cId="2667535957" sldId="272"/>
            <ac:spMk id="8" creationId="{DA5CF5C9-F130-C92F-AB42-A050D24AAA79}"/>
          </ac:spMkLst>
        </pc:spChg>
        <pc:spChg chg="add mod">
          <ac:chgData name="N Day (Staff)" userId="ca5b3fc2-3fb0-450a-baab-4a6d997cab41" providerId="ADAL" clId="{629A3A29-0A05-EA40-8D87-ED76CE264EF9}" dt="2022-10-14T21:17:26.064" v="2967" actId="20577"/>
          <ac:spMkLst>
            <pc:docMk/>
            <pc:sldMk cId="2667535957" sldId="272"/>
            <ac:spMk id="9" creationId="{97321358-B27B-8B3D-8B2E-3D3EF2B0D742}"/>
          </ac:spMkLst>
        </pc:spChg>
        <pc:spChg chg="add mod">
          <ac:chgData name="N Day (Staff)" userId="ca5b3fc2-3fb0-450a-baab-4a6d997cab41" providerId="ADAL" clId="{629A3A29-0A05-EA40-8D87-ED76CE264EF9}" dt="2022-10-14T21:17:24.758" v="2966" actId="20577"/>
          <ac:spMkLst>
            <pc:docMk/>
            <pc:sldMk cId="2667535957" sldId="272"/>
            <ac:spMk id="10" creationId="{4D248053-4322-8AC1-FA39-D6705BEC51D0}"/>
          </ac:spMkLst>
        </pc:spChg>
        <pc:spChg chg="add mod">
          <ac:chgData name="N Day (Staff)" userId="ca5b3fc2-3fb0-450a-baab-4a6d997cab41" providerId="ADAL" clId="{629A3A29-0A05-EA40-8D87-ED76CE264EF9}" dt="2022-10-08T13:57:18.106" v="824" actId="14100"/>
          <ac:spMkLst>
            <pc:docMk/>
            <pc:sldMk cId="2667535957" sldId="272"/>
            <ac:spMk id="16" creationId="{CD610097-EC03-5056-70E9-80BC63A5DD81}"/>
          </ac:spMkLst>
        </pc:spChg>
        <pc:spChg chg="add del mod">
          <ac:chgData name="N Day (Staff)" userId="ca5b3fc2-3fb0-450a-baab-4a6d997cab41" providerId="ADAL" clId="{629A3A29-0A05-EA40-8D87-ED76CE264EF9}" dt="2022-10-08T13:56:33.395" v="809" actId="478"/>
          <ac:spMkLst>
            <pc:docMk/>
            <pc:sldMk cId="2667535957" sldId="272"/>
            <ac:spMk id="17" creationId="{AF1270EF-A970-71FE-235F-51BE56197444}"/>
          </ac:spMkLst>
        </pc:spChg>
        <pc:spChg chg="add mod">
          <ac:chgData name="N Day (Staff)" userId="ca5b3fc2-3fb0-450a-baab-4a6d997cab41" providerId="ADAL" clId="{629A3A29-0A05-EA40-8D87-ED76CE264EF9}" dt="2022-10-08T13:56:47.634" v="822" actId="1037"/>
          <ac:spMkLst>
            <pc:docMk/>
            <pc:sldMk cId="2667535957" sldId="272"/>
            <ac:spMk id="18" creationId="{FDF7EA7B-09D7-19C2-4063-2DB6C72C25AA}"/>
          </ac:spMkLst>
        </pc:spChg>
        <pc:spChg chg="add mod">
          <ac:chgData name="N Day (Staff)" userId="ca5b3fc2-3fb0-450a-baab-4a6d997cab41" providerId="ADAL" clId="{629A3A29-0A05-EA40-8D87-ED76CE264EF9}" dt="2022-10-08T13:56:01.911" v="805" actId="1038"/>
          <ac:spMkLst>
            <pc:docMk/>
            <pc:sldMk cId="2667535957" sldId="272"/>
            <ac:spMk id="19" creationId="{CEE61C3B-659A-3CD1-BFD8-0900D503EAC9}"/>
          </ac:spMkLst>
        </pc:spChg>
        <pc:spChg chg="add mod">
          <ac:chgData name="N Day (Staff)" userId="ca5b3fc2-3fb0-450a-baab-4a6d997cab41" providerId="ADAL" clId="{629A3A29-0A05-EA40-8D87-ED76CE264EF9}" dt="2022-10-08T13:55:37.433" v="796" actId="1038"/>
          <ac:spMkLst>
            <pc:docMk/>
            <pc:sldMk cId="2667535957" sldId="272"/>
            <ac:spMk id="20" creationId="{8D37DAF7-52A8-4846-CD96-E4118026C21B}"/>
          </ac:spMkLst>
        </pc:spChg>
        <pc:spChg chg="add mod">
          <ac:chgData name="N Day (Staff)" userId="ca5b3fc2-3fb0-450a-baab-4a6d997cab41" providerId="ADAL" clId="{629A3A29-0A05-EA40-8D87-ED76CE264EF9}" dt="2022-10-08T13:56:42.759" v="817" actId="1035"/>
          <ac:spMkLst>
            <pc:docMk/>
            <pc:sldMk cId="2667535957" sldId="272"/>
            <ac:spMk id="21" creationId="{A6468119-6AB0-4A83-7011-C12B9522C931}"/>
          </ac:spMkLst>
        </pc:spChg>
        <pc:spChg chg="add del mod">
          <ac:chgData name="N Day (Staff)" userId="ca5b3fc2-3fb0-450a-baab-4a6d997cab41" providerId="ADAL" clId="{629A3A29-0A05-EA40-8D87-ED76CE264EF9}" dt="2022-10-08T13:52:14.373" v="699" actId="478"/>
          <ac:spMkLst>
            <pc:docMk/>
            <pc:sldMk cId="2667535957" sldId="272"/>
            <ac:spMk id="22" creationId="{F2B86360-004B-4430-B546-0856044D3DDC}"/>
          </ac:spMkLst>
        </pc:spChg>
        <pc:spChg chg="add mod ord">
          <ac:chgData name="N Day (Staff)" userId="ca5b3fc2-3fb0-450a-baab-4a6d997cab41" providerId="ADAL" clId="{629A3A29-0A05-EA40-8D87-ED76CE264EF9}" dt="2022-10-09T07:10:51.417" v="1710" actId="13244"/>
          <ac:spMkLst>
            <pc:docMk/>
            <pc:sldMk cId="2667535957" sldId="272"/>
            <ac:spMk id="23" creationId="{8410A475-2104-F87D-AB6D-8AFC37193523}"/>
          </ac:spMkLst>
        </pc:spChg>
        <pc:spChg chg="add del">
          <ac:chgData name="N Day (Staff)" userId="ca5b3fc2-3fb0-450a-baab-4a6d997cab41" providerId="ADAL" clId="{629A3A29-0A05-EA40-8D87-ED76CE264EF9}" dt="2022-10-08T14:11:17.263" v="1269" actId="478"/>
          <ac:spMkLst>
            <pc:docMk/>
            <pc:sldMk cId="2667535957" sldId="272"/>
            <ac:spMk id="24" creationId="{7815DFB8-8273-2F05-F473-B56920D0A213}"/>
          </ac:spMkLst>
        </pc:spChg>
        <pc:grpChg chg="add mod">
          <ac:chgData name="N Day (Staff)" userId="ca5b3fc2-3fb0-450a-baab-4a6d997cab41" providerId="ADAL" clId="{629A3A29-0A05-EA40-8D87-ED76CE264EF9}" dt="2022-10-08T13:47:51.702" v="570" actId="1076"/>
          <ac:grpSpMkLst>
            <pc:docMk/>
            <pc:sldMk cId="2667535957" sldId="272"/>
            <ac:grpSpMk id="11" creationId="{455581DF-BE4B-A9EE-58D8-C73191BD8489}"/>
          </ac:grpSpMkLst>
        </pc:grpChg>
        <pc:graphicFrameChg chg="add mod modGraphic">
          <ac:chgData name="N Day (Staff)" userId="ca5b3fc2-3fb0-450a-baab-4a6d997cab41" providerId="ADAL" clId="{629A3A29-0A05-EA40-8D87-ED76CE264EF9}" dt="2022-10-14T21:17:43.293" v="2973" actId="20577"/>
          <ac:graphicFrameMkLst>
            <pc:docMk/>
            <pc:sldMk cId="2667535957" sldId="272"/>
            <ac:graphicFrameMk id="4" creationId="{15E657E0-98F3-0BCB-1671-AC49D0D2EB71}"/>
          </ac:graphicFrameMkLst>
        </pc:graphicFrameChg>
        <pc:graphicFrameChg chg="add del mod">
          <ac:chgData name="N Day (Staff)" userId="ca5b3fc2-3fb0-450a-baab-4a6d997cab41" providerId="ADAL" clId="{629A3A29-0A05-EA40-8D87-ED76CE264EF9}" dt="2022-10-08T13:46:24.385" v="548"/>
          <ac:graphicFrameMkLst>
            <pc:docMk/>
            <pc:sldMk cId="2667535957" sldId="272"/>
            <ac:graphicFrameMk id="12" creationId="{764C1A73-BC5E-4542-FDD5-726B54376537}"/>
          </ac:graphicFrameMkLst>
        </pc:graphicFrameChg>
        <pc:graphicFrameChg chg="add del mod">
          <ac:chgData name="N Day (Staff)" userId="ca5b3fc2-3fb0-450a-baab-4a6d997cab41" providerId="ADAL" clId="{629A3A29-0A05-EA40-8D87-ED76CE264EF9}" dt="2022-10-08T13:46:24.385" v="548"/>
          <ac:graphicFrameMkLst>
            <pc:docMk/>
            <pc:sldMk cId="2667535957" sldId="272"/>
            <ac:graphicFrameMk id="13" creationId="{BDDDEFB5-776B-0DC2-135A-14E5C2B6F8E2}"/>
          </ac:graphicFrameMkLst>
        </pc:graphicFrameChg>
        <pc:graphicFrameChg chg="add del mod modGraphic">
          <ac:chgData name="N Day (Staff)" userId="ca5b3fc2-3fb0-450a-baab-4a6d997cab41" providerId="ADAL" clId="{629A3A29-0A05-EA40-8D87-ED76CE264EF9}" dt="2022-10-08T13:48:38.373" v="571" actId="478"/>
          <ac:graphicFrameMkLst>
            <pc:docMk/>
            <pc:sldMk cId="2667535957" sldId="272"/>
            <ac:graphicFrameMk id="14" creationId="{3FE1F3FF-1821-2489-5C40-F2811DC05D73}"/>
          </ac:graphicFrameMkLst>
        </pc:graphicFrameChg>
        <pc:graphicFrameChg chg="add del mod modGraphic">
          <ac:chgData name="N Day (Staff)" userId="ca5b3fc2-3fb0-450a-baab-4a6d997cab41" providerId="ADAL" clId="{629A3A29-0A05-EA40-8D87-ED76CE264EF9}" dt="2022-10-08T13:48:39.600" v="572" actId="478"/>
          <ac:graphicFrameMkLst>
            <pc:docMk/>
            <pc:sldMk cId="2667535957" sldId="272"/>
            <ac:graphicFrameMk id="15" creationId="{649E334B-D8E8-2C3E-F678-F54DBDB81E65}"/>
          </ac:graphicFrameMkLst>
        </pc:graphicFrameChg>
        <pc:graphicFrameChg chg="add mod modGraphic">
          <ac:chgData name="N Day (Staff)" userId="ca5b3fc2-3fb0-450a-baab-4a6d997cab41" providerId="ADAL" clId="{629A3A29-0A05-EA40-8D87-ED76CE264EF9}" dt="2022-10-08T14:27:01.231" v="1701" actId="1076"/>
          <ac:graphicFrameMkLst>
            <pc:docMk/>
            <pc:sldMk cId="2667535957" sldId="272"/>
            <ac:graphicFrameMk id="25" creationId="{690DD868-2C52-8ABF-5B14-DAACDFE1D3C2}"/>
          </ac:graphicFrameMkLst>
        </pc:graphicFrameChg>
        <pc:picChg chg="add del mod">
          <ac:chgData name="N Day (Staff)" userId="ca5b3fc2-3fb0-450a-baab-4a6d997cab41" providerId="ADAL" clId="{629A3A29-0A05-EA40-8D87-ED76CE264EF9}" dt="2022-10-08T13:39:01.220" v="358" actId="478"/>
          <ac:picMkLst>
            <pc:docMk/>
            <pc:sldMk cId="2667535957" sldId="272"/>
            <ac:picMk id="1026" creationId="{C8562371-23FD-7B1C-2371-D5B90B75FC35}"/>
          </ac:picMkLst>
        </pc:picChg>
        <pc:picChg chg="add del mod">
          <ac:chgData name="N Day (Staff)" userId="ca5b3fc2-3fb0-450a-baab-4a6d997cab41" providerId="ADAL" clId="{629A3A29-0A05-EA40-8D87-ED76CE264EF9}" dt="2022-10-08T13:41:54.447" v="385" actId="478"/>
          <ac:picMkLst>
            <pc:docMk/>
            <pc:sldMk cId="2667535957" sldId="272"/>
            <ac:picMk id="1028" creationId="{9A4E1794-8E6F-1EA3-2BAA-63E1755A05FC}"/>
          </ac:picMkLst>
        </pc:picChg>
        <pc:picChg chg="add del mod">
          <ac:chgData name="N Day (Staff)" userId="ca5b3fc2-3fb0-450a-baab-4a6d997cab41" providerId="ADAL" clId="{629A3A29-0A05-EA40-8D87-ED76CE264EF9}" dt="2022-10-08T13:43:27.331" v="406" actId="478"/>
          <ac:picMkLst>
            <pc:docMk/>
            <pc:sldMk cId="2667535957" sldId="272"/>
            <ac:picMk id="1030" creationId="{5DE99CAC-60DF-BA81-BC71-5C892BF1F789}"/>
          </ac:picMkLst>
        </pc:picChg>
        <pc:picChg chg="add mod">
          <ac:chgData name="N Day (Staff)" userId="ca5b3fc2-3fb0-450a-baab-4a6d997cab41" providerId="ADAL" clId="{629A3A29-0A05-EA40-8D87-ED76CE264EF9}" dt="2022-10-08T13:47:51.702" v="570" actId="1076"/>
          <ac:picMkLst>
            <pc:docMk/>
            <pc:sldMk cId="2667535957" sldId="272"/>
            <ac:picMk id="1032" creationId="{6BC69E2D-C62B-5203-DCFB-0AB13E16D118}"/>
          </ac:picMkLst>
        </pc:picChg>
      </pc:sldChg>
      <pc:sldChg chg="addSp delSp modSp add del mod modTransition">
        <pc:chgData name="N Day (Staff)" userId="ca5b3fc2-3fb0-450a-baab-4a6d997cab41" providerId="ADAL" clId="{629A3A29-0A05-EA40-8D87-ED76CE264EF9}" dt="2022-10-14T21:19:18.804" v="2978" actId="2696"/>
        <pc:sldMkLst>
          <pc:docMk/>
          <pc:sldMk cId="3822351770" sldId="273"/>
        </pc:sldMkLst>
        <pc:spChg chg="del">
          <ac:chgData name="N Day (Staff)" userId="ca5b3fc2-3fb0-450a-baab-4a6d997cab41" providerId="ADAL" clId="{629A3A29-0A05-EA40-8D87-ED76CE264EF9}" dt="2022-10-14T18:53:30.402" v="1803" actId="478"/>
          <ac:spMkLst>
            <pc:docMk/>
            <pc:sldMk cId="3822351770" sldId="273"/>
            <ac:spMk id="3" creationId="{0D1B8DBA-9BD2-65F8-6105-519E213684C6}"/>
          </ac:spMkLst>
        </pc:spChg>
        <pc:spChg chg="del">
          <ac:chgData name="N Day (Staff)" userId="ca5b3fc2-3fb0-450a-baab-4a6d997cab41" providerId="ADAL" clId="{629A3A29-0A05-EA40-8D87-ED76CE264EF9}" dt="2022-10-14T18:53:30.402" v="1803" actId="478"/>
          <ac:spMkLst>
            <pc:docMk/>
            <pc:sldMk cId="3822351770" sldId="273"/>
            <ac:spMk id="16" creationId="{CD610097-EC03-5056-70E9-80BC63A5DD81}"/>
          </ac:spMkLst>
        </pc:spChg>
        <pc:spChg chg="del">
          <ac:chgData name="N Day (Staff)" userId="ca5b3fc2-3fb0-450a-baab-4a6d997cab41" providerId="ADAL" clId="{629A3A29-0A05-EA40-8D87-ED76CE264EF9}" dt="2022-10-14T18:53:30.402" v="1803" actId="478"/>
          <ac:spMkLst>
            <pc:docMk/>
            <pc:sldMk cId="3822351770" sldId="273"/>
            <ac:spMk id="18" creationId="{FDF7EA7B-09D7-19C2-4063-2DB6C72C25AA}"/>
          </ac:spMkLst>
        </pc:spChg>
        <pc:spChg chg="del">
          <ac:chgData name="N Day (Staff)" userId="ca5b3fc2-3fb0-450a-baab-4a6d997cab41" providerId="ADAL" clId="{629A3A29-0A05-EA40-8D87-ED76CE264EF9}" dt="2022-10-14T18:53:30.402" v="1803" actId="478"/>
          <ac:spMkLst>
            <pc:docMk/>
            <pc:sldMk cId="3822351770" sldId="273"/>
            <ac:spMk id="19" creationId="{CEE61C3B-659A-3CD1-BFD8-0900D503EAC9}"/>
          </ac:spMkLst>
        </pc:spChg>
        <pc:spChg chg="del">
          <ac:chgData name="N Day (Staff)" userId="ca5b3fc2-3fb0-450a-baab-4a6d997cab41" providerId="ADAL" clId="{629A3A29-0A05-EA40-8D87-ED76CE264EF9}" dt="2022-10-14T18:53:30.402" v="1803" actId="478"/>
          <ac:spMkLst>
            <pc:docMk/>
            <pc:sldMk cId="3822351770" sldId="273"/>
            <ac:spMk id="20" creationId="{8D37DAF7-52A8-4846-CD96-E4118026C21B}"/>
          </ac:spMkLst>
        </pc:spChg>
        <pc:spChg chg="del">
          <ac:chgData name="N Day (Staff)" userId="ca5b3fc2-3fb0-450a-baab-4a6d997cab41" providerId="ADAL" clId="{629A3A29-0A05-EA40-8D87-ED76CE264EF9}" dt="2022-10-14T18:53:30.402" v="1803" actId="478"/>
          <ac:spMkLst>
            <pc:docMk/>
            <pc:sldMk cId="3822351770" sldId="273"/>
            <ac:spMk id="21" creationId="{A6468119-6AB0-4A83-7011-C12B9522C931}"/>
          </ac:spMkLst>
        </pc:spChg>
        <pc:spChg chg="del">
          <ac:chgData name="N Day (Staff)" userId="ca5b3fc2-3fb0-450a-baab-4a6d997cab41" providerId="ADAL" clId="{629A3A29-0A05-EA40-8D87-ED76CE264EF9}" dt="2022-10-14T18:53:30.402" v="1803" actId="478"/>
          <ac:spMkLst>
            <pc:docMk/>
            <pc:sldMk cId="3822351770" sldId="273"/>
            <ac:spMk id="23" creationId="{8410A475-2104-F87D-AB6D-8AFC37193523}"/>
          </ac:spMkLst>
        </pc:spChg>
        <pc:grpChg chg="del">
          <ac:chgData name="N Day (Staff)" userId="ca5b3fc2-3fb0-450a-baab-4a6d997cab41" providerId="ADAL" clId="{629A3A29-0A05-EA40-8D87-ED76CE264EF9}" dt="2022-10-14T18:53:30.402" v="1803" actId="478"/>
          <ac:grpSpMkLst>
            <pc:docMk/>
            <pc:sldMk cId="3822351770" sldId="273"/>
            <ac:grpSpMk id="11" creationId="{455581DF-BE4B-A9EE-58D8-C73191BD8489}"/>
          </ac:grpSpMkLst>
        </pc:grpChg>
        <pc:graphicFrameChg chg="mod modGraphic">
          <ac:chgData name="N Day (Staff)" userId="ca5b3fc2-3fb0-450a-baab-4a6d997cab41" providerId="ADAL" clId="{629A3A29-0A05-EA40-8D87-ED76CE264EF9}" dt="2022-10-14T21:19:13.367" v="2975" actId="21"/>
          <ac:graphicFrameMkLst>
            <pc:docMk/>
            <pc:sldMk cId="3822351770" sldId="273"/>
            <ac:graphicFrameMk id="4" creationId="{15E657E0-98F3-0BCB-1671-AC49D0D2EB71}"/>
          </ac:graphicFrameMkLst>
        </pc:graphicFrameChg>
        <pc:graphicFrameChg chg="del">
          <ac:chgData name="N Day (Staff)" userId="ca5b3fc2-3fb0-450a-baab-4a6d997cab41" providerId="ADAL" clId="{629A3A29-0A05-EA40-8D87-ED76CE264EF9}" dt="2022-10-14T18:53:30.402" v="1803" actId="478"/>
          <ac:graphicFrameMkLst>
            <pc:docMk/>
            <pc:sldMk cId="3822351770" sldId="273"/>
            <ac:graphicFrameMk id="25" creationId="{690DD868-2C52-8ABF-5B14-DAACDFE1D3C2}"/>
          </ac:graphicFrameMkLst>
        </pc:graphicFrameChg>
        <pc:picChg chg="add del mod">
          <ac:chgData name="N Day (Staff)" userId="ca5b3fc2-3fb0-450a-baab-4a6d997cab41" providerId="ADAL" clId="{629A3A29-0A05-EA40-8D87-ED76CE264EF9}" dt="2022-10-09T21:06:49.603" v="1800"/>
          <ac:picMkLst>
            <pc:docMk/>
            <pc:sldMk cId="3822351770" sldId="273"/>
            <ac:picMk id="6" creationId="{3FCFCC5E-5F60-14AD-C762-A530EE3DE940}"/>
          </ac:picMkLst>
        </pc:picChg>
      </pc:sldChg>
      <pc:sldChg chg="addSp delSp modSp add mod modTransition modAnim">
        <pc:chgData name="N Day (Staff)" userId="ca5b3fc2-3fb0-450a-baab-4a6d997cab41" providerId="ADAL" clId="{629A3A29-0A05-EA40-8D87-ED76CE264EF9}" dt="2022-10-15T13:01:39.609" v="9521" actId="478"/>
        <pc:sldMkLst>
          <pc:docMk/>
          <pc:sldMk cId="3898796925" sldId="279"/>
        </pc:sldMkLst>
        <pc:spChg chg="mod">
          <ac:chgData name="N Day (Staff)" userId="ca5b3fc2-3fb0-450a-baab-4a6d997cab41" providerId="ADAL" clId="{629A3A29-0A05-EA40-8D87-ED76CE264EF9}" dt="2022-10-14T18:55:52.747" v="1836" actId="20577"/>
          <ac:spMkLst>
            <pc:docMk/>
            <pc:sldMk cId="3898796925" sldId="279"/>
            <ac:spMk id="2" creationId="{B135F8C9-D50D-784B-AC57-9B86787667EA}"/>
          </ac:spMkLst>
        </pc:spChg>
        <pc:spChg chg="add del">
          <ac:chgData name="N Day (Staff)" userId="ca5b3fc2-3fb0-450a-baab-4a6d997cab41" providerId="ADAL" clId="{629A3A29-0A05-EA40-8D87-ED76CE264EF9}" dt="2022-10-15T13:01:39.609" v="9521" actId="478"/>
          <ac:spMkLst>
            <pc:docMk/>
            <pc:sldMk cId="3898796925" sldId="279"/>
            <ac:spMk id="5" creationId="{594DFC93-C9E1-5B94-A5B5-FB57E2B9DA3A}"/>
          </ac:spMkLst>
        </pc:spChg>
        <pc:spChg chg="mod">
          <ac:chgData name="N Day (Staff)" userId="ca5b3fc2-3fb0-450a-baab-4a6d997cab41" providerId="ADAL" clId="{629A3A29-0A05-EA40-8D87-ED76CE264EF9}" dt="2022-10-14T18:56:09.414" v="1854" actId="404"/>
          <ac:spMkLst>
            <pc:docMk/>
            <pc:sldMk cId="3898796925" sldId="279"/>
            <ac:spMk id="6" creationId="{5D2F3720-D61E-474C-A806-10BC01FC882C}"/>
          </ac:spMkLst>
        </pc:spChg>
        <pc:spChg chg="del">
          <ac:chgData name="N Day (Staff)" userId="ca5b3fc2-3fb0-450a-baab-4a6d997cab41" providerId="ADAL" clId="{629A3A29-0A05-EA40-8D87-ED76CE264EF9}" dt="2022-10-14T18:55:55.129" v="1837" actId="478"/>
          <ac:spMkLst>
            <pc:docMk/>
            <pc:sldMk cId="3898796925" sldId="279"/>
            <ac:spMk id="8" creationId="{BC57E50B-33C3-D640-B1EA-F559F2C012EB}"/>
          </ac:spMkLst>
        </pc:spChg>
      </pc:sldChg>
      <pc:sldChg chg="delSp modSp add mod modTransition modAnim">
        <pc:chgData name="N Day (Staff)" userId="ca5b3fc2-3fb0-450a-baab-4a6d997cab41" providerId="ADAL" clId="{629A3A29-0A05-EA40-8D87-ED76CE264EF9}" dt="2022-10-15T12:54:11.123" v="9498" actId="20577"/>
        <pc:sldMkLst>
          <pc:docMk/>
          <pc:sldMk cId="576386596" sldId="280"/>
        </pc:sldMkLst>
        <pc:spChg chg="mod">
          <ac:chgData name="N Day (Staff)" userId="ca5b3fc2-3fb0-450a-baab-4a6d997cab41" providerId="ADAL" clId="{629A3A29-0A05-EA40-8D87-ED76CE264EF9}" dt="2022-10-14T18:56:28.128" v="1855"/>
          <ac:spMkLst>
            <pc:docMk/>
            <pc:sldMk cId="576386596" sldId="280"/>
            <ac:spMk id="2" creationId="{B135F8C9-D50D-784B-AC57-9B86787667EA}"/>
          </ac:spMkLst>
        </pc:spChg>
        <pc:spChg chg="mod">
          <ac:chgData name="N Day (Staff)" userId="ca5b3fc2-3fb0-450a-baab-4a6d997cab41" providerId="ADAL" clId="{629A3A29-0A05-EA40-8D87-ED76CE264EF9}" dt="2022-10-14T19:02:08.224" v="2036" actId="20577"/>
          <ac:spMkLst>
            <pc:docMk/>
            <pc:sldMk cId="576386596" sldId="280"/>
            <ac:spMk id="6" creationId="{5D2F3720-D61E-474C-A806-10BC01FC882C}"/>
          </ac:spMkLst>
        </pc:spChg>
        <pc:spChg chg="mod">
          <ac:chgData name="N Day (Staff)" userId="ca5b3fc2-3fb0-450a-baab-4a6d997cab41" providerId="ADAL" clId="{629A3A29-0A05-EA40-8D87-ED76CE264EF9}" dt="2022-10-15T12:54:11.123" v="9498" actId="20577"/>
          <ac:spMkLst>
            <pc:docMk/>
            <pc:sldMk cId="576386596" sldId="280"/>
            <ac:spMk id="7" creationId="{F38E537B-8FF1-2A4C-92BB-1ADCFA3A363C}"/>
          </ac:spMkLst>
        </pc:spChg>
        <pc:picChg chg="del">
          <ac:chgData name="N Day (Staff)" userId="ca5b3fc2-3fb0-450a-baab-4a6d997cab41" providerId="ADAL" clId="{629A3A29-0A05-EA40-8D87-ED76CE264EF9}" dt="2022-10-14T19:02:05.285" v="2035" actId="478"/>
          <ac:picMkLst>
            <pc:docMk/>
            <pc:sldMk cId="576386596" sldId="280"/>
            <ac:picMk id="5122" creationId="{82470B9D-AF41-1A4F-9997-E679353DC7FD}"/>
          </ac:picMkLst>
        </pc:picChg>
      </pc:sldChg>
      <pc:sldChg chg="addSp delSp modSp add mod modTransition delAnim modAnim">
        <pc:chgData name="N Day (Staff)" userId="ca5b3fc2-3fb0-450a-baab-4a6d997cab41" providerId="ADAL" clId="{629A3A29-0A05-EA40-8D87-ED76CE264EF9}" dt="2022-10-18T09:06:26.040" v="9692" actId="478"/>
        <pc:sldMkLst>
          <pc:docMk/>
          <pc:sldMk cId="4264819915" sldId="281"/>
        </pc:sldMkLst>
        <pc:spChg chg="mod">
          <ac:chgData name="N Day (Staff)" userId="ca5b3fc2-3fb0-450a-baab-4a6d997cab41" providerId="ADAL" clId="{629A3A29-0A05-EA40-8D87-ED76CE264EF9}" dt="2022-10-15T00:22:15.166" v="9396"/>
          <ac:spMkLst>
            <pc:docMk/>
            <pc:sldMk cId="4264819915" sldId="281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4T18:59:01.848" v="1982" actId="20577"/>
          <ac:spMkLst>
            <pc:docMk/>
            <pc:sldMk cId="4264819915" sldId="281"/>
            <ac:spMk id="4" creationId="{012CF918-2F7D-4356-EE48-563AA4D007CC}"/>
          </ac:spMkLst>
        </pc:spChg>
        <pc:spChg chg="add del mod">
          <ac:chgData name="N Day (Staff)" userId="ca5b3fc2-3fb0-450a-baab-4a6d997cab41" providerId="ADAL" clId="{629A3A29-0A05-EA40-8D87-ED76CE264EF9}" dt="2022-10-18T09:06:26.040" v="9692" actId="478"/>
          <ac:spMkLst>
            <pc:docMk/>
            <pc:sldMk cId="4264819915" sldId="281"/>
            <ac:spMk id="6" creationId="{22DB3AD2-74FE-87E5-9EA1-5EEE2EEB19B3}"/>
          </ac:spMkLst>
        </pc:spChg>
        <pc:graphicFrameChg chg="add mod modGraphic">
          <ac:chgData name="N Day (Staff)" userId="ca5b3fc2-3fb0-450a-baab-4a6d997cab41" providerId="ADAL" clId="{629A3A29-0A05-EA40-8D87-ED76CE264EF9}" dt="2022-10-14T22:20:02.595" v="4936" actId="14734"/>
          <ac:graphicFrameMkLst>
            <pc:docMk/>
            <pc:sldMk cId="4264819915" sldId="281"/>
            <ac:graphicFrameMk id="5" creationId="{380340D6-9E43-9760-AAAB-B37C4179C336}"/>
          </ac:graphicFrameMkLst>
        </pc:graphicFrameChg>
      </pc:sldChg>
      <pc:sldChg chg="addSp delSp modSp add mod modTransition">
        <pc:chgData name="N Day (Staff)" userId="ca5b3fc2-3fb0-450a-baab-4a6d997cab41" providerId="ADAL" clId="{629A3A29-0A05-EA40-8D87-ED76CE264EF9}" dt="2022-10-15T12:56:08.648" v="9505" actId="20577"/>
        <pc:sldMkLst>
          <pc:docMk/>
          <pc:sldMk cId="2196995541" sldId="282"/>
        </pc:sldMkLst>
        <pc:spChg chg="mod">
          <ac:chgData name="N Day (Staff)" userId="ca5b3fc2-3fb0-450a-baab-4a6d997cab41" providerId="ADAL" clId="{629A3A29-0A05-EA40-8D87-ED76CE264EF9}" dt="2022-10-15T00:22:24.727" v="9398"/>
          <ac:spMkLst>
            <pc:docMk/>
            <pc:sldMk cId="2196995541" sldId="282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4T18:59:05.771" v="1988" actId="20577"/>
          <ac:spMkLst>
            <pc:docMk/>
            <pc:sldMk cId="2196995541" sldId="282"/>
            <ac:spMk id="4" creationId="{012CF918-2F7D-4356-EE48-563AA4D007CC}"/>
          </ac:spMkLst>
        </pc:spChg>
        <pc:graphicFrameChg chg="add mod modGraphic">
          <ac:chgData name="N Day (Staff)" userId="ca5b3fc2-3fb0-450a-baab-4a6d997cab41" providerId="ADAL" clId="{629A3A29-0A05-EA40-8D87-ED76CE264EF9}" dt="2022-10-15T12:56:08.648" v="9505" actId="20577"/>
          <ac:graphicFrameMkLst>
            <pc:docMk/>
            <pc:sldMk cId="2196995541" sldId="282"/>
            <ac:graphicFrameMk id="5" creationId="{047253F6-A90D-B2E0-52F3-834D3485986E}"/>
          </ac:graphicFrameMkLst>
        </pc:graphicFrameChg>
        <pc:graphicFrameChg chg="add del mod">
          <ac:chgData name="N Day (Staff)" userId="ca5b3fc2-3fb0-450a-baab-4a6d997cab41" providerId="ADAL" clId="{629A3A29-0A05-EA40-8D87-ED76CE264EF9}" dt="2022-10-14T22:04:46.272" v="4501"/>
          <ac:graphicFrameMkLst>
            <pc:docMk/>
            <pc:sldMk cId="2196995541" sldId="282"/>
            <ac:graphicFrameMk id="6" creationId="{E7A2D463-949A-9067-91F3-E7BA0821A1AF}"/>
          </ac:graphicFrameMkLst>
        </pc:graphicFrameChg>
      </pc:sldChg>
      <pc:sldChg chg="addSp delSp modSp add mod ord modTransition">
        <pc:chgData name="N Day (Staff)" userId="ca5b3fc2-3fb0-450a-baab-4a6d997cab41" providerId="ADAL" clId="{629A3A29-0A05-EA40-8D87-ED76CE264EF9}" dt="2022-10-15T12:56:54.296" v="9509" actId="20578"/>
        <pc:sldMkLst>
          <pc:docMk/>
          <pc:sldMk cId="3505791692" sldId="283"/>
        </pc:sldMkLst>
        <pc:spChg chg="mod">
          <ac:chgData name="N Day (Staff)" userId="ca5b3fc2-3fb0-450a-baab-4a6d997cab41" providerId="ADAL" clId="{629A3A29-0A05-EA40-8D87-ED76CE264EF9}" dt="2022-10-15T00:22:33.053" v="9400"/>
          <ac:spMkLst>
            <pc:docMk/>
            <pc:sldMk cId="3505791692" sldId="283"/>
            <ac:spMk id="2" creationId="{0EC65D61-3A94-6173-07C4-D0174B604973}"/>
          </ac:spMkLst>
        </pc:spChg>
        <pc:spChg chg="del mod">
          <ac:chgData name="N Day (Staff)" userId="ca5b3fc2-3fb0-450a-baab-4a6d997cab41" providerId="ADAL" clId="{629A3A29-0A05-EA40-8D87-ED76CE264EF9}" dt="2022-10-14T22:31:49.976" v="4980" actId="478"/>
          <ac:spMkLst>
            <pc:docMk/>
            <pc:sldMk cId="3505791692" sldId="283"/>
            <ac:spMk id="4" creationId="{012CF918-2F7D-4356-EE48-563AA4D007CC}"/>
          </ac:spMkLst>
        </pc:spChg>
        <pc:spChg chg="add mod">
          <ac:chgData name="N Day (Staff)" userId="ca5b3fc2-3fb0-450a-baab-4a6d997cab41" providerId="ADAL" clId="{629A3A29-0A05-EA40-8D87-ED76CE264EF9}" dt="2022-10-14T22:31:50.367" v="4981"/>
          <ac:spMkLst>
            <pc:docMk/>
            <pc:sldMk cId="3505791692" sldId="283"/>
            <ac:spMk id="7" creationId="{6D9AEEA2-B5D2-E867-A131-2FD33E0A8CDE}"/>
          </ac:spMkLst>
        </pc:spChg>
        <pc:graphicFrameChg chg="add del mod modGraphic">
          <ac:chgData name="N Day (Staff)" userId="ca5b3fc2-3fb0-450a-baab-4a6d997cab41" providerId="ADAL" clId="{629A3A29-0A05-EA40-8D87-ED76CE264EF9}" dt="2022-10-14T22:10:17.487" v="4780" actId="478"/>
          <ac:graphicFrameMkLst>
            <pc:docMk/>
            <pc:sldMk cId="3505791692" sldId="283"/>
            <ac:graphicFrameMk id="5" creationId="{26305D23-CEB5-F082-9865-0F8A6C72D2C0}"/>
          </ac:graphicFrameMkLst>
        </pc:graphicFrameChg>
        <pc:graphicFrameChg chg="add mod modGraphic">
          <ac:chgData name="N Day (Staff)" userId="ca5b3fc2-3fb0-450a-baab-4a6d997cab41" providerId="ADAL" clId="{629A3A29-0A05-EA40-8D87-ED76CE264EF9}" dt="2022-10-15T12:56:28.211" v="9506" actId="20577"/>
          <ac:graphicFrameMkLst>
            <pc:docMk/>
            <pc:sldMk cId="3505791692" sldId="283"/>
            <ac:graphicFrameMk id="6" creationId="{EFAACD1D-AA75-89FF-4E3A-1766B1222923}"/>
          </ac:graphicFrameMkLst>
        </pc:graphicFrameChg>
      </pc:sldChg>
      <pc:sldChg chg="modSp add del mod modTransition">
        <pc:chgData name="N Day (Staff)" userId="ca5b3fc2-3fb0-450a-baab-4a6d997cab41" providerId="ADAL" clId="{629A3A29-0A05-EA40-8D87-ED76CE264EF9}" dt="2022-10-14T22:32:30.427" v="4994" actId="2696"/>
        <pc:sldMkLst>
          <pc:docMk/>
          <pc:sldMk cId="778292118" sldId="284"/>
        </pc:sldMkLst>
        <pc:spChg chg="mod">
          <ac:chgData name="N Day (Staff)" userId="ca5b3fc2-3fb0-450a-baab-4a6d997cab41" providerId="ADAL" clId="{629A3A29-0A05-EA40-8D87-ED76CE264EF9}" dt="2022-10-14T18:59:30.264" v="2015" actId="20577"/>
          <ac:spMkLst>
            <pc:docMk/>
            <pc:sldMk cId="778292118" sldId="284"/>
            <ac:spMk id="4" creationId="{012CF918-2F7D-4356-EE48-563AA4D007CC}"/>
          </ac:spMkLst>
        </pc:spChg>
      </pc:sldChg>
      <pc:sldChg chg="addSp delSp modSp add mod modTransition modAnim">
        <pc:chgData name="N Day (Staff)" userId="ca5b3fc2-3fb0-450a-baab-4a6d997cab41" providerId="ADAL" clId="{629A3A29-0A05-EA40-8D87-ED76CE264EF9}" dt="2022-10-15T12:56:34.949" v="9507" actId="20577"/>
        <pc:sldMkLst>
          <pc:docMk/>
          <pc:sldMk cId="1249289468" sldId="285"/>
        </pc:sldMkLst>
        <pc:spChg chg="mod">
          <ac:chgData name="N Day (Staff)" userId="ca5b3fc2-3fb0-450a-baab-4a6d997cab41" providerId="ADAL" clId="{629A3A29-0A05-EA40-8D87-ED76CE264EF9}" dt="2022-10-15T00:22:42.019" v="9402"/>
          <ac:spMkLst>
            <pc:docMk/>
            <pc:sldMk cId="1249289468" sldId="285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4T19:01:25.004" v="2033" actId="20577"/>
          <ac:spMkLst>
            <pc:docMk/>
            <pc:sldMk cId="1249289468" sldId="285"/>
            <ac:spMk id="4" creationId="{012CF918-2F7D-4356-EE48-563AA4D007CC}"/>
          </ac:spMkLst>
        </pc:spChg>
        <pc:spChg chg="add del mod">
          <ac:chgData name="N Day (Staff)" userId="ca5b3fc2-3fb0-450a-baab-4a6d997cab41" providerId="ADAL" clId="{629A3A29-0A05-EA40-8D87-ED76CE264EF9}" dt="2022-10-15T05:53:04.715" v="9443"/>
          <ac:spMkLst>
            <pc:docMk/>
            <pc:sldMk cId="1249289468" sldId="285"/>
            <ac:spMk id="6" creationId="{FDBEC64F-57C3-7773-E58B-02C3BC5FB3A3}"/>
          </ac:spMkLst>
        </pc:spChg>
        <pc:graphicFrameChg chg="add del mod modGraphic">
          <ac:chgData name="N Day (Staff)" userId="ca5b3fc2-3fb0-450a-baab-4a6d997cab41" providerId="ADAL" clId="{629A3A29-0A05-EA40-8D87-ED76CE264EF9}" dt="2022-10-15T05:53:03.344" v="9441" actId="478"/>
          <ac:graphicFrameMkLst>
            <pc:docMk/>
            <pc:sldMk cId="1249289468" sldId="285"/>
            <ac:graphicFrameMk id="5" creationId="{90FE7F85-7CAD-C353-0F5D-9668E68BC47F}"/>
          </ac:graphicFrameMkLst>
        </pc:graphicFrameChg>
        <pc:graphicFrameChg chg="add mod modGraphic">
          <ac:chgData name="N Day (Staff)" userId="ca5b3fc2-3fb0-450a-baab-4a6d997cab41" providerId="ADAL" clId="{629A3A29-0A05-EA40-8D87-ED76CE264EF9}" dt="2022-10-15T12:56:34.949" v="9507" actId="20577"/>
          <ac:graphicFrameMkLst>
            <pc:docMk/>
            <pc:sldMk cId="1249289468" sldId="285"/>
            <ac:graphicFrameMk id="7" creationId="{BBACC8AA-D454-B516-F8A6-D47387604664}"/>
          </ac:graphicFrameMkLst>
        </pc:graphicFrameChg>
      </pc:sldChg>
      <pc:sldChg chg="add del modTransition">
        <pc:chgData name="N Day (Staff)" userId="ca5b3fc2-3fb0-450a-baab-4a6d997cab41" providerId="ADAL" clId="{629A3A29-0A05-EA40-8D87-ED76CE264EF9}" dt="2022-10-14T22:20:35.798" v="4941" actId="2696"/>
        <pc:sldMkLst>
          <pc:docMk/>
          <pc:sldMk cId="1630762612" sldId="286"/>
        </pc:sldMkLst>
      </pc:sldChg>
      <pc:sldChg chg="new del">
        <pc:chgData name="N Day (Staff)" userId="ca5b3fc2-3fb0-450a-baab-4a6d997cab41" providerId="ADAL" clId="{629A3A29-0A05-EA40-8D87-ED76CE264EF9}" dt="2022-10-14T19:02:26.106" v="2038" actId="2696"/>
        <pc:sldMkLst>
          <pc:docMk/>
          <pc:sldMk cId="3166656735" sldId="287"/>
        </pc:sldMkLst>
      </pc:sldChg>
      <pc:sldChg chg="addSp modSp add mod modTransition">
        <pc:chgData name="N Day (Staff)" userId="ca5b3fc2-3fb0-450a-baab-4a6d997cab41" providerId="ADAL" clId="{629A3A29-0A05-EA40-8D87-ED76CE264EF9}" dt="2022-10-18T09:07:47.927" v="9730" actId="20577"/>
        <pc:sldMkLst>
          <pc:docMk/>
          <pc:sldMk cId="3669276559" sldId="287"/>
        </pc:sldMkLst>
        <pc:spChg chg="mod">
          <ac:chgData name="N Day (Staff)" userId="ca5b3fc2-3fb0-450a-baab-4a6d997cab41" providerId="ADAL" clId="{629A3A29-0A05-EA40-8D87-ED76CE264EF9}" dt="2022-10-15T00:22:50.863" v="9404"/>
          <ac:spMkLst>
            <pc:docMk/>
            <pc:sldMk cId="3669276559" sldId="287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4T19:02:37.459" v="2054" actId="20577"/>
          <ac:spMkLst>
            <pc:docMk/>
            <pc:sldMk cId="3669276559" sldId="287"/>
            <ac:spMk id="4" creationId="{012CF918-2F7D-4356-EE48-563AA4D007CC}"/>
          </ac:spMkLst>
        </pc:spChg>
        <pc:graphicFrameChg chg="add mod modGraphic">
          <ac:chgData name="N Day (Staff)" userId="ca5b3fc2-3fb0-450a-baab-4a6d997cab41" providerId="ADAL" clId="{629A3A29-0A05-EA40-8D87-ED76CE264EF9}" dt="2022-10-18T09:07:47.927" v="9730" actId="20577"/>
          <ac:graphicFrameMkLst>
            <pc:docMk/>
            <pc:sldMk cId="3669276559" sldId="287"/>
            <ac:graphicFrameMk id="5" creationId="{6CC3B34E-972C-983D-510C-66CFFB7F72C7}"/>
          </ac:graphicFrameMkLst>
        </pc:graphicFrameChg>
      </pc:sldChg>
      <pc:sldChg chg="modSp add del mod modTransition">
        <pc:chgData name="N Day (Staff)" userId="ca5b3fc2-3fb0-450a-baab-4a6d997cab41" providerId="ADAL" clId="{629A3A29-0A05-EA40-8D87-ED76CE264EF9}" dt="2022-10-15T00:03:33.475" v="8514" actId="2696"/>
        <pc:sldMkLst>
          <pc:docMk/>
          <pc:sldMk cId="4046077327" sldId="288"/>
        </pc:sldMkLst>
        <pc:spChg chg="mod">
          <ac:chgData name="N Day (Staff)" userId="ca5b3fc2-3fb0-450a-baab-4a6d997cab41" providerId="ADAL" clId="{629A3A29-0A05-EA40-8D87-ED76CE264EF9}" dt="2022-10-14T19:02:41.075" v="2060" actId="20577"/>
          <ac:spMkLst>
            <pc:docMk/>
            <pc:sldMk cId="4046077327" sldId="288"/>
            <ac:spMk id="4" creationId="{012CF918-2F7D-4356-EE48-563AA4D007CC}"/>
          </ac:spMkLst>
        </pc:spChg>
      </pc:sldChg>
      <pc:sldChg chg="modSp add del mod modTransition">
        <pc:chgData name="N Day (Staff)" userId="ca5b3fc2-3fb0-450a-baab-4a6d997cab41" providerId="ADAL" clId="{629A3A29-0A05-EA40-8D87-ED76CE264EF9}" dt="2022-10-14T22:59:46.365" v="5807" actId="2696"/>
        <pc:sldMkLst>
          <pc:docMk/>
          <pc:sldMk cId="270569193" sldId="289"/>
        </pc:sldMkLst>
        <pc:spChg chg="mod">
          <ac:chgData name="N Day (Staff)" userId="ca5b3fc2-3fb0-450a-baab-4a6d997cab41" providerId="ADAL" clId="{629A3A29-0A05-EA40-8D87-ED76CE264EF9}" dt="2022-10-14T19:02:55.652" v="2080" actId="20577"/>
          <ac:spMkLst>
            <pc:docMk/>
            <pc:sldMk cId="270569193" sldId="289"/>
            <ac:spMk id="4" creationId="{012CF918-2F7D-4356-EE48-563AA4D007CC}"/>
          </ac:spMkLst>
        </pc:spChg>
      </pc:sldChg>
      <pc:sldChg chg="addSp modSp add mod ord modTransition modAnim">
        <pc:chgData name="N Day (Staff)" userId="ca5b3fc2-3fb0-450a-baab-4a6d997cab41" providerId="ADAL" clId="{629A3A29-0A05-EA40-8D87-ED76CE264EF9}" dt="2022-10-18T09:07:27.042" v="9728" actId="20577"/>
        <pc:sldMkLst>
          <pc:docMk/>
          <pc:sldMk cId="1416174476" sldId="290"/>
        </pc:sldMkLst>
        <pc:spChg chg="mod">
          <ac:chgData name="N Day (Staff)" userId="ca5b3fc2-3fb0-450a-baab-4a6d997cab41" providerId="ADAL" clId="{629A3A29-0A05-EA40-8D87-ED76CE264EF9}" dt="2022-10-15T00:10:55.477" v="9057" actId="20577"/>
          <ac:spMkLst>
            <pc:docMk/>
            <pc:sldMk cId="1416174476" sldId="290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5T12:58:37.157" v="9516" actId="1036"/>
          <ac:spMkLst>
            <pc:docMk/>
            <pc:sldMk cId="1416174476" sldId="290"/>
            <ac:spMk id="4" creationId="{012CF918-2F7D-4356-EE48-563AA4D007CC}"/>
          </ac:spMkLst>
        </pc:spChg>
        <pc:spChg chg="add mod">
          <ac:chgData name="N Day (Staff)" userId="ca5b3fc2-3fb0-450a-baab-4a6d997cab41" providerId="ADAL" clId="{629A3A29-0A05-EA40-8D87-ED76CE264EF9}" dt="2022-10-15T00:17:23.426" v="9245" actId="1076"/>
          <ac:spMkLst>
            <pc:docMk/>
            <pc:sldMk cId="1416174476" sldId="290"/>
            <ac:spMk id="7" creationId="{11C2807A-29D7-8926-D52D-FB1E982A9997}"/>
          </ac:spMkLst>
        </pc:spChg>
        <pc:spChg chg="add mod">
          <ac:chgData name="N Day (Staff)" userId="ca5b3fc2-3fb0-450a-baab-4a6d997cab41" providerId="ADAL" clId="{629A3A29-0A05-EA40-8D87-ED76CE264EF9}" dt="2022-10-15T05:56:49.086" v="9472" actId="113"/>
          <ac:spMkLst>
            <pc:docMk/>
            <pc:sldMk cId="1416174476" sldId="290"/>
            <ac:spMk id="8" creationId="{568E0E43-F29C-7B4C-0A34-699B6091F883}"/>
          </ac:spMkLst>
        </pc:spChg>
        <pc:graphicFrameChg chg="add mod modGraphic">
          <ac:chgData name="N Day (Staff)" userId="ca5b3fc2-3fb0-450a-baab-4a6d997cab41" providerId="ADAL" clId="{629A3A29-0A05-EA40-8D87-ED76CE264EF9}" dt="2022-10-18T09:07:27.042" v="9728" actId="20577"/>
          <ac:graphicFrameMkLst>
            <pc:docMk/>
            <pc:sldMk cId="1416174476" sldId="290"/>
            <ac:graphicFrameMk id="5" creationId="{F2238854-6C42-A84C-EF23-CAFF192F9720}"/>
          </ac:graphicFrameMkLst>
        </pc:graphicFrameChg>
      </pc:sldChg>
      <pc:sldChg chg="add del modTransition">
        <pc:chgData name="N Day (Staff)" userId="ca5b3fc2-3fb0-450a-baab-4a6d997cab41" providerId="ADAL" clId="{629A3A29-0A05-EA40-8D87-ED76CE264EF9}" dt="2022-10-14T22:20:42.715" v="4942" actId="2696"/>
        <pc:sldMkLst>
          <pc:docMk/>
          <pc:sldMk cId="72120729" sldId="291"/>
        </pc:sldMkLst>
      </pc:sldChg>
      <pc:sldChg chg="modSp add mod ord modTransition modAnim">
        <pc:chgData name="N Day (Staff)" userId="ca5b3fc2-3fb0-450a-baab-4a6d997cab41" providerId="ADAL" clId="{629A3A29-0A05-EA40-8D87-ED76CE264EF9}" dt="2022-10-15T13:04:33.388" v="9576" actId="20578"/>
        <pc:sldMkLst>
          <pc:docMk/>
          <pc:sldMk cId="1461305673" sldId="292"/>
        </pc:sldMkLst>
        <pc:spChg chg="mod">
          <ac:chgData name="N Day (Staff)" userId="ca5b3fc2-3fb0-450a-baab-4a6d997cab41" providerId="ADAL" clId="{629A3A29-0A05-EA40-8D87-ED76CE264EF9}" dt="2022-10-14T23:51:57.136" v="8143" actId="207"/>
          <ac:spMkLst>
            <pc:docMk/>
            <pc:sldMk cId="1461305673" sldId="292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5T13:04:10.396" v="9575"/>
          <ac:spMkLst>
            <pc:docMk/>
            <pc:sldMk cId="1461305673" sldId="292"/>
            <ac:spMk id="4" creationId="{012CF918-2F7D-4356-EE48-563AA4D007CC}"/>
          </ac:spMkLst>
        </pc:spChg>
      </pc:sldChg>
      <pc:sldChg chg="addSp delSp modSp add del mod modTransition">
        <pc:chgData name="N Day (Staff)" userId="ca5b3fc2-3fb0-450a-baab-4a6d997cab41" providerId="ADAL" clId="{629A3A29-0A05-EA40-8D87-ED76CE264EF9}" dt="2022-10-14T23:11:50.278" v="6136" actId="2696"/>
        <pc:sldMkLst>
          <pc:docMk/>
          <pc:sldMk cId="3607998856" sldId="293"/>
        </pc:sldMkLst>
        <pc:spChg chg="mod ord">
          <ac:chgData name="N Day (Staff)" userId="ca5b3fc2-3fb0-450a-baab-4a6d997cab41" providerId="ADAL" clId="{629A3A29-0A05-EA40-8D87-ED76CE264EF9}" dt="2022-10-14T19:13:28.548" v="2313" actId="113"/>
          <ac:spMkLst>
            <pc:docMk/>
            <pc:sldMk cId="3607998856" sldId="293"/>
            <ac:spMk id="2" creationId="{0EC65D61-3A94-6173-07C4-D0174B604973}"/>
          </ac:spMkLst>
        </pc:spChg>
        <pc:spChg chg="add mod">
          <ac:chgData name="N Day (Staff)" userId="ca5b3fc2-3fb0-450a-baab-4a6d997cab41" providerId="ADAL" clId="{629A3A29-0A05-EA40-8D87-ED76CE264EF9}" dt="2022-10-14T19:14:50.547" v="2359" actId="404"/>
          <ac:spMkLst>
            <pc:docMk/>
            <pc:sldMk cId="3607998856" sldId="293"/>
            <ac:spMk id="5" creationId="{7FB6E989-BA03-8ACF-10DF-8FAD94C48DDF}"/>
          </ac:spMkLst>
        </pc:spChg>
        <pc:graphicFrameChg chg="modGraphic">
          <ac:chgData name="N Day (Staff)" userId="ca5b3fc2-3fb0-450a-baab-4a6d997cab41" providerId="ADAL" clId="{629A3A29-0A05-EA40-8D87-ED76CE264EF9}" dt="2022-10-14T19:13:03.076" v="2295" actId="2161"/>
          <ac:graphicFrameMkLst>
            <pc:docMk/>
            <pc:sldMk cId="3607998856" sldId="293"/>
            <ac:graphicFrameMk id="4" creationId="{15E657E0-98F3-0BCB-1671-AC49D0D2EB71}"/>
          </ac:graphicFrameMkLst>
        </pc:graphicFrameChg>
        <pc:graphicFrameChg chg="add del">
          <ac:chgData name="N Day (Staff)" userId="ca5b3fc2-3fb0-450a-baab-4a6d997cab41" providerId="ADAL" clId="{629A3A29-0A05-EA40-8D87-ED76CE264EF9}" dt="2022-10-14T23:11:30.537" v="6133"/>
          <ac:graphicFrameMkLst>
            <pc:docMk/>
            <pc:sldMk cId="3607998856" sldId="293"/>
            <ac:graphicFrameMk id="6" creationId="{87A27829-E33D-0290-4ED9-CE64AC23FFF3}"/>
          </ac:graphicFrameMkLst>
        </pc:graphicFrameChg>
      </pc:sldChg>
      <pc:sldChg chg="addSp delSp modSp add mod modTransition modAnim">
        <pc:chgData name="N Day (Staff)" userId="ca5b3fc2-3fb0-450a-baab-4a6d997cab41" providerId="ADAL" clId="{629A3A29-0A05-EA40-8D87-ED76CE264EF9}" dt="2022-10-15T06:00:56.287" v="9479"/>
        <pc:sldMkLst>
          <pc:docMk/>
          <pc:sldMk cId="2760341595" sldId="294"/>
        </pc:sldMkLst>
        <pc:spChg chg="mod">
          <ac:chgData name="N Day (Staff)" userId="ca5b3fc2-3fb0-450a-baab-4a6d997cab41" providerId="ADAL" clId="{629A3A29-0A05-EA40-8D87-ED76CE264EF9}" dt="2022-10-15T00:18:36.454" v="9335" actId="20577"/>
          <ac:spMkLst>
            <pc:docMk/>
            <pc:sldMk cId="2760341595" sldId="294"/>
            <ac:spMk id="2" creationId="{0EC65D61-3A94-6173-07C4-D0174B604973}"/>
          </ac:spMkLst>
        </pc:spChg>
        <pc:spChg chg="del">
          <ac:chgData name="N Day (Staff)" userId="ca5b3fc2-3fb0-450a-baab-4a6d997cab41" providerId="ADAL" clId="{629A3A29-0A05-EA40-8D87-ED76CE264EF9}" dt="2022-10-14T19:14:05.926" v="2315" actId="478"/>
          <ac:spMkLst>
            <pc:docMk/>
            <pc:sldMk cId="2760341595" sldId="294"/>
            <ac:spMk id="4" creationId="{012CF918-2F7D-4356-EE48-563AA4D007CC}"/>
          </ac:spMkLst>
        </pc:spChg>
        <pc:spChg chg="add mod">
          <ac:chgData name="N Day (Staff)" userId="ca5b3fc2-3fb0-450a-baab-4a6d997cab41" providerId="ADAL" clId="{629A3A29-0A05-EA40-8D87-ED76CE264EF9}" dt="2022-10-15T06:00:50.041" v="9477" actId="164"/>
          <ac:spMkLst>
            <pc:docMk/>
            <pc:sldMk cId="2760341595" sldId="294"/>
            <ac:spMk id="4" creationId="{C3374A02-E0EA-F709-4EAF-4E9F7F6717CA}"/>
          </ac:spMkLst>
        </pc:spChg>
        <pc:spChg chg="add mod">
          <ac:chgData name="N Day (Staff)" userId="ca5b3fc2-3fb0-450a-baab-4a6d997cab41" providerId="ADAL" clId="{629A3A29-0A05-EA40-8D87-ED76CE264EF9}" dt="2022-10-15T00:21:18.744" v="9376" actId="1037"/>
          <ac:spMkLst>
            <pc:docMk/>
            <pc:sldMk cId="2760341595" sldId="294"/>
            <ac:spMk id="8" creationId="{CC93EBEE-4098-9412-F009-1097A8ED98EB}"/>
          </ac:spMkLst>
        </pc:spChg>
        <pc:grpChg chg="add mod">
          <ac:chgData name="N Day (Staff)" userId="ca5b3fc2-3fb0-450a-baab-4a6d997cab41" providerId="ADAL" clId="{629A3A29-0A05-EA40-8D87-ED76CE264EF9}" dt="2022-10-15T06:00:50.041" v="9477" actId="164"/>
          <ac:grpSpMkLst>
            <pc:docMk/>
            <pc:sldMk cId="2760341595" sldId="294"/>
            <ac:grpSpMk id="5" creationId="{30E49BBF-1598-E042-8150-C3256CE0A87A}"/>
          </ac:grpSpMkLst>
        </pc:grpChg>
        <pc:picChg chg="add mod">
          <ac:chgData name="N Day (Staff)" userId="ca5b3fc2-3fb0-450a-baab-4a6d997cab41" providerId="ADAL" clId="{629A3A29-0A05-EA40-8D87-ED76CE264EF9}" dt="2022-10-15T06:00:50.041" v="9477" actId="164"/>
          <ac:picMkLst>
            <pc:docMk/>
            <pc:sldMk cId="2760341595" sldId="294"/>
            <ac:picMk id="6" creationId="{09853A03-0A33-1E68-B0AD-63F981E453D1}"/>
          </ac:picMkLst>
        </pc:picChg>
        <pc:picChg chg="add mod">
          <ac:chgData name="N Day (Staff)" userId="ca5b3fc2-3fb0-450a-baab-4a6d997cab41" providerId="ADAL" clId="{629A3A29-0A05-EA40-8D87-ED76CE264EF9}" dt="2022-10-15T00:20:27.113" v="9343" actId="14100"/>
          <ac:picMkLst>
            <pc:docMk/>
            <pc:sldMk cId="2760341595" sldId="294"/>
            <ac:picMk id="7" creationId="{D3055A39-CB66-35CE-430C-C674CFFB5B76}"/>
          </ac:picMkLst>
        </pc:picChg>
      </pc:sldChg>
      <pc:sldChg chg="addSp delSp modSp add mod modTransition modAnim">
        <pc:chgData name="N Day (Staff)" userId="ca5b3fc2-3fb0-450a-baab-4a6d997cab41" providerId="ADAL" clId="{629A3A29-0A05-EA40-8D87-ED76CE264EF9}" dt="2022-10-15T05:53:40.492" v="9446"/>
        <pc:sldMkLst>
          <pc:docMk/>
          <pc:sldMk cId="92535124" sldId="295"/>
        </pc:sldMkLst>
        <pc:spChg chg="add del mod">
          <ac:chgData name="N Day (Staff)" userId="ca5b3fc2-3fb0-450a-baab-4a6d997cab41" providerId="ADAL" clId="{629A3A29-0A05-EA40-8D87-ED76CE264EF9}" dt="2022-10-14T23:12:28.177" v="6143" actId="1037"/>
          <ac:spMkLst>
            <pc:docMk/>
            <pc:sldMk cId="92535124" sldId="295"/>
            <ac:spMk id="5" creationId="{7FB6E989-BA03-8ACF-10DF-8FAD94C48DDF}"/>
          </ac:spMkLst>
        </pc:spChg>
        <pc:spChg chg="add mod">
          <ac:chgData name="N Day (Staff)" userId="ca5b3fc2-3fb0-450a-baab-4a6d997cab41" providerId="ADAL" clId="{629A3A29-0A05-EA40-8D87-ED76CE264EF9}" dt="2022-10-14T19:18:05.130" v="2413" actId="1076"/>
          <ac:spMkLst>
            <pc:docMk/>
            <pc:sldMk cId="92535124" sldId="295"/>
            <ac:spMk id="6" creationId="{B3E03C1A-4462-66C2-8ACB-CA9A89A44EEF}"/>
          </ac:spMkLst>
        </pc:spChg>
        <pc:spChg chg="add mod">
          <ac:chgData name="N Day (Staff)" userId="ca5b3fc2-3fb0-450a-baab-4a6d997cab41" providerId="ADAL" clId="{629A3A29-0A05-EA40-8D87-ED76CE264EF9}" dt="2022-10-14T19:20:51.183" v="2468" actId="20577"/>
          <ac:spMkLst>
            <pc:docMk/>
            <pc:sldMk cId="92535124" sldId="295"/>
            <ac:spMk id="12" creationId="{2D4FE526-F606-5462-F545-99DACB099E9F}"/>
          </ac:spMkLst>
        </pc:spChg>
        <pc:spChg chg="add mod">
          <ac:chgData name="N Day (Staff)" userId="ca5b3fc2-3fb0-450a-baab-4a6d997cab41" providerId="ADAL" clId="{629A3A29-0A05-EA40-8D87-ED76CE264EF9}" dt="2022-10-14T19:18:11.653" v="2420" actId="1035"/>
          <ac:spMkLst>
            <pc:docMk/>
            <pc:sldMk cId="92535124" sldId="295"/>
            <ac:spMk id="13" creationId="{5FC7C9A5-F925-2FB5-27BB-A53D13892BB4}"/>
          </ac:spMkLst>
        </pc:spChg>
        <pc:spChg chg="add mod">
          <ac:chgData name="N Day (Staff)" userId="ca5b3fc2-3fb0-450a-baab-4a6d997cab41" providerId="ADAL" clId="{629A3A29-0A05-EA40-8D87-ED76CE264EF9}" dt="2022-10-14T23:12:40.265" v="6144"/>
          <ac:spMkLst>
            <pc:docMk/>
            <pc:sldMk cId="92535124" sldId="295"/>
            <ac:spMk id="14" creationId="{B125B941-E827-9F67-546F-77A08E15E563}"/>
          </ac:spMkLst>
        </pc:spChg>
        <pc:spChg chg="add del">
          <ac:chgData name="N Day (Staff)" userId="ca5b3fc2-3fb0-450a-baab-4a6d997cab41" providerId="ADAL" clId="{629A3A29-0A05-EA40-8D87-ED76CE264EF9}" dt="2022-10-14T19:15:04.899" v="2364" actId="478"/>
          <ac:spMkLst>
            <pc:docMk/>
            <pc:sldMk cId="92535124" sldId="295"/>
            <ac:spMk id="16" creationId="{CD610097-EC03-5056-70E9-80BC63A5DD81}"/>
          </ac:spMkLst>
        </pc:spChg>
        <pc:spChg chg="add del">
          <ac:chgData name="N Day (Staff)" userId="ca5b3fc2-3fb0-450a-baab-4a6d997cab41" providerId="ADAL" clId="{629A3A29-0A05-EA40-8D87-ED76CE264EF9}" dt="2022-10-14T19:15:04.899" v="2364" actId="478"/>
          <ac:spMkLst>
            <pc:docMk/>
            <pc:sldMk cId="92535124" sldId="295"/>
            <ac:spMk id="18" creationId="{FDF7EA7B-09D7-19C2-4063-2DB6C72C25AA}"/>
          </ac:spMkLst>
        </pc:spChg>
        <pc:spChg chg="add del">
          <ac:chgData name="N Day (Staff)" userId="ca5b3fc2-3fb0-450a-baab-4a6d997cab41" providerId="ADAL" clId="{629A3A29-0A05-EA40-8D87-ED76CE264EF9}" dt="2022-10-14T19:15:04.899" v="2364" actId="478"/>
          <ac:spMkLst>
            <pc:docMk/>
            <pc:sldMk cId="92535124" sldId="295"/>
            <ac:spMk id="19" creationId="{CEE61C3B-659A-3CD1-BFD8-0900D503EAC9}"/>
          </ac:spMkLst>
        </pc:spChg>
        <pc:spChg chg="add del">
          <ac:chgData name="N Day (Staff)" userId="ca5b3fc2-3fb0-450a-baab-4a6d997cab41" providerId="ADAL" clId="{629A3A29-0A05-EA40-8D87-ED76CE264EF9}" dt="2022-10-14T19:15:04.899" v="2364" actId="478"/>
          <ac:spMkLst>
            <pc:docMk/>
            <pc:sldMk cId="92535124" sldId="295"/>
            <ac:spMk id="20" creationId="{8D37DAF7-52A8-4846-CD96-E4118026C21B}"/>
          </ac:spMkLst>
        </pc:spChg>
        <pc:spChg chg="add del">
          <ac:chgData name="N Day (Staff)" userId="ca5b3fc2-3fb0-450a-baab-4a6d997cab41" providerId="ADAL" clId="{629A3A29-0A05-EA40-8D87-ED76CE264EF9}" dt="2022-10-14T19:15:04.899" v="2364" actId="478"/>
          <ac:spMkLst>
            <pc:docMk/>
            <pc:sldMk cId="92535124" sldId="295"/>
            <ac:spMk id="21" creationId="{A6468119-6AB0-4A83-7011-C12B9522C931}"/>
          </ac:spMkLst>
        </pc:spChg>
        <pc:spChg chg="add del">
          <ac:chgData name="N Day (Staff)" userId="ca5b3fc2-3fb0-450a-baab-4a6d997cab41" providerId="ADAL" clId="{629A3A29-0A05-EA40-8D87-ED76CE264EF9}" dt="2022-10-14T19:15:04.899" v="2364" actId="478"/>
          <ac:spMkLst>
            <pc:docMk/>
            <pc:sldMk cId="92535124" sldId="295"/>
            <ac:spMk id="23" creationId="{8410A475-2104-F87D-AB6D-8AFC37193523}"/>
          </ac:spMkLst>
        </pc:spChg>
        <pc:spChg chg="add del mod">
          <ac:chgData name="N Day (Staff)" userId="ca5b3fc2-3fb0-450a-baab-4a6d997cab41" providerId="ADAL" clId="{629A3A29-0A05-EA40-8D87-ED76CE264EF9}" dt="2022-10-14T19:16:27.481" v="2384" actId="478"/>
          <ac:spMkLst>
            <pc:docMk/>
            <pc:sldMk cId="92535124" sldId="295"/>
            <ac:spMk id="24" creationId="{D39F1042-0A67-1CF4-8A4A-B4773D7B71DD}"/>
          </ac:spMkLst>
        </pc:spChg>
        <pc:spChg chg="add del mod">
          <ac:chgData name="N Day (Staff)" userId="ca5b3fc2-3fb0-450a-baab-4a6d997cab41" providerId="ADAL" clId="{629A3A29-0A05-EA40-8D87-ED76CE264EF9}" dt="2022-10-14T19:16:27.481" v="2384" actId="478"/>
          <ac:spMkLst>
            <pc:docMk/>
            <pc:sldMk cId="92535124" sldId="295"/>
            <ac:spMk id="26" creationId="{AD16BB57-BF6B-A102-0F9E-E36EB60E95F0}"/>
          </ac:spMkLst>
        </pc:spChg>
        <pc:spChg chg="add del mod">
          <ac:chgData name="N Day (Staff)" userId="ca5b3fc2-3fb0-450a-baab-4a6d997cab41" providerId="ADAL" clId="{629A3A29-0A05-EA40-8D87-ED76CE264EF9}" dt="2022-10-14T19:16:27.481" v="2384" actId="478"/>
          <ac:spMkLst>
            <pc:docMk/>
            <pc:sldMk cId="92535124" sldId="295"/>
            <ac:spMk id="27" creationId="{86628965-DDC9-A271-67FC-D39CA698021D}"/>
          </ac:spMkLst>
        </pc:spChg>
        <pc:spChg chg="add del mod">
          <ac:chgData name="N Day (Staff)" userId="ca5b3fc2-3fb0-450a-baab-4a6d997cab41" providerId="ADAL" clId="{629A3A29-0A05-EA40-8D87-ED76CE264EF9}" dt="2022-10-14T19:16:27.481" v="2384" actId="478"/>
          <ac:spMkLst>
            <pc:docMk/>
            <pc:sldMk cId="92535124" sldId="295"/>
            <ac:spMk id="28" creationId="{599E69EE-E0A7-7AEB-449B-BB611FC7A2E1}"/>
          </ac:spMkLst>
        </pc:spChg>
        <pc:spChg chg="add del mod">
          <ac:chgData name="N Day (Staff)" userId="ca5b3fc2-3fb0-450a-baab-4a6d997cab41" providerId="ADAL" clId="{629A3A29-0A05-EA40-8D87-ED76CE264EF9}" dt="2022-10-14T19:19:06.487" v="2433"/>
          <ac:spMkLst>
            <pc:docMk/>
            <pc:sldMk cId="92535124" sldId="295"/>
            <ac:spMk id="36" creationId="{C66EBE90-7E2C-8EBE-73CB-F58F85BFAF54}"/>
          </ac:spMkLst>
        </pc:spChg>
        <pc:spChg chg="add del mod">
          <ac:chgData name="N Day (Staff)" userId="ca5b3fc2-3fb0-450a-baab-4a6d997cab41" providerId="ADAL" clId="{629A3A29-0A05-EA40-8D87-ED76CE264EF9}" dt="2022-10-14T19:19:06.487" v="2433"/>
          <ac:spMkLst>
            <pc:docMk/>
            <pc:sldMk cId="92535124" sldId="295"/>
            <ac:spMk id="37" creationId="{4EAADEAF-745B-920B-2A3F-D0B49EB20B1A}"/>
          </ac:spMkLst>
        </pc:spChg>
        <pc:spChg chg="add del mod">
          <ac:chgData name="N Day (Staff)" userId="ca5b3fc2-3fb0-450a-baab-4a6d997cab41" providerId="ADAL" clId="{629A3A29-0A05-EA40-8D87-ED76CE264EF9}" dt="2022-10-14T19:19:06.487" v="2433"/>
          <ac:spMkLst>
            <pc:docMk/>
            <pc:sldMk cId="92535124" sldId="295"/>
            <ac:spMk id="38" creationId="{363173D3-8D3C-FB52-BA7E-EBC18CC4CD37}"/>
          </ac:spMkLst>
        </pc:spChg>
        <pc:spChg chg="add del mod">
          <ac:chgData name="N Day (Staff)" userId="ca5b3fc2-3fb0-450a-baab-4a6d997cab41" providerId="ADAL" clId="{629A3A29-0A05-EA40-8D87-ED76CE264EF9}" dt="2022-10-14T19:19:06.487" v="2433"/>
          <ac:spMkLst>
            <pc:docMk/>
            <pc:sldMk cId="92535124" sldId="295"/>
            <ac:spMk id="39" creationId="{4492BFBD-3EE6-BC74-E2FC-00F5E36B0286}"/>
          </ac:spMkLst>
        </pc:spChg>
        <pc:spChg chg="add mod">
          <ac:chgData name="N Day (Staff)" userId="ca5b3fc2-3fb0-450a-baab-4a6d997cab41" providerId="ADAL" clId="{629A3A29-0A05-EA40-8D87-ED76CE264EF9}" dt="2022-10-14T19:20:02.341" v="2453" actId="14100"/>
          <ac:spMkLst>
            <pc:docMk/>
            <pc:sldMk cId="92535124" sldId="295"/>
            <ac:spMk id="43" creationId="{E75A2197-64E5-D2F8-407D-179E5EE16F07}"/>
          </ac:spMkLst>
        </pc:spChg>
        <pc:spChg chg="add mod">
          <ac:chgData name="N Day (Staff)" userId="ca5b3fc2-3fb0-450a-baab-4a6d997cab41" providerId="ADAL" clId="{629A3A29-0A05-EA40-8D87-ED76CE264EF9}" dt="2022-10-14T19:20:05.388" v="2454" actId="1076"/>
          <ac:spMkLst>
            <pc:docMk/>
            <pc:sldMk cId="92535124" sldId="295"/>
            <ac:spMk id="44" creationId="{D663F726-A42B-83A6-24C3-7C32C95C1279}"/>
          </ac:spMkLst>
        </pc:spChg>
        <pc:spChg chg="add mod">
          <ac:chgData name="N Day (Staff)" userId="ca5b3fc2-3fb0-450a-baab-4a6d997cab41" providerId="ADAL" clId="{629A3A29-0A05-EA40-8D87-ED76CE264EF9}" dt="2022-10-14T19:19:52.428" v="2449" actId="1076"/>
          <ac:spMkLst>
            <pc:docMk/>
            <pc:sldMk cId="92535124" sldId="295"/>
            <ac:spMk id="45" creationId="{7CD44AB3-B93C-BB61-1460-042EB8A29FA1}"/>
          </ac:spMkLst>
        </pc:spChg>
        <pc:spChg chg="add mod">
          <ac:chgData name="N Day (Staff)" userId="ca5b3fc2-3fb0-450a-baab-4a6d997cab41" providerId="ADAL" clId="{629A3A29-0A05-EA40-8D87-ED76CE264EF9}" dt="2022-10-14T19:19:52.428" v="2449" actId="1076"/>
          <ac:spMkLst>
            <pc:docMk/>
            <pc:sldMk cId="92535124" sldId="295"/>
            <ac:spMk id="46" creationId="{EA188C97-9C35-B1A8-EBD9-B62369104F2C}"/>
          </ac:spMkLst>
        </pc:spChg>
        <pc:grpChg chg="add del">
          <ac:chgData name="N Day (Staff)" userId="ca5b3fc2-3fb0-450a-baab-4a6d997cab41" providerId="ADAL" clId="{629A3A29-0A05-EA40-8D87-ED76CE264EF9}" dt="2022-10-14T19:15:04.899" v="2364" actId="478"/>
          <ac:grpSpMkLst>
            <pc:docMk/>
            <pc:sldMk cId="92535124" sldId="295"/>
            <ac:grpSpMk id="11" creationId="{455581DF-BE4B-A9EE-58D8-C73191BD8489}"/>
          </ac:grpSpMkLst>
        </pc:grpChg>
        <pc:graphicFrameChg chg="mod modGraphic">
          <ac:chgData name="N Day (Staff)" userId="ca5b3fc2-3fb0-450a-baab-4a6d997cab41" providerId="ADAL" clId="{629A3A29-0A05-EA40-8D87-ED76CE264EF9}" dt="2022-10-14T23:55:56.479" v="8156"/>
          <ac:graphicFrameMkLst>
            <pc:docMk/>
            <pc:sldMk cId="92535124" sldId="295"/>
            <ac:graphicFrameMk id="4" creationId="{15E657E0-98F3-0BCB-1671-AC49D0D2EB71}"/>
          </ac:graphicFrameMkLst>
        </pc:graphicFrameChg>
        <pc:graphicFrameChg chg="add del mod">
          <ac:chgData name="N Day (Staff)" userId="ca5b3fc2-3fb0-450a-baab-4a6d997cab41" providerId="ADAL" clId="{629A3A29-0A05-EA40-8D87-ED76CE264EF9}" dt="2022-10-14T19:16:37.387" v="2385" actId="478"/>
          <ac:graphicFrameMkLst>
            <pc:docMk/>
            <pc:sldMk cId="92535124" sldId="295"/>
            <ac:graphicFrameMk id="7" creationId="{F8559DB2-681D-1CAE-3123-A6F4C39E66F0}"/>
          </ac:graphicFrameMkLst>
        </pc:graphicFrameChg>
        <pc:graphicFrameChg chg="add del mod">
          <ac:chgData name="N Day (Staff)" userId="ca5b3fc2-3fb0-450a-baab-4a6d997cab41" providerId="ADAL" clId="{629A3A29-0A05-EA40-8D87-ED76CE264EF9}" dt="2022-10-14T19:16:39.889" v="2386" actId="478"/>
          <ac:graphicFrameMkLst>
            <pc:docMk/>
            <pc:sldMk cId="92535124" sldId="295"/>
            <ac:graphicFrameMk id="8" creationId="{C4D6B88D-C936-9DB7-1212-273E0F02ACB8}"/>
          </ac:graphicFrameMkLst>
        </pc:graphicFrameChg>
        <pc:graphicFrameChg chg="add del">
          <ac:chgData name="N Day (Staff)" userId="ca5b3fc2-3fb0-450a-baab-4a6d997cab41" providerId="ADAL" clId="{629A3A29-0A05-EA40-8D87-ED76CE264EF9}" dt="2022-10-14T19:15:04.899" v="2364" actId="478"/>
          <ac:graphicFrameMkLst>
            <pc:docMk/>
            <pc:sldMk cId="92535124" sldId="295"/>
            <ac:graphicFrameMk id="25" creationId="{690DD868-2C52-8ABF-5B14-DAACDFE1D3C2}"/>
          </ac:graphicFrameMkLst>
        </pc:graphicFrameChg>
        <pc:graphicFrameChg chg="add del mod">
          <ac:chgData name="N Day (Staff)" userId="ca5b3fc2-3fb0-450a-baab-4a6d997cab41" providerId="ADAL" clId="{629A3A29-0A05-EA40-8D87-ED76CE264EF9}" dt="2022-10-14T19:16:52.097" v="2388"/>
          <ac:graphicFrameMkLst>
            <pc:docMk/>
            <pc:sldMk cId="92535124" sldId="295"/>
            <ac:graphicFrameMk id="29" creationId="{6BD68133-A934-CB73-0FC8-2A19324CECB5}"/>
          </ac:graphicFrameMkLst>
        </pc:graphicFrameChg>
        <pc:graphicFrameChg chg="add del mod">
          <ac:chgData name="N Day (Staff)" userId="ca5b3fc2-3fb0-450a-baab-4a6d997cab41" providerId="ADAL" clId="{629A3A29-0A05-EA40-8D87-ED76CE264EF9}" dt="2022-10-14T19:16:52.097" v="2388"/>
          <ac:graphicFrameMkLst>
            <pc:docMk/>
            <pc:sldMk cId="92535124" sldId="295"/>
            <ac:graphicFrameMk id="30" creationId="{58F586E2-8AB6-5125-6E03-170EAD7DF9EC}"/>
          </ac:graphicFrameMkLst>
        </pc:graphicFrameChg>
        <pc:graphicFrameChg chg="add mod modGraphic">
          <ac:chgData name="N Day (Staff)" userId="ca5b3fc2-3fb0-450a-baab-4a6d997cab41" providerId="ADAL" clId="{629A3A29-0A05-EA40-8D87-ED76CE264EF9}" dt="2022-10-14T19:20:16.823" v="2459" actId="14100"/>
          <ac:graphicFrameMkLst>
            <pc:docMk/>
            <pc:sldMk cId="92535124" sldId="295"/>
            <ac:graphicFrameMk id="31" creationId="{98D8E364-0C6C-EC74-15F3-27904D30F506}"/>
          </ac:graphicFrameMkLst>
        </pc:graphicFrameChg>
        <pc:graphicFrameChg chg="add mod modGraphic">
          <ac:chgData name="N Day (Staff)" userId="ca5b3fc2-3fb0-450a-baab-4a6d997cab41" providerId="ADAL" clId="{629A3A29-0A05-EA40-8D87-ED76CE264EF9}" dt="2022-10-14T19:20:31.242" v="2462" actId="14100"/>
          <ac:graphicFrameMkLst>
            <pc:docMk/>
            <pc:sldMk cId="92535124" sldId="295"/>
            <ac:graphicFrameMk id="32" creationId="{1B341A40-5428-90E1-F24D-6E8248769025}"/>
          </ac:graphicFrameMkLst>
        </pc:graphicFrameChg>
        <pc:cxnChg chg="add del mod">
          <ac:chgData name="N Day (Staff)" userId="ca5b3fc2-3fb0-450a-baab-4a6d997cab41" providerId="ADAL" clId="{629A3A29-0A05-EA40-8D87-ED76CE264EF9}" dt="2022-10-14T19:16:27.481" v="2384" actId="478"/>
          <ac:cxnSpMkLst>
            <pc:docMk/>
            <pc:sldMk cId="92535124" sldId="295"/>
            <ac:cxnSpMk id="15" creationId="{13149CA1-A6B3-C1C0-B83B-071DED3E3324}"/>
          </ac:cxnSpMkLst>
        </pc:cxnChg>
        <pc:cxnChg chg="add del mod">
          <ac:chgData name="N Day (Staff)" userId="ca5b3fc2-3fb0-450a-baab-4a6d997cab41" providerId="ADAL" clId="{629A3A29-0A05-EA40-8D87-ED76CE264EF9}" dt="2022-10-14T19:16:27.481" v="2384" actId="478"/>
          <ac:cxnSpMkLst>
            <pc:docMk/>
            <pc:sldMk cId="92535124" sldId="295"/>
            <ac:cxnSpMk id="17" creationId="{9A65F1F0-6713-D1F6-DBB9-6BFF02A3D1C9}"/>
          </ac:cxnSpMkLst>
        </pc:cxnChg>
        <pc:cxnChg chg="add del mod">
          <ac:chgData name="N Day (Staff)" userId="ca5b3fc2-3fb0-450a-baab-4a6d997cab41" providerId="ADAL" clId="{629A3A29-0A05-EA40-8D87-ED76CE264EF9}" dt="2022-10-14T19:16:27.481" v="2384" actId="478"/>
          <ac:cxnSpMkLst>
            <pc:docMk/>
            <pc:sldMk cId="92535124" sldId="295"/>
            <ac:cxnSpMk id="22" creationId="{3DEB61E8-840F-AA1F-957E-68BB91524784}"/>
          </ac:cxnSpMkLst>
        </pc:cxnChg>
        <pc:cxnChg chg="add del mod">
          <ac:chgData name="N Day (Staff)" userId="ca5b3fc2-3fb0-450a-baab-4a6d997cab41" providerId="ADAL" clId="{629A3A29-0A05-EA40-8D87-ED76CE264EF9}" dt="2022-10-14T19:19:06.487" v="2433"/>
          <ac:cxnSpMkLst>
            <pc:docMk/>
            <pc:sldMk cId="92535124" sldId="295"/>
            <ac:cxnSpMk id="33" creationId="{FA1572BA-ADFE-DAD3-D53D-F2E66564DFB0}"/>
          </ac:cxnSpMkLst>
        </pc:cxnChg>
        <pc:cxnChg chg="add del mod">
          <ac:chgData name="N Day (Staff)" userId="ca5b3fc2-3fb0-450a-baab-4a6d997cab41" providerId="ADAL" clId="{629A3A29-0A05-EA40-8D87-ED76CE264EF9}" dt="2022-10-14T19:19:06.487" v="2433"/>
          <ac:cxnSpMkLst>
            <pc:docMk/>
            <pc:sldMk cId="92535124" sldId="295"/>
            <ac:cxnSpMk id="34" creationId="{3A85E185-D5A4-2C06-3BE3-CA4CC751A385}"/>
          </ac:cxnSpMkLst>
        </pc:cxnChg>
        <pc:cxnChg chg="add del mod">
          <ac:chgData name="N Day (Staff)" userId="ca5b3fc2-3fb0-450a-baab-4a6d997cab41" providerId="ADAL" clId="{629A3A29-0A05-EA40-8D87-ED76CE264EF9}" dt="2022-10-14T19:19:06.487" v="2433"/>
          <ac:cxnSpMkLst>
            <pc:docMk/>
            <pc:sldMk cId="92535124" sldId="295"/>
            <ac:cxnSpMk id="35" creationId="{DDDA47E4-CEAA-A05F-01C0-7782D6E0BD78}"/>
          </ac:cxnSpMkLst>
        </pc:cxnChg>
        <pc:cxnChg chg="add mod">
          <ac:chgData name="N Day (Staff)" userId="ca5b3fc2-3fb0-450a-baab-4a6d997cab41" providerId="ADAL" clId="{629A3A29-0A05-EA40-8D87-ED76CE264EF9}" dt="2022-10-14T19:19:27.810" v="2438" actId="1582"/>
          <ac:cxnSpMkLst>
            <pc:docMk/>
            <pc:sldMk cId="92535124" sldId="295"/>
            <ac:cxnSpMk id="40" creationId="{AE449518-9E49-DBAB-0251-B7D375C7F8FB}"/>
          </ac:cxnSpMkLst>
        </pc:cxnChg>
        <pc:cxnChg chg="add mod">
          <ac:chgData name="N Day (Staff)" userId="ca5b3fc2-3fb0-450a-baab-4a6d997cab41" providerId="ADAL" clId="{629A3A29-0A05-EA40-8D87-ED76CE264EF9}" dt="2022-10-14T19:19:27.810" v="2438" actId="1582"/>
          <ac:cxnSpMkLst>
            <pc:docMk/>
            <pc:sldMk cId="92535124" sldId="295"/>
            <ac:cxnSpMk id="41" creationId="{C2D49254-4FC7-7899-1883-29B81ACE1606}"/>
          </ac:cxnSpMkLst>
        </pc:cxnChg>
        <pc:cxnChg chg="add mod">
          <ac:chgData name="N Day (Staff)" userId="ca5b3fc2-3fb0-450a-baab-4a6d997cab41" providerId="ADAL" clId="{629A3A29-0A05-EA40-8D87-ED76CE264EF9}" dt="2022-10-14T19:19:21.860" v="2437" actId="1582"/>
          <ac:cxnSpMkLst>
            <pc:docMk/>
            <pc:sldMk cId="92535124" sldId="295"/>
            <ac:cxnSpMk id="42" creationId="{7CB8E473-EC5C-DD52-AAEA-09D1FF9D62EE}"/>
          </ac:cxnSpMkLst>
        </pc:cxnChg>
      </pc:sldChg>
      <pc:sldChg chg="addSp delSp modSp add mod modTransition">
        <pc:chgData name="N Day (Staff)" userId="ca5b3fc2-3fb0-450a-baab-4a6d997cab41" providerId="ADAL" clId="{629A3A29-0A05-EA40-8D87-ED76CE264EF9}" dt="2022-10-15T05:53:40.492" v="9446"/>
        <pc:sldMkLst>
          <pc:docMk/>
          <pc:sldMk cId="3925450947" sldId="296"/>
        </pc:sldMkLst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2" creationId="{0EC65D61-3A94-6173-07C4-D0174B604973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3" creationId="{0D1B8DBA-9BD2-65F8-6105-519E213684C6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5" creationId="{7FB6E989-BA03-8ACF-10DF-8FAD94C48DDF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6" creationId="{B3E03C1A-4462-66C2-8ACB-CA9A89A44EEF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7" creationId="{E2481D1A-B868-0E0C-D8D8-05913561A8FB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8" creationId="{F3499438-254D-9AEA-A33C-CB39638A3755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9" creationId="{22F41939-8058-B833-6AA3-9C7A26612D47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10" creationId="{AE610C62-7A93-8FFF-2D64-C440B2744A18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11" creationId="{1C869940-2A03-66A2-0B4E-789A746C95B6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12" creationId="{2D4FE526-F606-5462-F545-99DACB099E9F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13" creationId="{5FC7C9A5-F925-2FB5-27BB-A53D13892BB4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14" creationId="{B125B941-E827-9F67-546F-77A08E15E563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16" creationId="{9773A5A4-78DD-C690-645D-738813C9A6FF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17" creationId="{E628DC74-9A5A-90BE-9116-99B225EC0869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18" creationId="{04E46554-3880-5F26-85D9-7A4B4FA8B1DE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19" creationId="{7A4D05D8-F62E-9916-E907-727EBE5CCAFE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0" creationId="{506027F7-0B94-2861-E460-9F0B517606AE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1" creationId="{F6B2D248-DDAB-72FF-D617-65ABA48CE5A8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2" creationId="{37D92F6C-76BF-45CB-4DAF-437FA23FAC95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3" creationId="{591F79AA-BE28-7CCF-D3B2-1EDE2EBD0FC9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4" creationId="{E7AE7BF1-5379-2343-833B-13B40CF523E4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5" creationId="{B8211CBF-A3D2-F1E6-A5CE-342DDDCC3619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6" creationId="{225DB476-204B-26D2-A0AD-F9ABBFA8961F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7" creationId="{3813B622-A19D-4E6E-8F79-638EC7A419F7}"/>
          </ac:spMkLst>
        </pc:spChg>
        <pc:spChg chg="mod">
          <ac:chgData name="N Day (Staff)" userId="ca5b3fc2-3fb0-450a-baab-4a6d997cab41" providerId="ADAL" clId="{629A3A29-0A05-EA40-8D87-ED76CE264EF9}" dt="2022-10-14T19:21:17.701" v="2471"/>
          <ac:spMkLst>
            <pc:docMk/>
            <pc:sldMk cId="3925450947" sldId="296"/>
            <ac:spMk id="28" creationId="{32BAF1CE-D5E8-39A9-8451-257622A04E5A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33" creationId="{95658D4B-388A-0717-24A4-8FF65F28AD38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34" creationId="{9C95BC84-5785-00E5-835B-3A80570093A6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43" creationId="{E75A2197-64E5-D2F8-407D-179E5EE16F07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44" creationId="{D663F726-A42B-83A6-24C3-7C32C95C1279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45" creationId="{7CD44AB3-B93C-BB61-1460-042EB8A29FA1}"/>
          </ac:spMkLst>
        </pc:spChg>
        <pc:spChg chg="del">
          <ac:chgData name="N Day (Staff)" userId="ca5b3fc2-3fb0-450a-baab-4a6d997cab41" providerId="ADAL" clId="{629A3A29-0A05-EA40-8D87-ED76CE264EF9}" dt="2022-10-14T19:21:17.215" v="2470" actId="478"/>
          <ac:spMkLst>
            <pc:docMk/>
            <pc:sldMk cId="3925450947" sldId="296"/>
            <ac:spMk id="46" creationId="{EA188C97-9C35-B1A8-EBD9-B62369104F2C}"/>
          </ac:spMkLst>
        </pc:spChg>
        <pc:spChg chg="add del mod">
          <ac:chgData name="N Day (Staff)" userId="ca5b3fc2-3fb0-450a-baab-4a6d997cab41" providerId="ADAL" clId="{629A3A29-0A05-EA40-8D87-ED76CE264EF9}" dt="2022-10-14T19:21:21.590" v="2472"/>
          <ac:spMkLst>
            <pc:docMk/>
            <pc:sldMk cId="3925450947" sldId="296"/>
            <ac:spMk id="47" creationId="{27A7C35F-881E-1F1A-264B-98B115774BFA}"/>
          </ac:spMkLst>
        </pc:spChg>
        <pc:spChg chg="add mod">
          <ac:chgData name="N Day (Staff)" userId="ca5b3fc2-3fb0-450a-baab-4a6d997cab41" providerId="ADAL" clId="{629A3A29-0A05-EA40-8D87-ED76CE264EF9}" dt="2022-10-14T19:22:31.688" v="2490" actId="1036"/>
          <ac:spMkLst>
            <pc:docMk/>
            <pc:sldMk cId="3925450947" sldId="296"/>
            <ac:spMk id="51" creationId="{454864AF-3CE2-7571-57CF-6620225E6840}"/>
          </ac:spMkLst>
        </pc:spChg>
        <pc:spChg chg="add mod">
          <ac:chgData name="N Day (Staff)" userId="ca5b3fc2-3fb0-450a-baab-4a6d997cab41" providerId="ADAL" clId="{629A3A29-0A05-EA40-8D87-ED76CE264EF9}" dt="2022-10-14T19:22:16.810" v="2480" actId="20577"/>
          <ac:spMkLst>
            <pc:docMk/>
            <pc:sldMk cId="3925450947" sldId="296"/>
            <ac:spMk id="52" creationId="{46D5EAAF-F0F1-9634-B313-F9A3E612B889}"/>
          </ac:spMkLst>
        </pc:spChg>
        <pc:spChg chg="add 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53" creationId="{8A66C9F1-A756-69BF-FA2A-B831CE8A1A2A}"/>
          </ac:spMkLst>
        </pc:spChg>
        <pc:spChg chg="add mod">
          <ac:chgData name="N Day (Staff)" userId="ca5b3fc2-3fb0-450a-baab-4a6d997cab41" providerId="ADAL" clId="{629A3A29-0A05-EA40-8D87-ED76CE264EF9}" dt="2022-10-14T19:22:41.419" v="2491" actId="14100"/>
          <ac:spMkLst>
            <pc:docMk/>
            <pc:sldMk cId="3925450947" sldId="296"/>
            <ac:spMk id="54" creationId="{F07822B3-2BD0-B29E-FF87-2F06B7247AD6}"/>
          </ac:spMkLst>
        </pc:spChg>
        <pc:spChg chg="add 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55" creationId="{A85ED561-36B7-907F-ACD5-61EC54E486AB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57" creationId="{9E767081-F9ED-7601-DCFC-1598BBEFB9C3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58" creationId="{03922FE9-CD00-EB15-791A-1241428539F1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59" creationId="{D9A143B7-847E-C096-4E4F-A92FBA626C62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0" creationId="{A17A748B-469C-1C34-53BA-A4601A085715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1" creationId="{4846652B-7F91-5400-BBBC-AD7C166260E0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2" creationId="{96B521B4-463F-321D-7228-FFCD7BD10908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3" creationId="{03DC0566-171C-FD1B-BE2A-AEFFA752DD43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4" creationId="{486DBC10-A99A-68C1-CDCF-3F5A14B5AFBF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5" creationId="{BAAF0E50-9842-8A5E-93BA-5E08B10BF49D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6" creationId="{EDE743F3-C505-2DBA-8AA4-C8E20CE040BB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7" creationId="{A85FC9E2-DC13-6F45-3108-877BB001123E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8" creationId="{BEEA1A54-E2AD-CBFE-9ED5-2E69EF38CFA2}"/>
          </ac:spMkLst>
        </pc:spChg>
        <pc:spChg chg="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69" creationId="{09F75B69-5630-940A-EBEE-851CBC1DF77F}"/>
          </ac:spMkLst>
        </pc:spChg>
        <pc:spChg chg="add 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72" creationId="{CFF15DFB-677D-2CCB-868A-48E5CA44D0A5}"/>
          </ac:spMkLst>
        </pc:spChg>
        <pc:spChg chg="add 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73" creationId="{5D50E553-D92A-4E85-8D9B-120852F5D4A4}"/>
          </ac:spMkLst>
        </pc:spChg>
        <pc:spChg chg="add mod">
          <ac:chgData name="N Day (Staff)" userId="ca5b3fc2-3fb0-450a-baab-4a6d997cab41" providerId="ADAL" clId="{629A3A29-0A05-EA40-8D87-ED76CE264EF9}" dt="2022-10-14T19:21:21.625" v="2473"/>
          <ac:spMkLst>
            <pc:docMk/>
            <pc:sldMk cId="3925450947" sldId="296"/>
            <ac:spMk id="79" creationId="{445B0CE4-7348-FCC4-4C75-F3B44CBBF8DD}"/>
          </ac:spMkLst>
        </pc:spChg>
        <pc:spChg chg="add mod">
          <ac:chgData name="N Day (Staff)" userId="ca5b3fc2-3fb0-450a-baab-4a6d997cab41" providerId="ADAL" clId="{629A3A29-0A05-EA40-8D87-ED76CE264EF9}" dt="2022-10-14T19:21:59.081" v="2476"/>
          <ac:spMkLst>
            <pc:docMk/>
            <pc:sldMk cId="3925450947" sldId="296"/>
            <ac:spMk id="83" creationId="{A2BC9690-498C-D18D-82F7-44263E6111A6}"/>
          </ac:spMkLst>
        </pc:spChg>
        <pc:spChg chg="add mod">
          <ac:chgData name="N Day (Staff)" userId="ca5b3fc2-3fb0-450a-baab-4a6d997cab41" providerId="ADAL" clId="{629A3A29-0A05-EA40-8D87-ED76CE264EF9}" dt="2022-10-14T19:21:59.081" v="2476"/>
          <ac:spMkLst>
            <pc:docMk/>
            <pc:sldMk cId="3925450947" sldId="296"/>
            <ac:spMk id="84" creationId="{B93E3ABB-A463-156F-140D-5AD5320260D3}"/>
          </ac:spMkLst>
        </pc:spChg>
        <pc:spChg chg="add mod">
          <ac:chgData name="N Day (Staff)" userId="ca5b3fc2-3fb0-450a-baab-4a6d997cab41" providerId="ADAL" clId="{629A3A29-0A05-EA40-8D87-ED76CE264EF9}" dt="2022-10-14T19:22:13.942" v="2479" actId="14100"/>
          <ac:spMkLst>
            <pc:docMk/>
            <pc:sldMk cId="3925450947" sldId="296"/>
            <ac:spMk id="85" creationId="{B33658FD-6497-6222-7467-AAF842EAC503}"/>
          </ac:spMkLst>
        </pc:spChg>
        <pc:grpChg chg="add del mod">
          <ac:chgData name="N Day (Staff)" userId="ca5b3fc2-3fb0-450a-baab-4a6d997cab41" providerId="ADAL" clId="{629A3A29-0A05-EA40-8D87-ED76CE264EF9}" dt="2022-10-14T19:21:21.590" v="2472"/>
          <ac:grpSpMkLst>
            <pc:docMk/>
            <pc:sldMk cId="3925450947" sldId="296"/>
            <ac:grpSpMk id="15" creationId="{FA7A7025-95C7-1278-8DCE-E63EA8D4747F}"/>
          </ac:grpSpMkLst>
        </pc:grpChg>
        <pc:grpChg chg="add mod">
          <ac:chgData name="N Day (Staff)" userId="ca5b3fc2-3fb0-450a-baab-4a6d997cab41" providerId="ADAL" clId="{629A3A29-0A05-EA40-8D87-ED76CE264EF9}" dt="2022-10-14T19:21:21.625" v="2473"/>
          <ac:grpSpMkLst>
            <pc:docMk/>
            <pc:sldMk cId="3925450947" sldId="296"/>
            <ac:grpSpMk id="56" creationId="{CEAAE3EC-9D8A-16F7-617C-4D3AA5F3BA81}"/>
          </ac:grpSpMkLst>
        </pc:grpChg>
        <pc:graphicFrameChg chg="del">
          <ac:chgData name="N Day (Staff)" userId="ca5b3fc2-3fb0-450a-baab-4a6d997cab41" providerId="ADAL" clId="{629A3A29-0A05-EA40-8D87-ED76CE264EF9}" dt="2022-10-14T19:21:17.215" v="2470" actId="478"/>
          <ac:graphicFrameMkLst>
            <pc:docMk/>
            <pc:sldMk cId="3925450947" sldId="296"/>
            <ac:graphicFrameMk id="4" creationId="{15E657E0-98F3-0BCB-1671-AC49D0D2EB71}"/>
          </ac:graphicFrameMkLst>
        </pc:graphicFrameChg>
        <pc:graphicFrameChg chg="del">
          <ac:chgData name="N Day (Staff)" userId="ca5b3fc2-3fb0-450a-baab-4a6d997cab41" providerId="ADAL" clId="{629A3A29-0A05-EA40-8D87-ED76CE264EF9}" dt="2022-10-14T19:21:17.215" v="2470" actId="478"/>
          <ac:graphicFrameMkLst>
            <pc:docMk/>
            <pc:sldMk cId="3925450947" sldId="296"/>
            <ac:graphicFrameMk id="31" creationId="{98D8E364-0C6C-EC74-15F3-27904D30F506}"/>
          </ac:graphicFrameMkLst>
        </pc:graphicFrameChg>
        <pc:graphicFrameChg chg="del">
          <ac:chgData name="N Day (Staff)" userId="ca5b3fc2-3fb0-450a-baab-4a6d997cab41" providerId="ADAL" clId="{629A3A29-0A05-EA40-8D87-ED76CE264EF9}" dt="2022-10-14T19:21:17.215" v="2470" actId="478"/>
          <ac:graphicFrameMkLst>
            <pc:docMk/>
            <pc:sldMk cId="3925450947" sldId="296"/>
            <ac:graphicFrameMk id="32" creationId="{1B341A40-5428-90E1-F24D-6E8248769025}"/>
          </ac:graphicFrameMkLst>
        </pc:graphicFrameChg>
        <pc:picChg chg="add del mod">
          <ac:chgData name="N Day (Staff)" userId="ca5b3fc2-3fb0-450a-baab-4a6d997cab41" providerId="ADAL" clId="{629A3A29-0A05-EA40-8D87-ED76CE264EF9}" dt="2022-10-14T19:21:21.590" v="2472"/>
          <ac:picMkLst>
            <pc:docMk/>
            <pc:sldMk cId="3925450947" sldId="296"/>
            <ac:picMk id="29" creationId="{ABCC3C0A-A250-F475-ECF2-D28CB9CACF66}"/>
          </ac:picMkLst>
        </pc:picChg>
        <pc:picChg chg="add del mod">
          <ac:chgData name="N Day (Staff)" userId="ca5b3fc2-3fb0-450a-baab-4a6d997cab41" providerId="ADAL" clId="{629A3A29-0A05-EA40-8D87-ED76CE264EF9}" dt="2022-10-14T19:21:21.590" v="2472"/>
          <ac:picMkLst>
            <pc:docMk/>
            <pc:sldMk cId="3925450947" sldId="296"/>
            <ac:picMk id="30" creationId="{DC845062-2FD1-4B12-B39E-7345B68BD032}"/>
          </ac:picMkLst>
        </pc:picChg>
        <pc:picChg chg="add del mod">
          <ac:chgData name="N Day (Staff)" userId="ca5b3fc2-3fb0-450a-baab-4a6d997cab41" providerId="ADAL" clId="{629A3A29-0A05-EA40-8D87-ED76CE264EF9}" dt="2022-10-14T19:21:21.590" v="2472"/>
          <ac:picMkLst>
            <pc:docMk/>
            <pc:sldMk cId="3925450947" sldId="296"/>
            <ac:picMk id="35" creationId="{26DAD722-02CA-A83D-C95C-833FF858AB3E}"/>
          </ac:picMkLst>
        </pc:picChg>
        <pc:picChg chg="add del mod">
          <ac:chgData name="N Day (Staff)" userId="ca5b3fc2-3fb0-450a-baab-4a6d997cab41" providerId="ADAL" clId="{629A3A29-0A05-EA40-8D87-ED76CE264EF9}" dt="2022-10-14T19:21:21.590" v="2472"/>
          <ac:picMkLst>
            <pc:docMk/>
            <pc:sldMk cId="3925450947" sldId="296"/>
            <ac:picMk id="36" creationId="{B1009DBD-E1BD-B25A-6F31-E8355C165363}"/>
          </ac:picMkLst>
        </pc:picChg>
        <pc:picChg chg="add del mod">
          <ac:chgData name="N Day (Staff)" userId="ca5b3fc2-3fb0-450a-baab-4a6d997cab41" providerId="ADAL" clId="{629A3A29-0A05-EA40-8D87-ED76CE264EF9}" dt="2022-10-14T19:21:21.590" v="2472"/>
          <ac:picMkLst>
            <pc:docMk/>
            <pc:sldMk cId="3925450947" sldId="296"/>
            <ac:picMk id="37" creationId="{700C772E-F85C-9BBB-47DB-99ECDA417AA9}"/>
          </ac:picMkLst>
        </pc:picChg>
        <pc:picChg chg="add del mod">
          <ac:chgData name="N Day (Staff)" userId="ca5b3fc2-3fb0-450a-baab-4a6d997cab41" providerId="ADAL" clId="{629A3A29-0A05-EA40-8D87-ED76CE264EF9}" dt="2022-10-14T19:21:21.590" v="2472"/>
          <ac:picMkLst>
            <pc:docMk/>
            <pc:sldMk cId="3925450947" sldId="296"/>
            <ac:picMk id="38" creationId="{90A3377A-8EF1-9E51-1898-0651F78962FA}"/>
          </ac:picMkLst>
        </pc:picChg>
        <pc:picChg chg="add del mod">
          <ac:chgData name="N Day (Staff)" userId="ca5b3fc2-3fb0-450a-baab-4a6d997cab41" providerId="ADAL" clId="{629A3A29-0A05-EA40-8D87-ED76CE264EF9}" dt="2022-10-14T19:21:21.590" v="2472"/>
          <ac:picMkLst>
            <pc:docMk/>
            <pc:sldMk cId="3925450947" sldId="296"/>
            <ac:picMk id="39" creationId="{6DE2FDFC-5952-4443-86C0-0B2A79618531}"/>
          </ac:picMkLst>
        </pc:picChg>
        <pc:picChg chg="add mod">
          <ac:chgData name="N Day (Staff)" userId="ca5b3fc2-3fb0-450a-baab-4a6d997cab41" providerId="ADAL" clId="{629A3A29-0A05-EA40-8D87-ED76CE264EF9}" dt="2022-10-14T19:21:21.625" v="2473"/>
          <ac:picMkLst>
            <pc:docMk/>
            <pc:sldMk cId="3925450947" sldId="296"/>
            <ac:picMk id="70" creationId="{6DA0A84F-9674-24B0-7EAC-7849483EDDA5}"/>
          </ac:picMkLst>
        </pc:picChg>
        <pc:picChg chg="add mod">
          <ac:chgData name="N Day (Staff)" userId="ca5b3fc2-3fb0-450a-baab-4a6d997cab41" providerId="ADAL" clId="{629A3A29-0A05-EA40-8D87-ED76CE264EF9}" dt="2022-10-14T19:21:21.625" v="2473"/>
          <ac:picMkLst>
            <pc:docMk/>
            <pc:sldMk cId="3925450947" sldId="296"/>
            <ac:picMk id="71" creationId="{6D9ECBC2-AD34-2666-CFB0-97E249AC8407}"/>
          </ac:picMkLst>
        </pc:picChg>
        <pc:picChg chg="add mod">
          <ac:chgData name="N Day (Staff)" userId="ca5b3fc2-3fb0-450a-baab-4a6d997cab41" providerId="ADAL" clId="{629A3A29-0A05-EA40-8D87-ED76CE264EF9}" dt="2022-10-14T19:22:31.688" v="2490" actId="1036"/>
          <ac:picMkLst>
            <pc:docMk/>
            <pc:sldMk cId="3925450947" sldId="296"/>
            <ac:picMk id="74" creationId="{917A75AB-8A93-5052-F39B-7547E049F839}"/>
          </ac:picMkLst>
        </pc:picChg>
        <pc:picChg chg="add mod">
          <ac:chgData name="N Day (Staff)" userId="ca5b3fc2-3fb0-450a-baab-4a6d997cab41" providerId="ADAL" clId="{629A3A29-0A05-EA40-8D87-ED76CE264EF9}" dt="2022-10-14T19:22:31.688" v="2490" actId="1036"/>
          <ac:picMkLst>
            <pc:docMk/>
            <pc:sldMk cId="3925450947" sldId="296"/>
            <ac:picMk id="75" creationId="{B54C7D0B-4450-7DD8-9B33-00B29D15F45B}"/>
          </ac:picMkLst>
        </pc:picChg>
        <pc:picChg chg="add mod">
          <ac:chgData name="N Day (Staff)" userId="ca5b3fc2-3fb0-450a-baab-4a6d997cab41" providerId="ADAL" clId="{629A3A29-0A05-EA40-8D87-ED76CE264EF9}" dt="2022-10-14T19:22:31.688" v="2490" actId="1036"/>
          <ac:picMkLst>
            <pc:docMk/>
            <pc:sldMk cId="3925450947" sldId="296"/>
            <ac:picMk id="76" creationId="{9FC1B4D7-3A50-44AF-2C0C-E0FDBC3ACBFE}"/>
          </ac:picMkLst>
        </pc:picChg>
        <pc:picChg chg="add mod">
          <ac:chgData name="N Day (Staff)" userId="ca5b3fc2-3fb0-450a-baab-4a6d997cab41" providerId="ADAL" clId="{629A3A29-0A05-EA40-8D87-ED76CE264EF9}" dt="2022-10-14T19:22:31.688" v="2490" actId="1036"/>
          <ac:picMkLst>
            <pc:docMk/>
            <pc:sldMk cId="3925450947" sldId="296"/>
            <ac:picMk id="77" creationId="{340C1EC9-10A2-FCB8-7593-5D1584E127E4}"/>
          </ac:picMkLst>
        </pc:picChg>
        <pc:picChg chg="add mod">
          <ac:chgData name="N Day (Staff)" userId="ca5b3fc2-3fb0-450a-baab-4a6d997cab41" providerId="ADAL" clId="{629A3A29-0A05-EA40-8D87-ED76CE264EF9}" dt="2022-10-14T19:22:31.688" v="2490" actId="1036"/>
          <ac:picMkLst>
            <pc:docMk/>
            <pc:sldMk cId="3925450947" sldId="296"/>
            <ac:picMk id="78" creationId="{590B0CD9-163A-FF89-9AC9-23F655FEA15F}"/>
          </ac:picMkLst>
        </pc:picChg>
        <pc:cxnChg chg="del">
          <ac:chgData name="N Day (Staff)" userId="ca5b3fc2-3fb0-450a-baab-4a6d997cab41" providerId="ADAL" clId="{629A3A29-0A05-EA40-8D87-ED76CE264EF9}" dt="2022-10-14T19:21:17.215" v="2470" actId="478"/>
          <ac:cxnSpMkLst>
            <pc:docMk/>
            <pc:sldMk cId="3925450947" sldId="296"/>
            <ac:cxnSpMk id="40" creationId="{AE449518-9E49-DBAB-0251-B7D375C7F8FB}"/>
          </ac:cxnSpMkLst>
        </pc:cxnChg>
        <pc:cxnChg chg="del">
          <ac:chgData name="N Day (Staff)" userId="ca5b3fc2-3fb0-450a-baab-4a6d997cab41" providerId="ADAL" clId="{629A3A29-0A05-EA40-8D87-ED76CE264EF9}" dt="2022-10-14T19:21:17.215" v="2470" actId="478"/>
          <ac:cxnSpMkLst>
            <pc:docMk/>
            <pc:sldMk cId="3925450947" sldId="296"/>
            <ac:cxnSpMk id="41" creationId="{C2D49254-4FC7-7899-1883-29B81ACE1606}"/>
          </ac:cxnSpMkLst>
        </pc:cxnChg>
        <pc:cxnChg chg="del">
          <ac:chgData name="N Day (Staff)" userId="ca5b3fc2-3fb0-450a-baab-4a6d997cab41" providerId="ADAL" clId="{629A3A29-0A05-EA40-8D87-ED76CE264EF9}" dt="2022-10-14T19:21:17.215" v="2470" actId="478"/>
          <ac:cxnSpMkLst>
            <pc:docMk/>
            <pc:sldMk cId="3925450947" sldId="296"/>
            <ac:cxnSpMk id="42" creationId="{7CB8E473-EC5C-DD52-AAEA-09D1FF9D62EE}"/>
          </ac:cxnSpMkLst>
        </pc:cxnChg>
        <pc:cxnChg chg="add del mod">
          <ac:chgData name="N Day (Staff)" userId="ca5b3fc2-3fb0-450a-baab-4a6d997cab41" providerId="ADAL" clId="{629A3A29-0A05-EA40-8D87-ED76CE264EF9}" dt="2022-10-14T19:21:21.590" v="2472"/>
          <ac:cxnSpMkLst>
            <pc:docMk/>
            <pc:sldMk cId="3925450947" sldId="296"/>
            <ac:cxnSpMk id="48" creationId="{6EF2A6E2-D94E-6514-8C6D-6BC519DAB2B1}"/>
          </ac:cxnSpMkLst>
        </pc:cxnChg>
        <pc:cxnChg chg="add del mod">
          <ac:chgData name="N Day (Staff)" userId="ca5b3fc2-3fb0-450a-baab-4a6d997cab41" providerId="ADAL" clId="{629A3A29-0A05-EA40-8D87-ED76CE264EF9}" dt="2022-10-14T19:21:21.590" v="2472"/>
          <ac:cxnSpMkLst>
            <pc:docMk/>
            <pc:sldMk cId="3925450947" sldId="296"/>
            <ac:cxnSpMk id="49" creationId="{19119936-B201-5CF7-541F-2A72E1DC9359}"/>
          </ac:cxnSpMkLst>
        </pc:cxnChg>
        <pc:cxnChg chg="add del mod">
          <ac:chgData name="N Day (Staff)" userId="ca5b3fc2-3fb0-450a-baab-4a6d997cab41" providerId="ADAL" clId="{629A3A29-0A05-EA40-8D87-ED76CE264EF9}" dt="2022-10-14T19:21:21.590" v="2472"/>
          <ac:cxnSpMkLst>
            <pc:docMk/>
            <pc:sldMk cId="3925450947" sldId="296"/>
            <ac:cxnSpMk id="50" creationId="{98B75E29-D36E-24E5-46E3-4718C49B754E}"/>
          </ac:cxnSpMkLst>
        </pc:cxnChg>
        <pc:cxnChg chg="add mod">
          <ac:chgData name="N Day (Staff)" userId="ca5b3fc2-3fb0-450a-baab-4a6d997cab41" providerId="ADAL" clId="{629A3A29-0A05-EA40-8D87-ED76CE264EF9}" dt="2022-10-14T19:21:21.625" v="2473"/>
          <ac:cxnSpMkLst>
            <pc:docMk/>
            <pc:sldMk cId="3925450947" sldId="296"/>
            <ac:cxnSpMk id="80" creationId="{288C9BBA-6369-7766-B8A1-33B342AFD2D6}"/>
          </ac:cxnSpMkLst>
        </pc:cxnChg>
        <pc:cxnChg chg="add mod">
          <ac:chgData name="N Day (Staff)" userId="ca5b3fc2-3fb0-450a-baab-4a6d997cab41" providerId="ADAL" clId="{629A3A29-0A05-EA40-8D87-ED76CE264EF9}" dt="2022-10-14T19:21:21.625" v="2473"/>
          <ac:cxnSpMkLst>
            <pc:docMk/>
            <pc:sldMk cId="3925450947" sldId="296"/>
            <ac:cxnSpMk id="81" creationId="{0D06F6FC-8355-8045-F789-05F3BE4DBE0F}"/>
          </ac:cxnSpMkLst>
        </pc:cxnChg>
        <pc:cxnChg chg="add mod">
          <ac:chgData name="N Day (Staff)" userId="ca5b3fc2-3fb0-450a-baab-4a6d997cab41" providerId="ADAL" clId="{629A3A29-0A05-EA40-8D87-ED76CE264EF9}" dt="2022-10-14T19:21:21.625" v="2473"/>
          <ac:cxnSpMkLst>
            <pc:docMk/>
            <pc:sldMk cId="3925450947" sldId="296"/>
            <ac:cxnSpMk id="82" creationId="{30793BE4-D461-910F-000E-302F59619565}"/>
          </ac:cxnSpMkLst>
        </pc:cxnChg>
      </pc:sldChg>
      <pc:sldChg chg="addSp delSp modSp add mod modTransition modAnim">
        <pc:chgData name="N Day (Staff)" userId="ca5b3fc2-3fb0-450a-baab-4a6d997cab41" providerId="ADAL" clId="{629A3A29-0A05-EA40-8D87-ED76CE264EF9}" dt="2022-10-15T05:53:40.492" v="9446"/>
        <pc:sldMkLst>
          <pc:docMk/>
          <pc:sldMk cId="2786313971" sldId="297"/>
        </pc:sldMkLst>
        <pc:spChg chg="mod">
          <ac:chgData name="N Day (Staff)" userId="ca5b3fc2-3fb0-450a-baab-4a6d997cab41" providerId="ADAL" clId="{629A3A29-0A05-EA40-8D87-ED76CE264EF9}" dt="2022-10-14T23:18:47.881" v="6192" actId="404"/>
          <ac:spMkLst>
            <pc:docMk/>
            <pc:sldMk cId="2786313971" sldId="297"/>
            <ac:spMk id="5" creationId="{7FB6E989-BA03-8ACF-10DF-8FAD94C48DDF}"/>
          </ac:spMkLst>
        </pc:spChg>
        <pc:spChg chg="add mod">
          <ac:chgData name="N Day (Staff)" userId="ca5b3fc2-3fb0-450a-baab-4a6d997cab41" providerId="ADAL" clId="{629A3A29-0A05-EA40-8D87-ED76CE264EF9}" dt="2022-10-14T23:17:02.349" v="6178" actId="1582"/>
          <ac:spMkLst>
            <pc:docMk/>
            <pc:sldMk cId="2786313971" sldId="297"/>
            <ac:spMk id="13" creationId="{A1802B52-FDD1-A8FD-205D-082DFD6B9BA5}"/>
          </ac:spMkLst>
        </pc:spChg>
        <pc:spChg chg="del">
          <ac:chgData name="N Day (Staff)" userId="ca5b3fc2-3fb0-450a-baab-4a6d997cab41" providerId="ADAL" clId="{629A3A29-0A05-EA40-8D87-ED76CE264EF9}" dt="2022-10-14T19:23:25.282" v="2494" actId="478"/>
          <ac:spMkLst>
            <pc:docMk/>
            <pc:sldMk cId="2786313971" sldId="297"/>
            <ac:spMk id="16" creationId="{CD610097-EC03-5056-70E9-80BC63A5DD81}"/>
          </ac:spMkLst>
        </pc:spChg>
        <pc:spChg chg="del">
          <ac:chgData name="N Day (Staff)" userId="ca5b3fc2-3fb0-450a-baab-4a6d997cab41" providerId="ADAL" clId="{629A3A29-0A05-EA40-8D87-ED76CE264EF9}" dt="2022-10-14T19:23:25.282" v="2494" actId="478"/>
          <ac:spMkLst>
            <pc:docMk/>
            <pc:sldMk cId="2786313971" sldId="297"/>
            <ac:spMk id="18" creationId="{FDF7EA7B-09D7-19C2-4063-2DB6C72C25AA}"/>
          </ac:spMkLst>
        </pc:spChg>
        <pc:spChg chg="del">
          <ac:chgData name="N Day (Staff)" userId="ca5b3fc2-3fb0-450a-baab-4a6d997cab41" providerId="ADAL" clId="{629A3A29-0A05-EA40-8D87-ED76CE264EF9}" dt="2022-10-14T19:23:25.282" v="2494" actId="478"/>
          <ac:spMkLst>
            <pc:docMk/>
            <pc:sldMk cId="2786313971" sldId="297"/>
            <ac:spMk id="19" creationId="{CEE61C3B-659A-3CD1-BFD8-0900D503EAC9}"/>
          </ac:spMkLst>
        </pc:spChg>
        <pc:spChg chg="del">
          <ac:chgData name="N Day (Staff)" userId="ca5b3fc2-3fb0-450a-baab-4a6d997cab41" providerId="ADAL" clId="{629A3A29-0A05-EA40-8D87-ED76CE264EF9}" dt="2022-10-14T19:23:25.282" v="2494" actId="478"/>
          <ac:spMkLst>
            <pc:docMk/>
            <pc:sldMk cId="2786313971" sldId="297"/>
            <ac:spMk id="20" creationId="{8D37DAF7-52A8-4846-CD96-E4118026C21B}"/>
          </ac:spMkLst>
        </pc:spChg>
        <pc:spChg chg="del">
          <ac:chgData name="N Day (Staff)" userId="ca5b3fc2-3fb0-450a-baab-4a6d997cab41" providerId="ADAL" clId="{629A3A29-0A05-EA40-8D87-ED76CE264EF9}" dt="2022-10-14T19:23:25.282" v="2494" actId="478"/>
          <ac:spMkLst>
            <pc:docMk/>
            <pc:sldMk cId="2786313971" sldId="297"/>
            <ac:spMk id="21" creationId="{A6468119-6AB0-4A83-7011-C12B9522C931}"/>
          </ac:spMkLst>
        </pc:spChg>
        <pc:spChg chg="del">
          <ac:chgData name="N Day (Staff)" userId="ca5b3fc2-3fb0-450a-baab-4a6d997cab41" providerId="ADAL" clId="{629A3A29-0A05-EA40-8D87-ED76CE264EF9}" dt="2022-10-14T19:23:25.282" v="2494" actId="478"/>
          <ac:spMkLst>
            <pc:docMk/>
            <pc:sldMk cId="2786313971" sldId="297"/>
            <ac:spMk id="23" creationId="{8410A475-2104-F87D-AB6D-8AFC37193523}"/>
          </ac:spMkLst>
        </pc:spChg>
        <pc:spChg chg="add del mod">
          <ac:chgData name="N Day (Staff)" userId="ca5b3fc2-3fb0-450a-baab-4a6d997cab41" providerId="ADAL" clId="{629A3A29-0A05-EA40-8D87-ED76CE264EF9}" dt="2022-10-14T23:18:18.795" v="6187"/>
          <ac:spMkLst>
            <pc:docMk/>
            <pc:sldMk cId="2786313971" sldId="297"/>
            <ac:spMk id="26" creationId="{F28619DE-7375-3661-71C5-A3B435F33E23}"/>
          </ac:spMkLst>
        </pc:spChg>
        <pc:spChg chg="add del">
          <ac:chgData name="N Day (Staff)" userId="ca5b3fc2-3fb0-450a-baab-4a6d997cab41" providerId="ADAL" clId="{629A3A29-0A05-EA40-8D87-ED76CE264EF9}" dt="2022-10-14T23:19:39.656" v="6194"/>
          <ac:spMkLst>
            <pc:docMk/>
            <pc:sldMk cId="2786313971" sldId="297"/>
            <ac:spMk id="32" creationId="{776441AF-07A6-F6D1-0329-9C428CD829EF}"/>
          </ac:spMkLst>
        </pc:spChg>
        <pc:grpChg chg="del">
          <ac:chgData name="N Day (Staff)" userId="ca5b3fc2-3fb0-450a-baab-4a6d997cab41" providerId="ADAL" clId="{629A3A29-0A05-EA40-8D87-ED76CE264EF9}" dt="2022-10-14T19:23:25.282" v="2494" actId="478"/>
          <ac:grpSpMkLst>
            <pc:docMk/>
            <pc:sldMk cId="2786313971" sldId="297"/>
            <ac:grpSpMk id="11" creationId="{455581DF-BE4B-A9EE-58D8-C73191BD8489}"/>
          </ac:grpSpMkLst>
        </pc:grpChg>
        <pc:graphicFrameChg chg="mod modGraphic">
          <ac:chgData name="N Day (Staff)" userId="ca5b3fc2-3fb0-450a-baab-4a6d997cab41" providerId="ADAL" clId="{629A3A29-0A05-EA40-8D87-ED76CE264EF9}" dt="2022-10-14T23:56:10.155" v="8158"/>
          <ac:graphicFrameMkLst>
            <pc:docMk/>
            <pc:sldMk cId="2786313971" sldId="297"/>
            <ac:graphicFrameMk id="4" creationId="{15E657E0-98F3-0BCB-1671-AC49D0D2EB71}"/>
          </ac:graphicFrameMkLst>
        </pc:graphicFrameChg>
        <pc:graphicFrameChg chg="del">
          <ac:chgData name="N Day (Staff)" userId="ca5b3fc2-3fb0-450a-baab-4a6d997cab41" providerId="ADAL" clId="{629A3A29-0A05-EA40-8D87-ED76CE264EF9}" dt="2022-10-14T19:23:25.282" v="2494" actId="478"/>
          <ac:graphicFrameMkLst>
            <pc:docMk/>
            <pc:sldMk cId="2786313971" sldId="297"/>
            <ac:graphicFrameMk id="25" creationId="{690DD868-2C52-8ABF-5B14-DAACDFE1D3C2}"/>
          </ac:graphicFrameMkLst>
        </pc:graphicFrameChg>
        <pc:picChg chg="add mod">
          <ac:chgData name="N Day (Staff)" userId="ca5b3fc2-3fb0-450a-baab-4a6d997cab41" providerId="ADAL" clId="{629A3A29-0A05-EA40-8D87-ED76CE264EF9}" dt="2022-10-14T23:18:26.435" v="6191" actId="14100"/>
          <ac:picMkLst>
            <pc:docMk/>
            <pc:sldMk cId="2786313971" sldId="297"/>
            <ac:picMk id="31" creationId="{953CDCD1-0AE1-AF2F-DAF2-DBCCEEFBA441}"/>
          </ac:picMkLst>
        </pc:picChg>
        <pc:picChg chg="add mod">
          <ac:chgData name="N Day (Staff)" userId="ca5b3fc2-3fb0-450a-baab-4a6d997cab41" providerId="ADAL" clId="{629A3A29-0A05-EA40-8D87-ED76CE264EF9}" dt="2022-10-14T23:21:45.890" v="6266" actId="1035"/>
          <ac:picMkLst>
            <pc:docMk/>
            <pc:sldMk cId="2786313971" sldId="297"/>
            <ac:picMk id="33" creationId="{C7C9B2CF-85F8-92DD-B0D1-50C0BFCCF6DF}"/>
          </ac:picMkLst>
        </pc:picChg>
        <pc:cxnChg chg="add mod">
          <ac:chgData name="N Day (Staff)" userId="ca5b3fc2-3fb0-450a-baab-4a6d997cab41" providerId="ADAL" clId="{629A3A29-0A05-EA40-8D87-ED76CE264EF9}" dt="2022-10-14T23:16:23.013" v="6166" actId="1582"/>
          <ac:cxnSpMkLst>
            <pc:docMk/>
            <pc:sldMk cId="2786313971" sldId="297"/>
            <ac:cxnSpMk id="7" creationId="{C598F431-F2D8-F6B3-588B-B73527BE7CAE}"/>
          </ac:cxnSpMkLst>
        </pc:cxnChg>
        <pc:cxnChg chg="add mod">
          <ac:chgData name="N Day (Staff)" userId="ca5b3fc2-3fb0-450a-baab-4a6d997cab41" providerId="ADAL" clId="{629A3A29-0A05-EA40-8D87-ED76CE264EF9}" dt="2022-10-14T23:16:32.056" v="6173" actId="14100"/>
          <ac:cxnSpMkLst>
            <pc:docMk/>
            <pc:sldMk cId="2786313971" sldId="297"/>
            <ac:cxnSpMk id="8" creationId="{CDC2DCEA-E819-3792-72AC-6EEA38DEBA78}"/>
          </ac:cxnSpMkLst>
        </pc:cxnChg>
        <pc:cxnChg chg="add mod">
          <ac:chgData name="N Day (Staff)" userId="ca5b3fc2-3fb0-450a-baab-4a6d997cab41" providerId="ADAL" clId="{629A3A29-0A05-EA40-8D87-ED76CE264EF9}" dt="2022-10-14T23:17:17.766" v="6180" actId="1582"/>
          <ac:cxnSpMkLst>
            <pc:docMk/>
            <pc:sldMk cId="2786313971" sldId="297"/>
            <ac:cxnSpMk id="15" creationId="{42DF58DE-031E-1795-E461-C05536329303}"/>
          </ac:cxnSpMkLst>
        </pc:cxnChg>
        <pc:cxnChg chg="add mod">
          <ac:chgData name="N Day (Staff)" userId="ca5b3fc2-3fb0-450a-baab-4a6d997cab41" providerId="ADAL" clId="{629A3A29-0A05-EA40-8D87-ED76CE264EF9}" dt="2022-10-14T23:17:24.794" v="6182" actId="1076"/>
          <ac:cxnSpMkLst>
            <pc:docMk/>
            <pc:sldMk cId="2786313971" sldId="297"/>
            <ac:cxnSpMk id="17" creationId="{DADB9FEB-8321-E6D3-0860-EF4FAFFD36DC}"/>
          </ac:cxnSpMkLst>
        </pc:cxnChg>
        <pc:cxnChg chg="add mod">
          <ac:chgData name="N Day (Staff)" userId="ca5b3fc2-3fb0-450a-baab-4a6d997cab41" providerId="ADAL" clId="{629A3A29-0A05-EA40-8D87-ED76CE264EF9}" dt="2022-10-14T23:17:33.554" v="6185" actId="14100"/>
          <ac:cxnSpMkLst>
            <pc:docMk/>
            <pc:sldMk cId="2786313971" sldId="297"/>
            <ac:cxnSpMk id="22" creationId="{CC764070-F905-AF10-7EF9-8FEF0F16290D}"/>
          </ac:cxnSpMkLst>
        </pc:cxnChg>
        <pc:cxnChg chg="add del mod">
          <ac:chgData name="N Day (Staff)" userId="ca5b3fc2-3fb0-450a-baab-4a6d997cab41" providerId="ADAL" clId="{629A3A29-0A05-EA40-8D87-ED76CE264EF9}" dt="2022-10-14T23:18:18.795" v="6187"/>
          <ac:cxnSpMkLst>
            <pc:docMk/>
            <pc:sldMk cId="2786313971" sldId="297"/>
            <ac:cxnSpMk id="27" creationId="{4F2085BD-BF73-7E9A-881B-9118029019F7}"/>
          </ac:cxnSpMkLst>
        </pc:cxnChg>
        <pc:cxnChg chg="add del mod">
          <ac:chgData name="N Day (Staff)" userId="ca5b3fc2-3fb0-450a-baab-4a6d997cab41" providerId="ADAL" clId="{629A3A29-0A05-EA40-8D87-ED76CE264EF9}" dt="2022-10-14T23:18:18.795" v="6187"/>
          <ac:cxnSpMkLst>
            <pc:docMk/>
            <pc:sldMk cId="2786313971" sldId="297"/>
            <ac:cxnSpMk id="28" creationId="{796F97A3-AF7E-542E-696E-01EB4C573D42}"/>
          </ac:cxnSpMkLst>
        </pc:cxnChg>
        <pc:cxnChg chg="add del mod">
          <ac:chgData name="N Day (Staff)" userId="ca5b3fc2-3fb0-450a-baab-4a6d997cab41" providerId="ADAL" clId="{629A3A29-0A05-EA40-8D87-ED76CE264EF9}" dt="2022-10-14T23:18:18.795" v="6187"/>
          <ac:cxnSpMkLst>
            <pc:docMk/>
            <pc:sldMk cId="2786313971" sldId="297"/>
            <ac:cxnSpMk id="29" creationId="{2255428C-EF51-5D20-35F5-039839A1A3D1}"/>
          </ac:cxnSpMkLst>
        </pc:cxnChg>
        <pc:cxnChg chg="add del mod">
          <ac:chgData name="N Day (Staff)" userId="ca5b3fc2-3fb0-450a-baab-4a6d997cab41" providerId="ADAL" clId="{629A3A29-0A05-EA40-8D87-ED76CE264EF9}" dt="2022-10-14T23:18:18.795" v="6187"/>
          <ac:cxnSpMkLst>
            <pc:docMk/>
            <pc:sldMk cId="2786313971" sldId="297"/>
            <ac:cxnSpMk id="30" creationId="{FF1F8027-B953-A02F-1065-AB7F9B5950BB}"/>
          </ac:cxnSpMkLst>
        </pc:cxnChg>
        <pc:cxnChg chg="add mod">
          <ac:chgData name="N Day (Staff)" userId="ca5b3fc2-3fb0-450a-baab-4a6d997cab41" providerId="ADAL" clId="{629A3A29-0A05-EA40-8D87-ED76CE264EF9}" dt="2022-10-14T23:21:45.890" v="6266" actId="1035"/>
          <ac:cxnSpMkLst>
            <pc:docMk/>
            <pc:sldMk cId="2786313971" sldId="297"/>
            <ac:cxnSpMk id="34" creationId="{819E1186-0A59-7A96-62B9-E5F289849760}"/>
          </ac:cxnSpMkLst>
        </pc:cxnChg>
        <pc:cxnChg chg="add mod">
          <ac:chgData name="N Day (Staff)" userId="ca5b3fc2-3fb0-450a-baab-4a6d997cab41" providerId="ADAL" clId="{629A3A29-0A05-EA40-8D87-ED76CE264EF9}" dt="2022-10-14T23:21:45.890" v="6266" actId="1035"/>
          <ac:cxnSpMkLst>
            <pc:docMk/>
            <pc:sldMk cId="2786313971" sldId="297"/>
            <ac:cxnSpMk id="40" creationId="{A9B99195-B853-8E28-1785-57D8BF8C8045}"/>
          </ac:cxnSpMkLst>
        </pc:cxnChg>
        <pc:cxnChg chg="add mod">
          <ac:chgData name="N Day (Staff)" userId="ca5b3fc2-3fb0-450a-baab-4a6d997cab41" providerId="ADAL" clId="{629A3A29-0A05-EA40-8D87-ED76CE264EF9}" dt="2022-10-14T23:21:45.890" v="6266" actId="1035"/>
          <ac:cxnSpMkLst>
            <pc:docMk/>
            <pc:sldMk cId="2786313971" sldId="297"/>
            <ac:cxnSpMk id="42" creationId="{F2B64D93-C392-D78D-FAF9-C0FB7B44BD14}"/>
          </ac:cxnSpMkLst>
        </pc:cxnChg>
      </pc:sldChg>
      <pc:sldChg chg="modSp add mod ord modTransition">
        <pc:chgData name="N Day (Staff)" userId="ca5b3fc2-3fb0-450a-baab-4a6d997cab41" providerId="ADAL" clId="{629A3A29-0A05-EA40-8D87-ED76CE264EF9}" dt="2022-10-18T09:07:13.522" v="9718" actId="20577"/>
        <pc:sldMkLst>
          <pc:docMk/>
          <pc:sldMk cId="2706447733" sldId="298"/>
        </pc:sldMkLst>
        <pc:spChg chg="mod">
          <ac:chgData name="N Day (Staff)" userId="ca5b3fc2-3fb0-450a-baab-4a6d997cab41" providerId="ADAL" clId="{629A3A29-0A05-EA40-8D87-ED76CE264EF9}" dt="2022-10-14T23:40:20.010" v="7362" actId="1036"/>
          <ac:spMkLst>
            <pc:docMk/>
            <pc:sldMk cId="2706447733" sldId="298"/>
            <ac:spMk id="5" creationId="{7FB6E989-BA03-8ACF-10DF-8FAD94C48DDF}"/>
          </ac:spMkLst>
        </pc:spChg>
        <pc:graphicFrameChg chg="mod modGraphic">
          <ac:chgData name="N Day (Staff)" userId="ca5b3fc2-3fb0-450a-baab-4a6d997cab41" providerId="ADAL" clId="{629A3A29-0A05-EA40-8D87-ED76CE264EF9}" dt="2022-10-18T09:07:13.522" v="9718" actId="20577"/>
          <ac:graphicFrameMkLst>
            <pc:docMk/>
            <pc:sldMk cId="2706447733" sldId="298"/>
            <ac:graphicFrameMk id="4" creationId="{15E657E0-98F3-0BCB-1671-AC49D0D2EB71}"/>
          </ac:graphicFrameMkLst>
        </pc:graphicFrameChg>
      </pc:sldChg>
      <pc:sldChg chg="modSp add mod ord modTransition modAnim">
        <pc:chgData name="N Day (Staff)" userId="ca5b3fc2-3fb0-450a-baab-4a6d997cab41" providerId="ADAL" clId="{629A3A29-0A05-EA40-8D87-ED76CE264EF9}" dt="2022-10-15T05:53:40.492" v="9446"/>
        <pc:sldMkLst>
          <pc:docMk/>
          <pc:sldMk cId="4257175992" sldId="299"/>
        </pc:sldMkLst>
        <pc:spChg chg="mod">
          <ac:chgData name="N Day (Staff)" userId="ca5b3fc2-3fb0-450a-baab-4a6d997cab41" providerId="ADAL" clId="{629A3A29-0A05-EA40-8D87-ED76CE264EF9}" dt="2022-10-14T23:54:20.092" v="8152" actId="20577"/>
          <ac:spMkLst>
            <pc:docMk/>
            <pc:sldMk cId="4257175992" sldId="299"/>
            <ac:spMk id="5" creationId="{7FB6E989-BA03-8ACF-10DF-8FAD94C48DDF}"/>
          </ac:spMkLst>
        </pc:spChg>
        <pc:graphicFrameChg chg="mod modGraphic">
          <ac:chgData name="N Day (Staff)" userId="ca5b3fc2-3fb0-450a-baab-4a6d997cab41" providerId="ADAL" clId="{629A3A29-0A05-EA40-8D87-ED76CE264EF9}" dt="2022-10-14T23:56:04.100" v="8157"/>
          <ac:graphicFrameMkLst>
            <pc:docMk/>
            <pc:sldMk cId="4257175992" sldId="299"/>
            <ac:graphicFrameMk id="4" creationId="{15E657E0-98F3-0BCB-1671-AC49D0D2EB71}"/>
          </ac:graphicFrameMkLst>
        </pc:graphicFrameChg>
      </pc:sldChg>
      <pc:sldChg chg="modSp add del mod modTransition">
        <pc:chgData name="N Day (Staff)" userId="ca5b3fc2-3fb0-450a-baab-4a6d997cab41" providerId="ADAL" clId="{629A3A29-0A05-EA40-8D87-ED76CE264EF9}" dt="2022-10-14T23:37:39.802" v="7152" actId="2696"/>
        <pc:sldMkLst>
          <pc:docMk/>
          <pc:sldMk cId="3334507427" sldId="300"/>
        </pc:sldMkLst>
        <pc:spChg chg="mod">
          <ac:chgData name="N Day (Staff)" userId="ca5b3fc2-3fb0-450a-baab-4a6d997cab41" providerId="ADAL" clId="{629A3A29-0A05-EA40-8D87-ED76CE264EF9}" dt="2022-10-14T19:28:30.982" v="2545" actId="20577"/>
          <ac:spMkLst>
            <pc:docMk/>
            <pc:sldMk cId="3334507427" sldId="300"/>
            <ac:spMk id="5" creationId="{7FB6E989-BA03-8ACF-10DF-8FAD94C48DDF}"/>
          </ac:spMkLst>
        </pc:spChg>
      </pc:sldChg>
      <pc:sldChg chg="modSp add del mod modTransition">
        <pc:chgData name="N Day (Staff)" userId="ca5b3fc2-3fb0-450a-baab-4a6d997cab41" providerId="ADAL" clId="{629A3A29-0A05-EA40-8D87-ED76CE264EF9}" dt="2022-10-15T00:03:34.956" v="8515" actId="2696"/>
        <pc:sldMkLst>
          <pc:docMk/>
          <pc:sldMk cId="3151433267" sldId="301"/>
        </pc:sldMkLst>
        <pc:spChg chg="mod">
          <ac:chgData name="N Day (Staff)" userId="ca5b3fc2-3fb0-450a-baab-4a6d997cab41" providerId="ADAL" clId="{629A3A29-0A05-EA40-8D87-ED76CE264EF9}" dt="2022-10-14T19:36:34.647" v="2557" actId="20577"/>
          <ac:spMkLst>
            <pc:docMk/>
            <pc:sldMk cId="3151433267" sldId="301"/>
            <ac:spMk id="4" creationId="{012CF918-2F7D-4356-EE48-563AA4D007CC}"/>
          </ac:spMkLst>
        </pc:spChg>
      </pc:sldChg>
      <pc:sldChg chg="add del">
        <pc:chgData name="N Day (Staff)" userId="ca5b3fc2-3fb0-450a-baab-4a6d997cab41" providerId="ADAL" clId="{629A3A29-0A05-EA40-8D87-ED76CE264EF9}" dt="2022-10-14T19:28:45.108" v="2547" actId="2696"/>
        <pc:sldMkLst>
          <pc:docMk/>
          <pc:sldMk cId="3285355792" sldId="301"/>
        </pc:sldMkLst>
      </pc:sldChg>
      <pc:sldChg chg="modSp add del mod modTransition">
        <pc:chgData name="N Day (Staff)" userId="ca5b3fc2-3fb0-450a-baab-4a6d997cab41" providerId="ADAL" clId="{629A3A29-0A05-EA40-8D87-ED76CE264EF9}" dt="2022-10-14T23:37:40.629" v="7153" actId="2696"/>
        <pc:sldMkLst>
          <pc:docMk/>
          <pc:sldMk cId="4184191825" sldId="302"/>
        </pc:sldMkLst>
        <pc:spChg chg="mod">
          <ac:chgData name="N Day (Staff)" userId="ca5b3fc2-3fb0-450a-baab-4a6d997cab41" providerId="ADAL" clId="{629A3A29-0A05-EA40-8D87-ED76CE264EF9}" dt="2022-10-14T19:37:11.123" v="2566" actId="20577"/>
          <ac:spMkLst>
            <pc:docMk/>
            <pc:sldMk cId="4184191825" sldId="302"/>
            <ac:spMk id="5" creationId="{7FB6E989-BA03-8ACF-10DF-8FAD94C48DDF}"/>
          </ac:spMkLst>
        </pc:spChg>
      </pc:sldChg>
      <pc:sldChg chg="modSp add del modTransition">
        <pc:chgData name="N Day (Staff)" userId="ca5b3fc2-3fb0-450a-baab-4a6d997cab41" providerId="ADAL" clId="{629A3A29-0A05-EA40-8D87-ED76CE264EF9}" dt="2022-10-14T23:44:01.322" v="7740" actId="2696"/>
        <pc:sldMkLst>
          <pc:docMk/>
          <pc:sldMk cId="1234834947" sldId="303"/>
        </pc:sldMkLst>
        <pc:spChg chg="mod">
          <ac:chgData name="N Day (Staff)" userId="ca5b3fc2-3fb0-450a-baab-4a6d997cab41" providerId="ADAL" clId="{629A3A29-0A05-EA40-8D87-ED76CE264EF9}" dt="2022-10-14T19:37:31.029" v="2582" actId="20577"/>
          <ac:spMkLst>
            <pc:docMk/>
            <pc:sldMk cId="1234834947" sldId="303"/>
            <ac:spMk id="5" creationId="{7FB6E989-BA03-8ACF-10DF-8FAD94C48DDF}"/>
          </ac:spMkLst>
        </pc:spChg>
      </pc:sldChg>
      <pc:sldChg chg="addSp delSp modSp add mod modTransition modAnim">
        <pc:chgData name="N Day (Staff)" userId="ca5b3fc2-3fb0-450a-baab-4a6d997cab41" providerId="ADAL" clId="{629A3A29-0A05-EA40-8D87-ED76CE264EF9}" dt="2022-10-15T05:53:40.492" v="9446"/>
        <pc:sldMkLst>
          <pc:docMk/>
          <pc:sldMk cId="3456572948" sldId="304"/>
        </pc:sldMkLst>
        <pc:spChg chg="ord">
          <ac:chgData name="N Day (Staff)" userId="ca5b3fc2-3fb0-450a-baab-4a6d997cab41" providerId="ADAL" clId="{629A3A29-0A05-EA40-8D87-ED76CE264EF9}" dt="2022-10-14T21:19:56.554" v="2980" actId="13244"/>
          <ac:spMkLst>
            <pc:docMk/>
            <pc:sldMk cId="3456572948" sldId="304"/>
            <ac:spMk id="3" creationId="{0D1B8DBA-9BD2-65F8-6105-519E213684C6}"/>
          </ac:spMkLst>
        </pc:spChg>
        <pc:spChg chg="add mod">
          <ac:chgData name="N Day (Staff)" userId="ca5b3fc2-3fb0-450a-baab-4a6d997cab41" providerId="ADAL" clId="{629A3A29-0A05-EA40-8D87-ED76CE264EF9}" dt="2022-10-14T21:15:47.549" v="2925" actId="14100"/>
          <ac:spMkLst>
            <pc:docMk/>
            <pc:sldMk cId="3456572948" sldId="304"/>
            <ac:spMk id="5" creationId="{F18C3A6C-A644-D9A2-E1CA-ACAB9D7756FF}"/>
          </ac:spMkLst>
        </pc:spChg>
        <pc:spChg chg="add mod">
          <ac:chgData name="N Day (Staff)" userId="ca5b3fc2-3fb0-450a-baab-4a6d997cab41" providerId="ADAL" clId="{629A3A29-0A05-EA40-8D87-ED76CE264EF9}" dt="2022-10-14T21:15:47.549" v="2925" actId="14100"/>
          <ac:spMkLst>
            <pc:docMk/>
            <pc:sldMk cId="3456572948" sldId="304"/>
            <ac:spMk id="6" creationId="{7700F3A7-C80F-F0F0-B28D-22410D706F8C}"/>
          </ac:spMkLst>
        </pc:spChg>
        <pc:spChg chg="add mod">
          <ac:chgData name="N Day (Staff)" userId="ca5b3fc2-3fb0-450a-baab-4a6d997cab41" providerId="ADAL" clId="{629A3A29-0A05-EA40-8D87-ED76CE264EF9}" dt="2022-10-14T21:04:55.451" v="2653" actId="20577"/>
          <ac:spMkLst>
            <pc:docMk/>
            <pc:sldMk cId="3456572948" sldId="304"/>
            <ac:spMk id="7" creationId="{09EC3C4A-04A3-6551-9887-4199541D89B2}"/>
          </ac:spMkLst>
        </pc:spChg>
        <pc:spChg chg="add mod">
          <ac:chgData name="N Day (Staff)" userId="ca5b3fc2-3fb0-450a-baab-4a6d997cab41" providerId="ADAL" clId="{629A3A29-0A05-EA40-8D87-ED76CE264EF9}" dt="2022-10-14T21:12:12.079" v="2777" actId="1035"/>
          <ac:spMkLst>
            <pc:docMk/>
            <pc:sldMk cId="3456572948" sldId="304"/>
            <ac:spMk id="8" creationId="{AFB8518A-2896-D297-9493-F8776A826A45}"/>
          </ac:spMkLst>
        </pc:spChg>
        <pc:spChg chg="mod">
          <ac:chgData name="N Day (Staff)" userId="ca5b3fc2-3fb0-450a-baab-4a6d997cab41" providerId="ADAL" clId="{629A3A29-0A05-EA40-8D87-ED76CE264EF9}" dt="2022-10-14T21:17:30.133" v="2968" actId="20577"/>
          <ac:spMkLst>
            <pc:docMk/>
            <pc:sldMk cId="3456572948" sldId="304"/>
            <ac:spMk id="9" creationId="{97321358-B27B-8B3D-8B2E-3D3EF2B0D742}"/>
          </ac:spMkLst>
        </pc:spChg>
        <pc:spChg chg="mod">
          <ac:chgData name="N Day (Staff)" userId="ca5b3fc2-3fb0-450a-baab-4a6d997cab41" providerId="ADAL" clId="{629A3A29-0A05-EA40-8D87-ED76CE264EF9}" dt="2022-10-14T21:17:31.462" v="2969" actId="20577"/>
          <ac:spMkLst>
            <pc:docMk/>
            <pc:sldMk cId="3456572948" sldId="304"/>
            <ac:spMk id="10" creationId="{4D248053-4322-8AC1-FA39-D6705BEC51D0}"/>
          </ac:spMkLst>
        </pc:spChg>
        <pc:spChg chg="add mod">
          <ac:chgData name="N Day (Staff)" userId="ca5b3fc2-3fb0-450a-baab-4a6d997cab41" providerId="ADAL" clId="{629A3A29-0A05-EA40-8D87-ED76CE264EF9}" dt="2022-10-14T21:12:19.780" v="2787" actId="1036"/>
          <ac:spMkLst>
            <pc:docMk/>
            <pc:sldMk cId="3456572948" sldId="304"/>
            <ac:spMk id="12" creationId="{00EB94CB-60CE-E617-DD68-BA89CE2A4188}"/>
          </ac:spMkLst>
        </pc:spChg>
        <pc:spChg chg="add del mod">
          <ac:chgData name="N Day (Staff)" userId="ca5b3fc2-3fb0-450a-baab-4a6d997cab41" providerId="ADAL" clId="{629A3A29-0A05-EA40-8D87-ED76CE264EF9}" dt="2022-10-14T21:11:53.757" v="2758" actId="478"/>
          <ac:spMkLst>
            <pc:docMk/>
            <pc:sldMk cId="3456572948" sldId="304"/>
            <ac:spMk id="13" creationId="{066D09D5-DD27-F994-ABB8-670A2F5F6C63}"/>
          </ac:spMkLst>
        </pc:spChg>
        <pc:spChg chg="add del mod">
          <ac:chgData name="N Day (Staff)" userId="ca5b3fc2-3fb0-450a-baab-4a6d997cab41" providerId="ADAL" clId="{629A3A29-0A05-EA40-8D87-ED76CE264EF9}" dt="2022-10-14T21:11:52.733" v="2757" actId="478"/>
          <ac:spMkLst>
            <pc:docMk/>
            <pc:sldMk cId="3456572948" sldId="304"/>
            <ac:spMk id="14" creationId="{151EA648-F068-803E-D1C5-8BE083FE9237}"/>
          </ac:spMkLst>
        </pc:spChg>
        <pc:spChg chg="add mod">
          <ac:chgData name="N Day (Staff)" userId="ca5b3fc2-3fb0-450a-baab-4a6d997cab41" providerId="ADAL" clId="{629A3A29-0A05-EA40-8D87-ED76CE264EF9}" dt="2022-10-14T21:14:10.831" v="2882" actId="14100"/>
          <ac:spMkLst>
            <pc:docMk/>
            <pc:sldMk cId="3456572948" sldId="304"/>
            <ac:spMk id="15" creationId="{ABEC0980-F396-2AF3-EB1F-7D4A55BCE5C0}"/>
          </ac:spMkLst>
        </pc:spChg>
        <pc:spChg chg="add mod">
          <ac:chgData name="N Day (Staff)" userId="ca5b3fc2-3fb0-450a-baab-4a6d997cab41" providerId="ADAL" clId="{629A3A29-0A05-EA40-8D87-ED76CE264EF9}" dt="2022-10-14T21:14:10.831" v="2882" actId="14100"/>
          <ac:spMkLst>
            <pc:docMk/>
            <pc:sldMk cId="3456572948" sldId="304"/>
            <ac:spMk id="17" creationId="{2FD9D92F-25E5-5DC5-47A2-4B79817F77CA}"/>
          </ac:spMkLst>
        </pc:spChg>
        <pc:spChg chg="add mod">
          <ac:chgData name="N Day (Staff)" userId="ca5b3fc2-3fb0-450a-baab-4a6d997cab41" providerId="ADAL" clId="{629A3A29-0A05-EA40-8D87-ED76CE264EF9}" dt="2022-10-14T21:15:23.655" v="2916" actId="14100"/>
          <ac:spMkLst>
            <pc:docMk/>
            <pc:sldMk cId="3456572948" sldId="304"/>
            <ac:spMk id="22" creationId="{116348F5-5634-8812-E56A-438D3CCE17C1}"/>
          </ac:spMkLst>
        </pc:spChg>
        <pc:spChg chg="add mod">
          <ac:chgData name="N Day (Staff)" userId="ca5b3fc2-3fb0-450a-baab-4a6d997cab41" providerId="ADAL" clId="{629A3A29-0A05-EA40-8D87-ED76CE264EF9}" dt="2022-10-14T21:15:31.764" v="2924" actId="20577"/>
          <ac:spMkLst>
            <pc:docMk/>
            <pc:sldMk cId="3456572948" sldId="304"/>
            <ac:spMk id="24" creationId="{757F530E-EA02-79F6-3474-CEFA670773D6}"/>
          </ac:spMkLst>
        </pc:spChg>
        <pc:spChg chg="add mod">
          <ac:chgData name="N Day (Staff)" userId="ca5b3fc2-3fb0-450a-baab-4a6d997cab41" providerId="ADAL" clId="{629A3A29-0A05-EA40-8D87-ED76CE264EF9}" dt="2022-10-14T21:16:41.145" v="2953" actId="20577"/>
          <ac:spMkLst>
            <pc:docMk/>
            <pc:sldMk cId="3456572948" sldId="304"/>
            <ac:spMk id="26" creationId="{1964C626-9795-1A98-3037-5A1C88BB39BE}"/>
          </ac:spMkLst>
        </pc:spChg>
        <pc:spChg chg="add mod">
          <ac:chgData name="N Day (Staff)" userId="ca5b3fc2-3fb0-450a-baab-4a6d997cab41" providerId="ADAL" clId="{629A3A29-0A05-EA40-8D87-ED76CE264EF9}" dt="2022-10-14T21:16:45.121" v="2957" actId="20577"/>
          <ac:spMkLst>
            <pc:docMk/>
            <pc:sldMk cId="3456572948" sldId="304"/>
            <ac:spMk id="27" creationId="{9AFDB460-151A-2860-F5A0-ACD8A2EF877C}"/>
          </ac:spMkLst>
        </pc:spChg>
        <pc:spChg chg="add mod">
          <ac:chgData name="N Day (Staff)" userId="ca5b3fc2-3fb0-450a-baab-4a6d997cab41" providerId="ADAL" clId="{629A3A29-0A05-EA40-8D87-ED76CE264EF9}" dt="2022-10-14T21:19:16.775" v="2977" actId="1076"/>
          <ac:spMkLst>
            <pc:docMk/>
            <pc:sldMk cId="3456572948" sldId="304"/>
            <ac:spMk id="29" creationId="{2A2D0D21-F7E7-6D10-A51A-E88F65D8D248}"/>
          </ac:spMkLst>
        </pc:spChg>
        <pc:grpChg chg="mod">
          <ac:chgData name="N Day (Staff)" userId="ca5b3fc2-3fb0-450a-baab-4a6d997cab41" providerId="ADAL" clId="{629A3A29-0A05-EA40-8D87-ED76CE264EF9}" dt="2022-10-14T21:13:11.771" v="2821" actId="14100"/>
          <ac:grpSpMkLst>
            <pc:docMk/>
            <pc:sldMk cId="3456572948" sldId="304"/>
            <ac:grpSpMk id="11" creationId="{455581DF-BE4B-A9EE-58D8-C73191BD8489}"/>
          </ac:grpSpMkLst>
        </pc:grpChg>
        <pc:graphicFrameChg chg="mod modGraphic">
          <ac:chgData name="N Day (Staff)" userId="ca5b3fc2-3fb0-450a-baab-4a6d997cab41" providerId="ADAL" clId="{629A3A29-0A05-EA40-8D87-ED76CE264EF9}" dt="2022-10-14T23:56:35.748" v="8160"/>
          <ac:graphicFrameMkLst>
            <pc:docMk/>
            <pc:sldMk cId="3456572948" sldId="304"/>
            <ac:graphicFrameMk id="4" creationId="{15E657E0-98F3-0BCB-1671-AC49D0D2EB71}"/>
          </ac:graphicFrameMkLst>
        </pc:graphicFrameChg>
        <pc:picChg chg="mod">
          <ac:chgData name="N Day (Staff)" userId="ca5b3fc2-3fb0-450a-baab-4a6d997cab41" providerId="ADAL" clId="{629A3A29-0A05-EA40-8D87-ED76CE264EF9}" dt="2022-10-14T21:13:11.771" v="2821" actId="14100"/>
          <ac:picMkLst>
            <pc:docMk/>
            <pc:sldMk cId="3456572948" sldId="304"/>
            <ac:picMk id="1032" creationId="{6BC69E2D-C62B-5203-DCFB-0AB13E16D118}"/>
          </ac:picMkLst>
        </pc:picChg>
      </pc:sldChg>
      <pc:sldChg chg="addSp modSp new mod ord modTransition modAnim">
        <pc:chgData name="N Day (Staff)" userId="ca5b3fc2-3fb0-450a-baab-4a6d997cab41" providerId="ADAL" clId="{629A3A29-0A05-EA40-8D87-ED76CE264EF9}" dt="2022-10-15T05:53:40.492" v="9446"/>
        <pc:sldMkLst>
          <pc:docMk/>
          <pc:sldMk cId="2692472436" sldId="305"/>
        </pc:sldMkLst>
        <pc:spChg chg="add mod">
          <ac:chgData name="N Day (Staff)" userId="ca5b3fc2-3fb0-450a-baab-4a6d997cab41" providerId="ADAL" clId="{629A3A29-0A05-EA40-8D87-ED76CE264EF9}" dt="2022-10-14T21:22:30.987" v="3125" actId="20577"/>
          <ac:spMkLst>
            <pc:docMk/>
            <pc:sldMk cId="2692472436" sldId="305"/>
            <ac:spMk id="2" creationId="{7286CF9D-9EAA-C127-0D2A-30F3B12F9D0E}"/>
          </ac:spMkLst>
        </pc:spChg>
        <pc:spChg chg="add mod">
          <ac:chgData name="N Day (Staff)" userId="ca5b3fc2-3fb0-450a-baab-4a6d997cab41" providerId="ADAL" clId="{629A3A29-0A05-EA40-8D87-ED76CE264EF9}" dt="2022-10-14T21:22:27.067" v="3113"/>
          <ac:spMkLst>
            <pc:docMk/>
            <pc:sldMk cId="2692472436" sldId="305"/>
            <ac:spMk id="3" creationId="{445F000F-70B8-6B2C-6F58-6E67097EA9C0}"/>
          </ac:spMkLst>
        </pc:spChg>
        <pc:spChg chg="add mod">
          <ac:chgData name="N Day (Staff)" userId="ca5b3fc2-3fb0-450a-baab-4a6d997cab41" providerId="ADAL" clId="{629A3A29-0A05-EA40-8D87-ED76CE264EF9}" dt="2022-10-14T23:59:02.279" v="8365" actId="14100"/>
          <ac:spMkLst>
            <pc:docMk/>
            <pc:sldMk cId="2692472436" sldId="305"/>
            <ac:spMk id="4" creationId="{EE1C4A34-995B-876E-4068-8EB609D619C7}"/>
          </ac:spMkLst>
        </pc:spChg>
      </pc:sldChg>
      <pc:sldChg chg="modSp add mod modTransition">
        <pc:chgData name="N Day (Staff)" userId="ca5b3fc2-3fb0-450a-baab-4a6d997cab41" providerId="ADAL" clId="{629A3A29-0A05-EA40-8D87-ED76CE264EF9}" dt="2022-10-18T09:06:56.011" v="9712" actId="404"/>
        <pc:sldMkLst>
          <pc:docMk/>
          <pc:sldMk cId="1422256672" sldId="306"/>
        </pc:sldMkLst>
        <pc:spChg chg="mod">
          <ac:chgData name="N Day (Staff)" userId="ca5b3fc2-3fb0-450a-baab-4a6d997cab41" providerId="ADAL" clId="{629A3A29-0A05-EA40-8D87-ED76CE264EF9}" dt="2022-10-15T00:22:10.110" v="9395"/>
          <ac:spMkLst>
            <pc:docMk/>
            <pc:sldMk cId="1422256672" sldId="306"/>
            <ac:spMk id="2" creationId="{0EC65D61-3A94-6173-07C4-D0174B604973}"/>
          </ac:spMkLst>
        </pc:spChg>
        <pc:graphicFrameChg chg="mod modGraphic">
          <ac:chgData name="N Day (Staff)" userId="ca5b3fc2-3fb0-450a-baab-4a6d997cab41" providerId="ADAL" clId="{629A3A29-0A05-EA40-8D87-ED76CE264EF9}" dt="2022-10-18T09:06:56.011" v="9712" actId="404"/>
          <ac:graphicFrameMkLst>
            <pc:docMk/>
            <pc:sldMk cId="1422256672" sldId="306"/>
            <ac:graphicFrameMk id="5" creationId="{BFE53CEE-C04B-86D1-A9FB-DD012BA62E91}"/>
          </ac:graphicFrameMkLst>
        </pc:graphicFrameChg>
      </pc:sldChg>
      <pc:sldChg chg="addSp delSp modSp add mod modTransition">
        <pc:chgData name="N Day (Staff)" userId="ca5b3fc2-3fb0-450a-baab-4a6d997cab41" providerId="ADAL" clId="{629A3A29-0A05-EA40-8D87-ED76CE264EF9}" dt="2022-10-15T13:02:57.971" v="9561" actId="20577"/>
        <pc:sldMkLst>
          <pc:docMk/>
          <pc:sldMk cId="507255699" sldId="307"/>
        </pc:sldMkLst>
        <pc:spChg chg="mod">
          <ac:chgData name="N Day (Staff)" userId="ca5b3fc2-3fb0-450a-baab-4a6d997cab41" providerId="ADAL" clId="{629A3A29-0A05-EA40-8D87-ED76CE264EF9}" dt="2022-10-15T00:22:19.511" v="9397"/>
          <ac:spMkLst>
            <pc:docMk/>
            <pc:sldMk cId="507255699" sldId="307"/>
            <ac:spMk id="2" creationId="{0EC65D61-3A94-6173-07C4-D0174B604973}"/>
          </ac:spMkLst>
        </pc:spChg>
        <pc:graphicFrameChg chg="del mod modGraphic">
          <ac:chgData name="N Day (Staff)" userId="ca5b3fc2-3fb0-450a-baab-4a6d997cab41" providerId="ADAL" clId="{629A3A29-0A05-EA40-8D87-ED76CE264EF9}" dt="2022-10-14T22:20:18.530" v="4940" actId="478"/>
          <ac:graphicFrameMkLst>
            <pc:docMk/>
            <pc:sldMk cId="507255699" sldId="307"/>
            <ac:graphicFrameMk id="5" creationId="{380340D6-9E43-9760-AAAB-B37C4179C336}"/>
          </ac:graphicFrameMkLst>
        </pc:graphicFrameChg>
        <pc:graphicFrameChg chg="add mod">
          <ac:chgData name="N Day (Staff)" userId="ca5b3fc2-3fb0-450a-baab-4a6d997cab41" providerId="ADAL" clId="{629A3A29-0A05-EA40-8D87-ED76CE264EF9}" dt="2022-10-15T13:02:57.971" v="9561" actId="20577"/>
          <ac:graphicFrameMkLst>
            <pc:docMk/>
            <pc:sldMk cId="507255699" sldId="307"/>
            <ac:graphicFrameMk id="6" creationId="{B169CD85-4C19-8790-32F7-669AD4E8FA14}"/>
          </ac:graphicFrameMkLst>
        </pc:graphicFrameChg>
      </pc:sldChg>
      <pc:sldChg chg="modSp add mod modTransition">
        <pc:chgData name="N Day (Staff)" userId="ca5b3fc2-3fb0-450a-baab-4a6d997cab41" providerId="ADAL" clId="{629A3A29-0A05-EA40-8D87-ED76CE264EF9}" dt="2022-10-15T13:03:09.835" v="9563" actId="20577"/>
        <pc:sldMkLst>
          <pc:docMk/>
          <pc:sldMk cId="1446059580" sldId="308"/>
        </pc:sldMkLst>
        <pc:spChg chg="mod">
          <ac:chgData name="N Day (Staff)" userId="ca5b3fc2-3fb0-450a-baab-4a6d997cab41" providerId="ADAL" clId="{629A3A29-0A05-EA40-8D87-ED76CE264EF9}" dt="2022-10-15T00:22:30.039" v="9399"/>
          <ac:spMkLst>
            <pc:docMk/>
            <pc:sldMk cId="1446059580" sldId="308"/>
            <ac:spMk id="2" creationId="{0EC65D61-3A94-6173-07C4-D0174B604973}"/>
          </ac:spMkLst>
        </pc:spChg>
        <pc:graphicFrameChg chg="mod modGraphic">
          <ac:chgData name="N Day (Staff)" userId="ca5b3fc2-3fb0-450a-baab-4a6d997cab41" providerId="ADAL" clId="{629A3A29-0A05-EA40-8D87-ED76CE264EF9}" dt="2022-10-15T13:03:09.835" v="9563" actId="20577"/>
          <ac:graphicFrameMkLst>
            <pc:docMk/>
            <pc:sldMk cId="1446059580" sldId="308"/>
            <ac:graphicFrameMk id="5" creationId="{047253F6-A90D-B2E0-52F3-834D3485986E}"/>
          </ac:graphicFrameMkLst>
        </pc:graphicFrameChg>
      </pc:sldChg>
      <pc:sldChg chg="addSp delSp modSp add mod ord modTransition">
        <pc:chgData name="N Day (Staff)" userId="ca5b3fc2-3fb0-450a-baab-4a6d997cab41" providerId="ADAL" clId="{629A3A29-0A05-EA40-8D87-ED76CE264EF9}" dt="2022-10-15T12:56:42.498" v="9508" actId="20577"/>
        <pc:sldMkLst>
          <pc:docMk/>
          <pc:sldMk cId="4271367361" sldId="309"/>
        </pc:sldMkLst>
        <pc:spChg chg="mod">
          <ac:chgData name="N Day (Staff)" userId="ca5b3fc2-3fb0-450a-baab-4a6d997cab41" providerId="ADAL" clId="{629A3A29-0A05-EA40-8D87-ED76CE264EF9}" dt="2022-10-15T00:22:36.212" v="9401"/>
          <ac:spMkLst>
            <pc:docMk/>
            <pc:sldMk cId="4271367361" sldId="309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4T22:31:37.927" v="4979" actId="14100"/>
          <ac:spMkLst>
            <pc:docMk/>
            <pc:sldMk cId="4271367361" sldId="309"/>
            <ac:spMk id="4" creationId="{012CF918-2F7D-4356-EE48-563AA4D007CC}"/>
          </ac:spMkLst>
        </pc:spChg>
        <pc:graphicFrameChg chg="add mod modGraphic">
          <ac:chgData name="N Day (Staff)" userId="ca5b3fc2-3fb0-450a-baab-4a6d997cab41" providerId="ADAL" clId="{629A3A29-0A05-EA40-8D87-ED76CE264EF9}" dt="2022-10-15T12:56:42.498" v="9508" actId="20577"/>
          <ac:graphicFrameMkLst>
            <pc:docMk/>
            <pc:sldMk cId="4271367361" sldId="309"/>
            <ac:graphicFrameMk id="5" creationId="{D178E1A4-B3D9-348B-5548-14DBD575CFF1}"/>
          </ac:graphicFrameMkLst>
        </pc:graphicFrameChg>
        <pc:graphicFrameChg chg="del mod">
          <ac:chgData name="N Day (Staff)" userId="ca5b3fc2-3fb0-450a-baab-4a6d997cab41" providerId="ADAL" clId="{629A3A29-0A05-EA40-8D87-ED76CE264EF9}" dt="2022-10-14T22:41:31.303" v="5000" actId="478"/>
          <ac:graphicFrameMkLst>
            <pc:docMk/>
            <pc:sldMk cId="4271367361" sldId="309"/>
            <ac:graphicFrameMk id="6" creationId="{EFAACD1D-AA75-89FF-4E3A-1766B1222923}"/>
          </ac:graphicFrameMkLst>
        </pc:graphicFrameChg>
      </pc:sldChg>
      <pc:sldChg chg="modSp add mod modTransition">
        <pc:chgData name="N Day (Staff)" userId="ca5b3fc2-3fb0-450a-baab-4a6d997cab41" providerId="ADAL" clId="{629A3A29-0A05-EA40-8D87-ED76CE264EF9}" dt="2022-10-18T09:07:44.370" v="9729" actId="20577"/>
        <pc:sldMkLst>
          <pc:docMk/>
          <pc:sldMk cId="2383715766" sldId="310"/>
        </pc:sldMkLst>
        <pc:spChg chg="mod">
          <ac:chgData name="N Day (Staff)" userId="ca5b3fc2-3fb0-450a-baab-4a6d997cab41" providerId="ADAL" clId="{629A3A29-0A05-EA40-8D87-ED76CE264EF9}" dt="2022-10-15T00:22:46.304" v="9403"/>
          <ac:spMkLst>
            <pc:docMk/>
            <pc:sldMk cId="2383715766" sldId="310"/>
            <ac:spMk id="2" creationId="{0EC65D61-3A94-6173-07C4-D0174B604973}"/>
          </ac:spMkLst>
        </pc:spChg>
        <pc:graphicFrameChg chg="mod modGraphic">
          <ac:chgData name="N Day (Staff)" userId="ca5b3fc2-3fb0-450a-baab-4a6d997cab41" providerId="ADAL" clId="{629A3A29-0A05-EA40-8D87-ED76CE264EF9}" dt="2022-10-18T09:07:44.370" v="9729" actId="20577"/>
          <ac:graphicFrameMkLst>
            <pc:docMk/>
            <pc:sldMk cId="2383715766" sldId="310"/>
            <ac:graphicFrameMk id="5" creationId="{90FE7F85-7CAD-C353-0F5D-9668E68BC47F}"/>
          </ac:graphicFrameMkLst>
        </pc:graphicFrameChg>
      </pc:sldChg>
      <pc:sldChg chg="add del">
        <pc:chgData name="N Day (Staff)" userId="ca5b3fc2-3fb0-450a-baab-4a6d997cab41" providerId="ADAL" clId="{629A3A29-0A05-EA40-8D87-ED76CE264EF9}" dt="2022-10-14T22:58:00.048" v="5602"/>
        <pc:sldMkLst>
          <pc:docMk/>
          <pc:sldMk cId="1648278713" sldId="311"/>
        </pc:sldMkLst>
      </pc:sldChg>
      <pc:sldChg chg="modSp add mod modTransition">
        <pc:chgData name="N Day (Staff)" userId="ca5b3fc2-3fb0-450a-baab-4a6d997cab41" providerId="ADAL" clId="{629A3A29-0A05-EA40-8D87-ED76CE264EF9}" dt="2022-10-18T09:07:51.242" v="9731" actId="20577"/>
        <pc:sldMkLst>
          <pc:docMk/>
          <pc:sldMk cId="4125027177" sldId="311"/>
        </pc:sldMkLst>
        <pc:spChg chg="mod">
          <ac:chgData name="N Day (Staff)" userId="ca5b3fc2-3fb0-450a-baab-4a6d997cab41" providerId="ADAL" clId="{629A3A29-0A05-EA40-8D87-ED76CE264EF9}" dt="2022-10-15T00:22:55.922" v="9405"/>
          <ac:spMkLst>
            <pc:docMk/>
            <pc:sldMk cId="4125027177" sldId="311"/>
            <ac:spMk id="2" creationId="{0EC65D61-3A94-6173-07C4-D0174B604973}"/>
          </ac:spMkLst>
        </pc:spChg>
        <pc:graphicFrameChg chg="mod modGraphic">
          <ac:chgData name="N Day (Staff)" userId="ca5b3fc2-3fb0-450a-baab-4a6d997cab41" providerId="ADAL" clId="{629A3A29-0A05-EA40-8D87-ED76CE264EF9}" dt="2022-10-18T09:07:51.242" v="9731" actId="20577"/>
          <ac:graphicFrameMkLst>
            <pc:docMk/>
            <pc:sldMk cId="4125027177" sldId="311"/>
            <ac:graphicFrameMk id="5" creationId="{6CC3B34E-972C-983D-510C-66CFFB7F72C7}"/>
          </ac:graphicFrameMkLst>
        </pc:graphicFrameChg>
      </pc:sldChg>
      <pc:sldChg chg="addSp delSp modSp add del mod modTransition delAnim modAnim">
        <pc:chgData name="N Day (Staff)" userId="ca5b3fc2-3fb0-450a-baab-4a6d997cab41" providerId="ADAL" clId="{629A3A29-0A05-EA40-8D87-ED76CE264EF9}" dt="2022-10-18T09:08:12.554" v="9733" actId="2696"/>
        <pc:sldMkLst>
          <pc:docMk/>
          <pc:sldMk cId="537010117" sldId="312"/>
        </pc:sldMkLst>
        <pc:spChg chg="mod ord">
          <ac:chgData name="N Day (Staff)" userId="ca5b3fc2-3fb0-450a-baab-4a6d997cab41" providerId="ADAL" clId="{629A3A29-0A05-EA40-8D87-ED76CE264EF9}" dt="2022-10-14T23:52:36.011" v="8147" actId="20577"/>
          <ac:spMkLst>
            <pc:docMk/>
            <pc:sldMk cId="537010117" sldId="312"/>
            <ac:spMk id="2" creationId="{0EC65D61-3A94-6173-07C4-D0174B604973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5" creationId="{F18C3A6C-A644-D9A2-E1CA-ACAB9D7756FF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6" creationId="{7700F3A7-C80F-F0F0-B28D-22410D706F8C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7" creationId="{09EC3C4A-04A3-6551-9887-4199541D89B2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8" creationId="{AFB8518A-2896-D297-9493-F8776A826A45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12" creationId="{00EB94CB-60CE-E617-DD68-BA89CE2A4188}"/>
          </ac:spMkLst>
        </pc:spChg>
        <pc:spChg chg="add del mod">
          <ac:chgData name="N Day (Staff)" userId="ca5b3fc2-3fb0-450a-baab-4a6d997cab41" providerId="ADAL" clId="{629A3A29-0A05-EA40-8D87-ED76CE264EF9}" dt="2022-10-15T13:00:41.347" v="9518" actId="478"/>
          <ac:spMkLst>
            <pc:docMk/>
            <pc:sldMk cId="537010117" sldId="312"/>
            <ac:spMk id="13" creationId="{2011659D-0CAE-4ADF-876F-26C97E24AB7B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15" creationId="{ABEC0980-F396-2AF3-EB1F-7D4A55BCE5C0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17" creationId="{2FD9D92F-25E5-5DC5-47A2-4B79817F77CA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22" creationId="{116348F5-5634-8812-E56A-438D3CCE17C1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24" creationId="{757F530E-EA02-79F6-3474-CEFA670773D6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26" creationId="{1964C626-9795-1A98-3037-5A1C88BB39BE}"/>
          </ac:spMkLst>
        </pc:spChg>
        <pc:spChg chg="del">
          <ac:chgData name="N Day (Staff)" userId="ca5b3fc2-3fb0-450a-baab-4a6d997cab41" providerId="ADAL" clId="{629A3A29-0A05-EA40-8D87-ED76CE264EF9}" dt="2022-10-14T23:12:04.764" v="6137" actId="478"/>
          <ac:spMkLst>
            <pc:docMk/>
            <pc:sldMk cId="537010117" sldId="312"/>
            <ac:spMk id="27" creationId="{9AFDB460-151A-2860-F5A0-ACD8A2EF877C}"/>
          </ac:spMkLst>
        </pc:spChg>
        <pc:graphicFrameChg chg="mod">
          <ac:chgData name="N Day (Staff)" userId="ca5b3fc2-3fb0-450a-baab-4a6d997cab41" providerId="ADAL" clId="{629A3A29-0A05-EA40-8D87-ED76CE264EF9}" dt="2022-10-14T23:55:46.613" v="8153"/>
          <ac:graphicFrameMkLst>
            <pc:docMk/>
            <pc:sldMk cId="537010117" sldId="312"/>
            <ac:graphicFrameMk id="4" creationId="{15E657E0-98F3-0BCB-1671-AC49D0D2EB71}"/>
          </ac:graphicFrameMkLst>
        </pc:graphicFrameChg>
      </pc:sldChg>
      <pc:sldChg chg="modSp add mod ord modTransition modAnim">
        <pc:chgData name="N Day (Staff)" userId="ca5b3fc2-3fb0-450a-baab-4a6d997cab41" providerId="ADAL" clId="{629A3A29-0A05-EA40-8D87-ED76CE264EF9}" dt="2022-10-18T09:08:03.916" v="9732"/>
        <pc:sldMkLst>
          <pc:docMk/>
          <pc:sldMk cId="1098673157" sldId="313"/>
        </pc:sldMkLst>
        <pc:spChg chg="mod">
          <ac:chgData name="N Day (Staff)" userId="ca5b3fc2-3fb0-450a-baab-4a6d997cab41" providerId="ADAL" clId="{629A3A29-0A05-EA40-8D87-ED76CE264EF9}" dt="2022-10-14T23:59:30.707" v="8368" actId="20577"/>
          <ac:spMkLst>
            <pc:docMk/>
            <pc:sldMk cId="1098673157" sldId="313"/>
            <ac:spMk id="2" creationId="{0EC65D61-3A94-6173-07C4-D0174B604973}"/>
          </ac:spMkLst>
        </pc:spChg>
        <pc:spChg chg="mod">
          <ac:chgData name="N Day (Staff)" userId="ca5b3fc2-3fb0-450a-baab-4a6d997cab41" providerId="ADAL" clId="{629A3A29-0A05-EA40-8D87-ED76CE264EF9}" dt="2022-10-15T00:00:46.161" v="8509" actId="122"/>
          <ac:spMkLst>
            <pc:docMk/>
            <pc:sldMk cId="1098673157" sldId="313"/>
            <ac:spMk id="4" creationId="{012CF918-2F7D-4356-EE48-563AA4D007CC}"/>
          </ac:spMkLst>
        </pc:spChg>
      </pc:sldChg>
      <pc:sldChg chg="add modTransition modAnim">
        <pc:chgData name="N Day (Staff)" userId="ca5b3fc2-3fb0-450a-baab-4a6d997cab41" providerId="ADAL" clId="{629A3A29-0A05-EA40-8D87-ED76CE264EF9}" dt="2022-10-15T13:04:40.571" v="9578"/>
        <pc:sldMkLst>
          <pc:docMk/>
          <pc:sldMk cId="2293695133" sldId="314"/>
        </pc:sldMkLst>
      </pc:sldChg>
      <pc:sldChg chg="modSp add modAnim">
        <pc:chgData name="N Day (Staff)" userId="ca5b3fc2-3fb0-450a-baab-4a6d997cab41" providerId="ADAL" clId="{629A3A29-0A05-EA40-8D87-ED76CE264EF9}" dt="2022-10-15T13:02:08.062" v="9557" actId="122"/>
        <pc:sldMkLst>
          <pc:docMk/>
          <pc:sldMk cId="2352294055" sldId="315"/>
        </pc:sldMkLst>
        <pc:spChg chg="mod">
          <ac:chgData name="N Day (Staff)" userId="ca5b3fc2-3fb0-450a-baab-4a6d997cab41" providerId="ADAL" clId="{629A3A29-0A05-EA40-8D87-ED76CE264EF9}" dt="2022-10-15T13:02:08.062" v="9557" actId="122"/>
          <ac:spMkLst>
            <pc:docMk/>
            <pc:sldMk cId="2352294055" sldId="315"/>
            <ac:spMk id="6" creationId="{5D2F3720-D61E-474C-A806-10BC01FC882C}"/>
          </ac:spMkLst>
        </pc:spChg>
      </pc:sldChg>
      <pc:sldChg chg="add del">
        <pc:chgData name="N Day (Staff)" userId="ca5b3fc2-3fb0-450a-baab-4a6d997cab41" providerId="ADAL" clId="{629A3A29-0A05-EA40-8D87-ED76CE264EF9}" dt="2022-10-15T00:13:04.004" v="9224"/>
        <pc:sldMkLst>
          <pc:docMk/>
          <pc:sldMk cId="3333526497" sldId="315"/>
        </pc:sldMkLst>
      </pc:sldChg>
      <pc:sldMasterChg chg="modTransition modSldLayout">
        <pc:chgData name="N Day (Staff)" userId="ca5b3fc2-3fb0-450a-baab-4a6d997cab41" providerId="ADAL" clId="{629A3A29-0A05-EA40-8D87-ED76CE264EF9}" dt="2022-10-15T05:53:40.492" v="9446"/>
        <pc:sldMasterMkLst>
          <pc:docMk/>
          <pc:sldMasterMk cId="2461514086" sldId="2147483660"/>
        </pc:sldMasterMkLst>
        <pc:sldLayoutChg chg="modTransition">
          <pc:chgData name="N Day (Staff)" userId="ca5b3fc2-3fb0-450a-baab-4a6d997cab41" providerId="ADAL" clId="{629A3A29-0A05-EA40-8D87-ED76CE264EF9}" dt="2022-10-15T05:53:40.492" v="9446"/>
          <pc:sldLayoutMkLst>
            <pc:docMk/>
            <pc:sldMasterMk cId="2461514086" sldId="2147483660"/>
            <pc:sldLayoutMk cId="1169874285" sldId="2147483661"/>
          </pc:sldLayoutMkLst>
        </pc:sldLayoutChg>
        <pc:sldLayoutChg chg="modTransition">
          <pc:chgData name="N Day (Staff)" userId="ca5b3fc2-3fb0-450a-baab-4a6d997cab41" providerId="ADAL" clId="{629A3A29-0A05-EA40-8D87-ED76CE264EF9}" dt="2022-10-15T05:53:40.492" v="9446"/>
          <pc:sldLayoutMkLst>
            <pc:docMk/>
            <pc:sldMasterMk cId="2461514086" sldId="2147483660"/>
            <pc:sldLayoutMk cId="2749500043" sldId="2147483667"/>
          </pc:sldLayoutMkLst>
        </pc:sldLayoutChg>
        <pc:sldLayoutChg chg="modTransition">
          <pc:chgData name="N Day (Staff)" userId="ca5b3fc2-3fb0-450a-baab-4a6d997cab41" providerId="ADAL" clId="{629A3A29-0A05-EA40-8D87-ED76CE264EF9}" dt="2022-10-15T05:53:40.492" v="9446"/>
          <pc:sldLayoutMkLst>
            <pc:docMk/>
            <pc:sldMasterMk cId="2461514086" sldId="2147483660"/>
            <pc:sldLayoutMk cId="1152896278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77E604-4566-F349-B015-633281DA3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E10EF-1983-2443-AB92-F52CA96A8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C03DB-277B-F04D-8B46-DA9B715806A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CCD05-52E9-7F4E-AA10-677945DCE6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5FA3B-F1D2-D542-B7D0-53EF8840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1896-BD88-5A46-B749-08926D128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43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B722-F5D9-4740-9827-A0CAD428721E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E734-D1C8-944B-BBCF-08E8F26BE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8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3DBE6-248F-4DF1-8D37-46F3B73DC9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7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2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1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2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0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5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4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5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-frame 6">
            <a:extLst>
              <a:ext uri="{FF2B5EF4-FFF2-40B4-BE49-F238E27FC236}">
                <a16:creationId xmlns:a16="http://schemas.microsoft.com/office/drawing/2014/main" id="{B85CB996-A7CA-B441-87A2-036A6FD95850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8" name="Half-frame 7">
            <a:extLst>
              <a:ext uri="{FF2B5EF4-FFF2-40B4-BE49-F238E27FC236}">
                <a16:creationId xmlns:a16="http://schemas.microsoft.com/office/drawing/2014/main" id="{E1F8CDB2-CC46-8F43-85AC-587B64AAA38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6F0E6-61E0-B54E-878A-9AC19F7BEDA2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8100" y="108246"/>
            <a:chExt cx="615950" cy="631529"/>
          </a:xfrm>
        </p:grpSpPr>
        <p:pic>
          <p:nvPicPr>
            <p:cNvPr id="10" name="Graphic 9" descr="Alterations &amp; Tailoring outline">
              <a:extLst>
                <a:ext uri="{FF2B5EF4-FFF2-40B4-BE49-F238E27FC236}">
                  <a16:creationId xmlns:a16="http://schemas.microsoft.com/office/drawing/2014/main" id="{C0E2D3BF-97D2-F248-AF40-20CD5664F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73541" y="108246"/>
              <a:ext cx="587829" cy="58782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9E41F2-D5AF-8348-9380-C08B4462416E}"/>
                </a:ext>
              </a:extLst>
            </p:cNvPr>
            <p:cNvSpPr/>
            <p:nvPr/>
          </p:nvSpPr>
          <p:spPr>
            <a:xfrm>
              <a:off x="11468100" y="123825"/>
              <a:ext cx="615950" cy="615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35908-52AC-1948-859A-0BCF673CE791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bg2"/>
                </a:solidFill>
              </a:rPr>
              <a:t>@nathanday314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2EC418-C4BE-284A-93B4-EDD58886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8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87428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004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8962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14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</p:sldLayoutIdLst>
  <p:transition spd="slow"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34.svg"/><Relationship Id="rId1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A16542AB-F8F9-F34C-99FE-387BC5C80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6" t="7079" r="23149" b="7339"/>
          <a:stretch/>
        </p:blipFill>
        <p:spPr>
          <a:xfrm>
            <a:off x="2897578" y="486888"/>
            <a:ext cx="6472053" cy="5866411"/>
          </a:xfrm>
          <a:prstGeom prst="rect">
            <a:avLst/>
          </a:prstGeom>
        </p:spPr>
      </p:pic>
      <p:sp>
        <p:nvSpPr>
          <p:cNvPr id="8" name="Half-frame 7">
            <a:extLst>
              <a:ext uri="{FF2B5EF4-FFF2-40B4-BE49-F238E27FC236}">
                <a16:creationId xmlns:a16="http://schemas.microsoft.com/office/drawing/2014/main" id="{A2C799EC-64D6-D748-BF79-FBF69636F097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Introductions</a:t>
            </a:r>
          </a:p>
        </p:txBody>
      </p:sp>
      <p:sp>
        <p:nvSpPr>
          <p:cNvPr id="9" name="Half-frame 8">
            <a:extLst>
              <a:ext uri="{FF2B5EF4-FFF2-40B4-BE49-F238E27FC236}">
                <a16:creationId xmlns:a16="http://schemas.microsoft.com/office/drawing/2014/main" id="{843F8DC8-F008-7A4D-B3BD-5805D2BAC92A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ound Diagonal Corner of Rectangle 1">
            <a:extLst>
              <a:ext uri="{FF2B5EF4-FFF2-40B4-BE49-F238E27FC236}">
                <a16:creationId xmlns:a16="http://schemas.microsoft.com/office/drawing/2014/main" id="{07A2F0B1-260B-6A0A-AE00-E64C02378165}"/>
              </a:ext>
            </a:extLst>
          </p:cNvPr>
          <p:cNvSpPr/>
          <p:nvPr/>
        </p:nvSpPr>
        <p:spPr>
          <a:xfrm>
            <a:off x="4309606" y="3943847"/>
            <a:ext cx="3631235" cy="14865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878B5-6690-9F14-71E4-713FE8EDBB55}"/>
              </a:ext>
            </a:extLst>
          </p:cNvPr>
          <p:cNvSpPr/>
          <p:nvPr/>
        </p:nvSpPr>
        <p:spPr>
          <a:xfrm>
            <a:off x="3777916" y="3943847"/>
            <a:ext cx="4716379" cy="1269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Daydream Interweaver</a:t>
            </a:r>
          </a:p>
          <a:p>
            <a:pPr algn="ctr">
              <a:lnSpc>
                <a:spcPct val="125000"/>
              </a:lnSpc>
            </a:pPr>
            <a:r>
              <a:rPr lang="en-GB" sz="28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Reciprocals</a:t>
            </a:r>
            <a:endParaRPr lang="en-GB" sz="3200" i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1950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Indices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FE53CEE-C04B-86D1-A9FB-DD012BA62E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6422770"/>
                  </p:ext>
                </p:extLst>
              </p:nvPr>
            </p:nvGraphicFramePr>
            <p:xfrm>
              <a:off x="567159" y="1521331"/>
              <a:ext cx="11307097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39563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3530907">
                      <a:extLst>
                        <a:ext uri="{9D8B030D-6E8A-4147-A177-3AD203B41FA5}">
                          <a16:colId xmlns:a16="http://schemas.microsoft.com/office/drawing/2014/main" val="1667656500"/>
                        </a:ext>
                      </a:extLst>
                    </a:gridCol>
                    <a:gridCol w="4736627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index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2)  Solve the following </a:t>
                          </a:r>
                          <a:r>
                            <a:rPr lang="en-GB" sz="1050" b="1" dirty="0">
                              <a:solidFill>
                                <a:schemeClr val="bg2"/>
                              </a:solidFill>
                            </a:rPr>
                            <a:t>(for </a:t>
                          </a:r>
                          <a14:m>
                            <m:oMath xmlns:m="http://schemas.openxmlformats.org/officeDocument/2006/math">
                              <m:r>
                                <a:rPr lang="en-GB" sz="105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05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GB" sz="105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GB" sz="1050" b="1" dirty="0">
                              <a:solidFill>
                                <a:schemeClr val="bg2"/>
                              </a:solidFill>
                            </a:rPr>
                            <a:t>)</a:t>
                          </a: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:</a:t>
                          </a:r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f)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−27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e.g.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endParaRPr lang="en-GB" sz="2400" b="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GB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400" b="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=27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l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1080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g)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→15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h)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18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−19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380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i)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a)</a:t>
                          </a:r>
                          <a:r>
                            <a:rPr lang="en-GB" sz="20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0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  <m:r>
                                <a:rPr lang="en-GB" sz="20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0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=32</m:t>
                              </m:r>
                            </m:oMath>
                          </a14:m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11×11×11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j)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→6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0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=1 000 000</m:t>
                              </m:r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=10 000 000</m:t>
                              </m:r>
                            </m:oMath>
                          </a14:m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FE53CEE-C04B-86D1-A9FB-DD012BA62E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6422770"/>
                  </p:ext>
                </p:extLst>
              </p:nvPr>
            </p:nvGraphicFramePr>
            <p:xfrm>
              <a:off x="567159" y="1521331"/>
              <a:ext cx="11307097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39563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3530907">
                      <a:extLst>
                        <a:ext uri="{9D8B030D-6E8A-4147-A177-3AD203B41FA5}">
                          <a16:colId xmlns:a16="http://schemas.microsoft.com/office/drawing/2014/main" val="1667656500"/>
                        </a:ext>
                      </a:extLst>
                    </a:gridCol>
                    <a:gridCol w="4736627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82296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index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6154" r="-268" b="-44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121053" r="-271667" b="-4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121053" r="-134532" b="-40350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40351" r="-268" b="-67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221053" r="-271667" b="-3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221053" r="-134532" b="-3035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321053" r="-271667" b="-2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321053" r="-134532" b="-2035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421053" r="-271667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421053" r="-134532" b="-1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421053" r="-268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521053" r="-271667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521053" r="-134532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521053" r="-268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225667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Standard Form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80340D6-9E43-9760-AAAB-B37C4179C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2373077"/>
                  </p:ext>
                </p:extLst>
              </p:nvPr>
            </p:nvGraphicFramePr>
            <p:xfrm>
              <a:off x="567158" y="1509756"/>
              <a:ext cx="11100121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92457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4907664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standard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2)  Using your answers to (1),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solve each of the following:</a:t>
                          </a:r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5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0.0005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2.5 × 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62.5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1.25 × 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0.0125</m:t>
                                  </m:r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100000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endParaRPr lang="en-GB" sz="24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14400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6.25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</a:t>
                          </a: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80340D6-9E43-9760-AAAB-B37C4179C3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2373077"/>
                  </p:ext>
                </p:extLst>
              </p:nvPr>
            </p:nvGraphicFramePr>
            <p:xfrm>
              <a:off x="567158" y="1509756"/>
              <a:ext cx="11100121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92457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4907664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standard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2)  Using your answers to (1),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solve each of the following:</a:t>
                          </a:r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19298" r="-79303" b="-4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119298" b="-4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19298" r="-79303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219298" b="-3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19298" r="-79303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319298" b="-2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19298" r="-79303" b="-1017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14400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209649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19298" r="-79303" b="-17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</a:t>
                          </a: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481991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Standard Form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69CD85-4C19-8790-32F7-669AD4E8FA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650739"/>
                  </p:ext>
                </p:extLst>
              </p:nvPr>
            </p:nvGraphicFramePr>
            <p:xfrm>
              <a:off x="567158" y="1509756"/>
              <a:ext cx="11100121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92457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4907664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standard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2)  Using your answers to (1),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solve each of the following:</a:t>
                          </a:r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→1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=7→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=2.8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5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→2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0.0005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=8→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=1.6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2.5 × 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→4 × 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62.5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=9→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=1.44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1.25 × 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→8 × </m:t>
                              </m:r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0.0125</m:t>
                                  </m:r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100000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=8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en-GB" sz="24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14400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6.25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→1.6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</a:t>
                          </a: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169CD85-4C19-8790-32F7-669AD4E8FA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650739"/>
                  </p:ext>
                </p:extLst>
              </p:nvPr>
            </p:nvGraphicFramePr>
            <p:xfrm>
              <a:off x="567158" y="1509756"/>
              <a:ext cx="11100121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92457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4907664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standard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2)  Using your answers to (1),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solve each of the following:</a:t>
                          </a:r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19298" r="-79303" b="-4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119298" b="-4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19298" r="-79303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219298" b="-3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19298" r="-79303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319298" b="-2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19298" r="-79303" b="-1017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14400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6098" t="-209649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19298" r="-79303" b="-17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</a:t>
                          </a: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725569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Surds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47253F6-A90D-B2E0-52F3-834D34859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670299"/>
                  </p:ext>
                </p:extLst>
              </p:nvPr>
            </p:nvGraphicFramePr>
            <p:xfrm>
              <a:off x="925974" y="1516235"/>
              <a:ext cx="626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surds: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47253F6-A90D-B2E0-52F3-834D34859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670299"/>
                  </p:ext>
                </p:extLst>
              </p:nvPr>
            </p:nvGraphicFramePr>
            <p:xfrm>
              <a:off x="925974" y="1516235"/>
              <a:ext cx="626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surds: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21053" r="-202" b="-4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21053" r="-202" b="-3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26786" r="-202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19298" r="-202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19298" r="-202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9699554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Surds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47253F6-A90D-B2E0-52F3-834D34859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045912"/>
                  </p:ext>
                </p:extLst>
              </p:nvPr>
            </p:nvGraphicFramePr>
            <p:xfrm>
              <a:off x="925974" y="1516235"/>
              <a:ext cx="626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surds: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47253F6-A90D-B2E0-52F3-834D348598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4045912"/>
                  </p:ext>
                </p:extLst>
              </p:nvPr>
            </p:nvGraphicFramePr>
            <p:xfrm>
              <a:off x="925974" y="1516235"/>
              <a:ext cx="626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surds: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21053" r="-202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21053" r="-20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26786" r="-202" b="-2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19298" r="-202" b="-1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19298" r="-202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605958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Bounds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BACC8AA-D454-B516-F8A6-D473876046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428303"/>
                  </p:ext>
                </p:extLst>
              </p:nvPr>
            </p:nvGraphicFramePr>
            <p:xfrm>
              <a:off x="925974" y="1516235"/>
              <a:ext cx="914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6477416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44244757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upper and lower bounds of the reciprocals of each of the following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 to the nearest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whole number)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to 1 decimal place) 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(truncated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to a whole number)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1.50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significant figures)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significant figure)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BBACC8AA-D454-B516-F8A6-D473876046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428303"/>
                  </p:ext>
                </p:extLst>
              </p:nvPr>
            </p:nvGraphicFramePr>
            <p:xfrm>
              <a:off x="925974" y="1516235"/>
              <a:ext cx="914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6477416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44244757"/>
                        </a:ext>
                      </a:extLst>
                    </a:gridCol>
                  </a:tblGrid>
                  <a:tr h="822960">
                    <a:tc gridSpan="3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upper and lower bounds of the reciprocals of each of the following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121053" r="-4595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221053" r="-4595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326786" r="-45951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419298" r="-45951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519298" r="-4595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8946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Bounds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0FE7F85-7CAD-C353-0F5D-9668E68BC4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013308"/>
                  </p:ext>
                </p:extLst>
              </p:nvPr>
            </p:nvGraphicFramePr>
            <p:xfrm>
              <a:off x="925974" y="1516235"/>
              <a:ext cx="914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6477416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44244757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upper and lower bounds of the reciprocals of each of the following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 to the nearest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whole number)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to 1 decimal place) 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(truncated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to a whole number)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1.50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significant figures)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301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299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(rounded to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significant figure)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0FE7F85-7CAD-C353-0F5D-9668E68BC4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013308"/>
                  </p:ext>
                </p:extLst>
              </p:nvPr>
            </p:nvGraphicFramePr>
            <p:xfrm>
              <a:off x="925974" y="1516235"/>
              <a:ext cx="9141904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26190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6477416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44244757"/>
                        </a:ext>
                      </a:extLst>
                    </a:gridCol>
                  </a:tblGrid>
                  <a:tr h="822960">
                    <a:tc gridSpan="3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upper and lower bounds of the reciprocals of each of the following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GB" sz="24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121053" r="-4595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37168" t="-121053" r="-1008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2456" t="-12105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221053" r="-4595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37168" t="-221053" r="-10088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2456" t="-22105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326786" r="-45951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37168" t="-326786" r="-100885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2456" t="-326786" b="-2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419298" r="-45951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37168" t="-419298" r="-100885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2456" t="-419298" b="-1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519298" r="-45951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37168" t="-519298" r="-100885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2456" t="-519298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371576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Equations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CC3B34E-972C-983D-510C-66CFFB7F7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7388969"/>
                  </p:ext>
                </p:extLst>
              </p:nvPr>
            </p:nvGraphicFramePr>
            <p:xfrm>
              <a:off x="925973" y="1516235"/>
              <a:ext cx="9387069" cy="477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87069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By forming and solving an equation, find the following: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A number that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of its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reciprocal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A number that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36%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of its reciprocal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Two numbers that are their own reciprocals 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Two numbers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2.1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greater than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their reciprocals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e)  Two numbers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greater than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their reciprocals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*f)  A number and its reciprocal that have a mean of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29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2400" baseline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7725473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CC3B34E-972C-983D-510C-66CFFB7F7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7388969"/>
                  </p:ext>
                </p:extLst>
              </p:nvPr>
            </p:nvGraphicFramePr>
            <p:xfrm>
              <a:off x="925973" y="1516235"/>
              <a:ext cx="9387069" cy="477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87069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By forming and solving an equation, find the following: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70175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70175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Two numbers that are their own reciprocals 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76786" b="-2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68421" b="-1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68421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25473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927655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Equations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CC3B34E-972C-983D-510C-66CFFB7F7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090552"/>
                  </p:ext>
                </p:extLst>
              </p:nvPr>
            </p:nvGraphicFramePr>
            <p:xfrm>
              <a:off x="925973" y="1516235"/>
              <a:ext cx="9387069" cy="477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87069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By forming and solving an equation, find the following: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A number that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of its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reciprocal	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(or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A number that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36%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of its reciprocal	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(or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Two numbers that are their own reciprocals 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Two numbers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2.1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greater than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their reciprocals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→−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Two numbers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greater than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their reciprocals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*f) 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A number and its reciprocal that have a mean of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29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914457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CC3B34E-972C-983D-510C-66CFFB7F7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1090552"/>
                  </p:ext>
                </p:extLst>
              </p:nvPr>
            </p:nvGraphicFramePr>
            <p:xfrm>
              <a:off x="925973" y="1516235"/>
              <a:ext cx="9387069" cy="4777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387069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By forming and solving an equation, find the following: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70175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70175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7017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76786" b="-2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68421" b="-1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68421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14457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502717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>
                    <a:alpha val="15238"/>
                  </a:schemeClr>
                </a:solidFill>
              </a:rPr>
              <a:t>One way, or another, I’m </a:t>
            </a:r>
            <a:r>
              <a:rPr lang="en-GB" sz="2400" dirty="0" err="1">
                <a:solidFill>
                  <a:schemeClr val="tx1">
                    <a:alpha val="15238"/>
                  </a:schemeClr>
                </a:solidFill>
              </a:rPr>
              <a:t>gonna</a:t>
            </a:r>
            <a:r>
              <a:rPr lang="en-GB" sz="2400" dirty="0">
                <a:solidFill>
                  <a:schemeClr val="tx1">
                    <a:alpha val="15238"/>
                  </a:schemeClr>
                </a:solidFill>
              </a:rPr>
              <a:t> find </a:t>
            </a:r>
            <a:r>
              <a:rPr lang="en-GB" sz="2400" dirty="0" err="1">
                <a:solidFill>
                  <a:schemeClr val="tx1">
                    <a:alpha val="15238"/>
                  </a:schemeClr>
                </a:solidFill>
              </a:rPr>
              <a:t>ua</a:t>
            </a:r>
            <a:endParaRPr lang="en-GB" sz="2400" dirty="0">
              <a:solidFill>
                <a:schemeClr val="tx1">
                  <a:alpha val="15238"/>
                </a:schemeClr>
              </a:solidFill>
            </a:endParaRP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336884" y="551915"/>
            <a:ext cx="11518232" cy="440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But this isn’t the only way to interweave reciprocals!</a:t>
            </a:r>
          </a:p>
          <a:p>
            <a:endParaRPr lang="en-GB" sz="4400" dirty="0">
              <a:solidFill>
                <a:schemeClr val="bg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r>
              <a:rPr lang="en-GB" sz="4400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Instead of interweaving </a:t>
            </a:r>
            <a:r>
              <a:rPr lang="en-GB" sz="4400" b="1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</a:t>
            </a:r>
            <a:r>
              <a:rPr lang="en-GB" sz="4400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…</a:t>
            </a:r>
          </a:p>
          <a:p>
            <a:r>
              <a:rPr lang="en-GB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en-GB" sz="4400" dirty="0">
              <a:solidFill>
                <a:schemeClr val="bg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r"/>
            <a:r>
              <a:rPr lang="en-GB" sz="4400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we can interweave </a:t>
            </a:r>
            <a:r>
              <a:rPr lang="en-GB" sz="4400" b="1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out</a:t>
            </a:r>
            <a:r>
              <a:rPr lang="en-GB" sz="4400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!</a:t>
            </a:r>
            <a:r>
              <a:rPr lang="en-GB" sz="4400" dirty="0">
                <a:solidFill>
                  <a:schemeClr val="bg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3056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8410A475-2104-F87D-AB6D-8AFC37193523}"/>
              </a:ext>
            </a:extLst>
          </p:cNvPr>
          <p:cNvSpPr/>
          <p:nvPr/>
        </p:nvSpPr>
        <p:spPr>
          <a:xfrm>
            <a:off x="5768620" y="2664657"/>
            <a:ext cx="3933952" cy="2623140"/>
          </a:xfrm>
          <a:prstGeom prst="cube">
            <a:avLst>
              <a:gd name="adj" fmla="val 70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 = 125 cm</a:t>
            </a:r>
            <a:r>
              <a:rPr lang="en-GB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Some Maths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592808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15 :6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in the form:</a:t>
                          </a: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 :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2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:1</m:t>
                              </m:r>
                            </m:oMath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Solve: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−29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+10=0</m:t>
                                </m:r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I</a:t>
                          </a: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walk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baseline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miles in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hours.</a:t>
                          </a:r>
                        </a:p>
                        <a:p>
                          <a:r>
                            <a:rPr lang="en-GB" sz="1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How long does it take me to walk a mile?</a:t>
                          </a:r>
                        </a:p>
                        <a:p>
                          <a:pPr marL="457200" indent="-457200">
                            <a:buAutoNum type="alphaLcParenR"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How many miles do I walk in one hour?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lphaLcParenR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A to B?</a:t>
                          </a:r>
                          <a:b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 startAt="2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B to A?</a:t>
                          </a: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Similar cuboids.</a:t>
                          </a:r>
                        </a:p>
                        <a:p>
                          <a:pPr marL="457200" indent="-457200">
                            <a:buFont typeface="+mj-lt"/>
                            <a:buAutoNum type="alphaLcParenR"/>
                          </a:pPr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2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4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592808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0" r="-200625" b="-168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980" r="-100625" b="-168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980" r="-625" b="-168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lphaLcParenR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A to B?</a:t>
                          </a:r>
                          <a:b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 startAt="2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B to A?</a:t>
                          </a: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0947" r="-100625" b="-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0947" r="-625" b="-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55581DF-BE4B-A9EE-58D8-C73191BD8489}"/>
              </a:ext>
            </a:extLst>
          </p:cNvPr>
          <p:cNvGrpSpPr/>
          <p:nvPr/>
        </p:nvGrpSpPr>
        <p:grpSpPr>
          <a:xfrm>
            <a:off x="277758" y="2644007"/>
            <a:ext cx="2387412" cy="2385112"/>
            <a:chOff x="4886086" y="3477126"/>
            <a:chExt cx="2419828" cy="241982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6BC69E2D-C62B-5203-DCFB-0AB13E16D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086" y="3477126"/>
              <a:ext cx="2419828" cy="241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321358-B27B-8B3D-8B2E-3D3EF2B0D742}"/>
                </a:ext>
              </a:extLst>
            </p:cNvPr>
            <p:cNvSpPr/>
            <p:nvPr/>
          </p:nvSpPr>
          <p:spPr>
            <a:xfrm>
              <a:off x="5317958" y="4848824"/>
              <a:ext cx="618812" cy="300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248053-4322-8AC1-FA39-D6705BEC51D0}"/>
                </a:ext>
              </a:extLst>
            </p:cNvPr>
            <p:cNvSpPr/>
            <p:nvPr/>
          </p:nvSpPr>
          <p:spPr>
            <a:xfrm>
              <a:off x="5317958" y="3910401"/>
              <a:ext cx="1553410" cy="7772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CD610097-EC03-5056-70E9-80BC63A5DD81}"/>
              </a:ext>
            </a:extLst>
          </p:cNvPr>
          <p:cNvSpPr/>
          <p:nvPr/>
        </p:nvSpPr>
        <p:spPr>
          <a:xfrm>
            <a:off x="4708166" y="2669666"/>
            <a:ext cx="2110968" cy="1407583"/>
          </a:xfrm>
          <a:prstGeom prst="cube">
            <a:avLst>
              <a:gd name="adj" fmla="val 70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 = 8 cm</a:t>
            </a:r>
            <a:r>
              <a:rPr lang="en-GB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F7EA7B-09D7-19C2-4063-2DB6C72C25AA}"/>
              </a:ext>
            </a:extLst>
          </p:cNvPr>
          <p:cNvSpPr/>
          <p:nvPr/>
        </p:nvSpPr>
        <p:spPr>
          <a:xfrm>
            <a:off x="4927209" y="4115035"/>
            <a:ext cx="651282" cy="26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E61C3B-659A-3CD1-BFD8-0900D503EAC9}"/>
              </a:ext>
            </a:extLst>
          </p:cNvPr>
          <p:cNvSpPr/>
          <p:nvPr/>
        </p:nvSpPr>
        <p:spPr>
          <a:xfrm>
            <a:off x="5093274" y="4768672"/>
            <a:ext cx="651282" cy="26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37DAF7-52A8-4846-CD96-E4118026C21B}"/>
                  </a:ext>
                </a:extLst>
              </p:cNvPr>
              <p:cNvSpPr/>
              <p:nvPr/>
            </p:nvSpPr>
            <p:spPr>
              <a:xfrm>
                <a:off x="6452414" y="5328719"/>
                <a:ext cx="716973" cy="2626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37DAF7-52A8-4846-CD96-E4118026C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4" y="5328719"/>
                <a:ext cx="716973" cy="262615"/>
              </a:xfrm>
              <a:prstGeom prst="rect">
                <a:avLst/>
              </a:prstGeom>
              <a:blipFill>
                <a:blip r:embed="rId5"/>
                <a:stretch>
                  <a:fillRect t="-27273" r="-1724" b="-5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468119-6AB0-4A83-7011-C12B9522C931}"/>
                  </a:ext>
                </a:extLst>
              </p:cNvPr>
              <p:cNvSpPr/>
              <p:nvPr/>
            </p:nvSpPr>
            <p:spPr>
              <a:xfrm>
                <a:off x="4049175" y="3734437"/>
                <a:ext cx="716973" cy="2626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468119-6AB0-4A83-7011-C12B9522C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75" y="3734437"/>
                <a:ext cx="716973" cy="262615"/>
              </a:xfrm>
              <a:prstGeom prst="rect">
                <a:avLst/>
              </a:prstGeom>
              <a:blipFill>
                <a:blip r:embed="rId6"/>
                <a:stretch>
                  <a:fillRect t="-28571" r="-1724" b="-5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5">
                <a:extLst>
                  <a:ext uri="{FF2B5EF4-FFF2-40B4-BE49-F238E27FC236}">
                    <a16:creationId xmlns:a16="http://schemas.microsoft.com/office/drawing/2014/main" id="{690DD868-2C52-8ABF-5B14-DAACDFE1D3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5600" y="3079217"/>
              <a:ext cx="3506400" cy="1310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0800">
                      <a:extLst>
                        <a:ext uri="{9D8B030D-6E8A-4147-A177-3AD203B41FA5}">
                          <a16:colId xmlns:a16="http://schemas.microsoft.com/office/drawing/2014/main" val="376526390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395205665"/>
                        </a:ext>
                      </a:extLst>
                    </a:gridCol>
                    <a:gridCol w="273600">
                      <a:extLst>
                        <a:ext uri="{9D8B030D-6E8A-4147-A177-3AD203B41FA5}">
                          <a16:colId xmlns:a16="http://schemas.microsoft.com/office/drawing/2014/main" val="2102243080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124797168"/>
                        </a:ext>
                      </a:extLst>
                    </a:gridCol>
                  </a:tblGrid>
                  <a:tr h="90000">
                    <a:tc>
                      <a:txBody>
                        <a:bodyPr/>
                        <a:lstStyle/>
                        <a:p>
                          <a:endParaRPr lang="en-GB" sz="1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27926950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GB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5293588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i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|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2795357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66878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5">
                <a:extLst>
                  <a:ext uri="{FF2B5EF4-FFF2-40B4-BE49-F238E27FC236}">
                    <a16:creationId xmlns:a16="http://schemas.microsoft.com/office/drawing/2014/main" id="{690DD868-2C52-8ABF-5B14-DAACDFE1D3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5600" y="3079217"/>
              <a:ext cx="3506400" cy="1310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0800">
                      <a:extLst>
                        <a:ext uri="{9D8B030D-6E8A-4147-A177-3AD203B41FA5}">
                          <a16:colId xmlns:a16="http://schemas.microsoft.com/office/drawing/2014/main" val="376526390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395205665"/>
                        </a:ext>
                      </a:extLst>
                    </a:gridCol>
                    <a:gridCol w="273600">
                      <a:extLst>
                        <a:ext uri="{9D8B030D-6E8A-4147-A177-3AD203B41FA5}">
                          <a16:colId xmlns:a16="http://schemas.microsoft.com/office/drawing/2014/main" val="2102243080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124797168"/>
                        </a:ext>
                      </a:extLst>
                    </a:gridCol>
                  </a:tblGrid>
                  <a:tr h="90000">
                    <a:tc>
                      <a:txBody>
                        <a:bodyPr/>
                        <a:lstStyle/>
                        <a:p>
                          <a:endParaRPr lang="en-GB" sz="1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27926950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GB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13636" t="-17391" r="-250000" b="-128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5293588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7"/>
                          <a:stretch>
                            <a:fillRect t="-245455" r="-327692" b="-1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2795357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66878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8C3A6C-A644-D9A2-E1CA-ACAB9D7756FF}"/>
                  </a:ext>
                </a:extLst>
              </p:cNvPr>
              <p:cNvSpPr/>
              <p:nvPr/>
            </p:nvSpPr>
            <p:spPr>
              <a:xfrm>
                <a:off x="1666754" y="1134319"/>
                <a:ext cx="1493135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: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8C3A6C-A644-D9A2-E1CA-ACAB9D775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54" y="1134319"/>
                <a:ext cx="1493135" cy="509286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00F3A7-C80F-F0F0-B28D-22410D706F8C}"/>
                  </a:ext>
                </a:extLst>
              </p:cNvPr>
              <p:cNvSpPr/>
              <p:nvPr/>
            </p:nvSpPr>
            <p:spPr>
              <a:xfrm>
                <a:off x="1666754" y="1743310"/>
                <a:ext cx="1493135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:1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00F3A7-C80F-F0F0-B28D-22410D706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54" y="1743310"/>
                <a:ext cx="1493135" cy="509286"/>
              </a:xfrm>
              <a:prstGeom prst="rect">
                <a:avLst/>
              </a:prstGeom>
              <a:blipFill>
                <a:blip r:embed="rId9"/>
                <a:stretch>
                  <a:fillRect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EC3C4A-04A3-6551-9887-4199541D89B2}"/>
                  </a:ext>
                </a:extLst>
              </p:cNvPr>
              <p:cNvSpPr/>
              <p:nvPr/>
            </p:nvSpPr>
            <p:spPr>
              <a:xfrm>
                <a:off x="5088261" y="1453403"/>
                <a:ext cx="2015477" cy="55476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,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9EC3C4A-04A3-6551-9887-4199541D8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261" y="1453403"/>
                <a:ext cx="2015477" cy="55476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B8518A-2896-D297-9493-F8776A826A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324618" y="1077270"/>
                <a:ext cx="1665566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of an hour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B8518A-2896-D297-9493-F8776A826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618" y="1077270"/>
                <a:ext cx="1665566" cy="509286"/>
              </a:xfrm>
              <a:prstGeom prst="rect">
                <a:avLst/>
              </a:prstGeom>
              <a:blipFill>
                <a:blip r:embed="rId11"/>
                <a:stretch>
                  <a:fillRect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EB94CB-60CE-E617-DD68-BA89CE2A41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324618" y="1994147"/>
                <a:ext cx="1665566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 </a:t>
                </a:r>
                <a:r>
                  <a:rPr lang="en-GB" sz="2000" dirty="0">
                    <a:solidFill>
                      <a:schemeClr val="tx1"/>
                    </a:solidFill>
                  </a:rPr>
                  <a:t>miles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0EB94CB-60CE-E617-DD68-BA89CE2A4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618" y="1994147"/>
                <a:ext cx="1665566" cy="509286"/>
              </a:xfrm>
              <a:prstGeom prst="rect">
                <a:avLst/>
              </a:prstGeom>
              <a:blipFill>
                <a:blip r:embed="rId12"/>
                <a:stretch>
                  <a:fillRect b="-11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EC0980-F396-2AF3-EB1F-7D4A55BCE5C0}"/>
                  </a:ext>
                </a:extLst>
              </p:cNvPr>
              <p:cNvSpPr/>
              <p:nvPr/>
            </p:nvSpPr>
            <p:spPr>
              <a:xfrm>
                <a:off x="925975" y="6270250"/>
                <a:ext cx="3065325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Enlargement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s.f.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about </a:t>
                </a:r>
                <a14:m>
                  <m:oMath xmlns:m="http://schemas.openxmlformats.org/officeDocument/2006/math">
                    <m:r>
                      <a:rPr lang="en-GB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EC0980-F396-2AF3-EB1F-7D4A55BCE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75" y="6270250"/>
                <a:ext cx="3065325" cy="509286"/>
              </a:xfrm>
              <a:prstGeom prst="rect">
                <a:avLst/>
              </a:prstGeom>
              <a:blipFill>
                <a:blip r:embed="rId13"/>
                <a:stretch>
                  <a:fillRect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D9D92F-25E5-5DC5-47A2-4B79817F77CA}"/>
                  </a:ext>
                </a:extLst>
              </p:cNvPr>
              <p:cNvSpPr/>
              <p:nvPr/>
            </p:nvSpPr>
            <p:spPr>
              <a:xfrm>
                <a:off x="925345" y="5395041"/>
                <a:ext cx="3051416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Enlargement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s.f.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about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D9D92F-25E5-5DC5-47A2-4B79817F7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45" y="5395041"/>
                <a:ext cx="3051416" cy="509286"/>
              </a:xfrm>
              <a:prstGeom prst="rect">
                <a:avLst/>
              </a:prstGeom>
              <a:blipFill>
                <a:blip r:embed="rId14"/>
                <a:stretch>
                  <a:fillRect l="-415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6348F5-5634-8812-E56A-438D3CCE17C1}"/>
                  </a:ext>
                </a:extLst>
              </p:cNvPr>
              <p:cNvSpPr/>
              <p:nvPr/>
            </p:nvSpPr>
            <p:spPr>
              <a:xfrm>
                <a:off x="5252851" y="5722710"/>
                <a:ext cx="1344720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cm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16348F5-5634-8812-E56A-438D3CCE1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51" y="5722710"/>
                <a:ext cx="1344720" cy="509286"/>
              </a:xfrm>
              <a:prstGeom prst="rect">
                <a:avLst/>
              </a:prstGeom>
              <a:blipFill>
                <a:blip r:embed="rId15"/>
                <a:stretch>
                  <a:fillRect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7F530E-EA02-79F6-3474-CEFA670773D6}"/>
                  </a:ext>
                </a:extLst>
              </p:cNvPr>
              <p:cNvSpPr/>
              <p:nvPr/>
            </p:nvSpPr>
            <p:spPr>
              <a:xfrm>
                <a:off x="5252851" y="6290355"/>
                <a:ext cx="1344720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cm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57F530E-EA02-79F6-3474-CEFA67077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51" y="6290355"/>
                <a:ext cx="1344720" cy="509286"/>
              </a:xfrm>
              <a:prstGeom prst="rect">
                <a:avLst/>
              </a:prstGeom>
              <a:blipFill>
                <a:blip r:embed="rId16"/>
                <a:stretch>
                  <a:fillRect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964C626-9795-1A98-3037-5A1C88BB39BE}"/>
                  </a:ext>
                </a:extLst>
              </p:cNvPr>
              <p:cNvSpPr/>
              <p:nvPr/>
            </p:nvSpPr>
            <p:spPr>
              <a:xfrm>
                <a:off x="10032684" y="5040392"/>
                <a:ext cx="1344720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964C626-9795-1A98-3037-5A1C88BB3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684" y="5040392"/>
                <a:ext cx="1344720" cy="509286"/>
              </a:xfrm>
              <a:prstGeom prst="rect">
                <a:avLst/>
              </a:prstGeom>
              <a:blipFill>
                <a:blip r:embed="rId17"/>
                <a:stretch>
                  <a:fillRect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FDB460-151A-2860-F5A0-ACD8A2EF877C}"/>
                  </a:ext>
                </a:extLst>
              </p:cNvPr>
              <p:cNvSpPr/>
              <p:nvPr/>
            </p:nvSpPr>
            <p:spPr>
              <a:xfrm>
                <a:off x="10032684" y="5735361"/>
                <a:ext cx="1344720" cy="5092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FDB460-151A-2860-F5A0-ACD8A2EF8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684" y="5735361"/>
                <a:ext cx="1344720" cy="509286"/>
              </a:xfrm>
              <a:prstGeom prst="rect">
                <a:avLst/>
              </a:prstGeom>
              <a:blipFill>
                <a:blip r:embed="rId18"/>
                <a:stretch>
                  <a:fillRect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2D0D21-F7E7-6D10-A51A-E88F65D8D248}"/>
                  </a:ext>
                </a:extLst>
              </p:cNvPr>
              <p:cNvSpPr txBox="1"/>
              <p:nvPr/>
            </p:nvSpPr>
            <p:spPr>
              <a:xfrm>
                <a:off x="6095999" y="7519503"/>
                <a:ext cx="613458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aseline="0" dirty="0">
                    <a:solidFill>
                      <a:schemeClr val="bg2"/>
                    </a:solidFill>
                  </a:rPr>
                  <a:t> </a:t>
                </a:r>
                <a:r>
                  <a:rPr lang="en-GB" sz="1800" dirty="0">
                    <a:solidFill>
                      <a:schemeClr val="bg2"/>
                    </a:solidFill>
                  </a:rPr>
                  <a:t>Solve:</a:t>
                </a:r>
              </a:p>
              <a:p>
                <a:endParaRPr lang="en-GB" sz="1800" dirty="0">
                  <a:solidFill>
                    <a:schemeClr val="bg2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GB" sz="1800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+3=5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GB" sz="1800" b="0" dirty="0">
                  <a:solidFill>
                    <a:schemeClr val="bg2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en-GB" sz="1800" b="0" dirty="0">
                  <a:solidFill>
                    <a:schemeClr val="bg2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GB" sz="1800" baseline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0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=5+8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2D0D21-F7E7-6D10-A51A-E88F65D8D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7519503"/>
                <a:ext cx="6134582" cy="1477328"/>
              </a:xfrm>
              <a:prstGeom prst="rect">
                <a:avLst/>
              </a:prstGeom>
              <a:blipFill>
                <a:blip r:embed="rId19"/>
                <a:stretch>
                  <a:fillRect l="-828" t="-2564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72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  <p:bldP spid="17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A brief detour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49570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F2238854-6C42-A84C-EF23-CAFF192F97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782805"/>
                  </p:ext>
                </p:extLst>
              </p:nvPr>
            </p:nvGraphicFramePr>
            <p:xfrm>
              <a:off x="203199" y="1324389"/>
              <a:ext cx="11760200" cy="28887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0100">
                      <a:extLst>
                        <a:ext uri="{9D8B030D-6E8A-4147-A177-3AD203B41FA5}">
                          <a16:colId xmlns:a16="http://schemas.microsoft.com/office/drawing/2014/main" val="3259464925"/>
                        </a:ext>
                      </a:extLst>
                    </a:gridCol>
                    <a:gridCol w="5880100">
                      <a:extLst>
                        <a:ext uri="{9D8B030D-6E8A-4147-A177-3AD203B41FA5}">
                          <a16:colId xmlns:a16="http://schemas.microsoft.com/office/drawing/2014/main" val="2289317405"/>
                        </a:ext>
                      </a:extLst>
                    </a:gridCol>
                  </a:tblGrid>
                  <a:tr h="1444398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I run to school at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mph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, and then run back home at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mph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.</a:t>
                          </a:r>
                        </a:p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What was my average speed?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Gallium has a density of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GB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GB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.</a:t>
                          </a:r>
                          <a:br>
                            <a:rPr lang="en-GB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Barium has a density</a:t>
                          </a:r>
                          <a:r>
                            <a:rPr lang="en-GB" baseline="0" dirty="0">
                              <a:solidFill>
                                <a:schemeClr val="bg2"/>
                              </a:solidFill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GB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GB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.</a:t>
                          </a:r>
                        </a:p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What is the density of an alloy of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240</m:t>
                              </m:r>
                              <m:r>
                                <a:rPr lang="en-GB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oMath>
                          </a14:m>
                          <a:r>
                            <a:rPr lang="en-GB" i="0" dirty="0">
                              <a:solidFill>
                                <a:schemeClr val="bg2"/>
                              </a:solidFill>
                            </a:rPr>
                            <a:t> of each</a:t>
                          </a:r>
                          <a:r>
                            <a:rPr lang="en-GB" i="0" baseline="0" dirty="0">
                              <a:solidFill>
                                <a:schemeClr val="bg2"/>
                              </a:solidFill>
                            </a:rPr>
                            <a:t> metal?</a:t>
                          </a:r>
                          <a:endParaRPr lang="en-GB" i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6336846"/>
                      </a:ext>
                    </a:extLst>
                  </a:tr>
                  <a:tr h="1444398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Anne takes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 hours to paint a wall.</a:t>
                          </a:r>
                        </a:p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Bob takes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 hours to paint wall.</a:t>
                          </a:r>
                        </a:p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How long does it take them to paint two walls, working together?</a:t>
                          </a:r>
                        </a:p>
                      </a:txBody>
                      <a:tcPr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r>
                            <a:rPr lang="en-GB" baseline="0" dirty="0">
                              <a:solidFill>
                                <a:schemeClr val="bg2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dirty="0">
                              <a:solidFill>
                                <a:schemeClr val="bg2"/>
                              </a:solidFill>
                            </a:rPr>
                            <a:t> into: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en-GB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en-GB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GB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32082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F2238854-6C42-A84C-EF23-CAFF192F97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7782805"/>
                  </p:ext>
                </p:extLst>
              </p:nvPr>
            </p:nvGraphicFramePr>
            <p:xfrm>
              <a:off x="203199" y="1324389"/>
              <a:ext cx="11760200" cy="28887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880100">
                      <a:extLst>
                        <a:ext uri="{9D8B030D-6E8A-4147-A177-3AD203B41FA5}">
                          <a16:colId xmlns:a16="http://schemas.microsoft.com/office/drawing/2014/main" val="3259464925"/>
                        </a:ext>
                      </a:extLst>
                    </a:gridCol>
                    <a:gridCol w="5880100">
                      <a:extLst>
                        <a:ext uri="{9D8B030D-6E8A-4147-A177-3AD203B41FA5}">
                          <a16:colId xmlns:a16="http://schemas.microsoft.com/office/drawing/2014/main" val="2289317405"/>
                        </a:ext>
                      </a:extLst>
                    </a:gridCol>
                  </a:tblGrid>
                  <a:tr h="1444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754" r="-100216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16" t="-1754" r="-432" b="-1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6336846"/>
                      </a:ext>
                    </a:extLst>
                  </a:tr>
                  <a:tr h="1444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t="-101754" r="-100216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216" t="-101754" r="-432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2082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C2807A-29D7-8926-D52D-FB1E982A9997}"/>
                  </a:ext>
                </a:extLst>
              </p:cNvPr>
              <p:cNvSpPr txBox="1"/>
              <p:nvPr/>
            </p:nvSpPr>
            <p:spPr>
              <a:xfrm>
                <a:off x="2855505" y="4432406"/>
                <a:ext cx="61403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>
                    <a:solidFill>
                      <a:schemeClr val="bg2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>
                    <a:solidFill>
                      <a:schemeClr val="bg2"/>
                    </a:solidFill>
                  </a:rPr>
                  <a:t> ohm resistor and a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>
                    <a:solidFill>
                      <a:schemeClr val="bg2"/>
                    </a:solidFill>
                  </a:rPr>
                  <a:t> ohm resistor</a:t>
                </a:r>
                <a:r>
                  <a:rPr lang="en-GB" baseline="0" dirty="0">
                    <a:solidFill>
                      <a:schemeClr val="bg2"/>
                    </a:solidFill>
                  </a:rPr>
                  <a:t> are placed in a circuit in parallel. What is the overall resistance?</a:t>
                </a:r>
                <a:endParaRPr lang="en-GB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C2807A-29D7-8926-D52D-FB1E982A9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05" y="4432406"/>
                <a:ext cx="6140368" cy="646331"/>
              </a:xfrm>
              <a:prstGeom prst="rect">
                <a:avLst/>
              </a:prstGeom>
              <a:blipFill>
                <a:blip r:embed="rId3"/>
                <a:stretch>
                  <a:fillRect l="-825" t="-1923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68E0E43-F29C-7B4C-0A34-699B6091F883}"/>
              </a:ext>
            </a:extLst>
          </p:cNvPr>
          <p:cNvSpPr txBox="1"/>
          <p:nvPr/>
        </p:nvSpPr>
        <p:spPr>
          <a:xfrm>
            <a:off x="5351915" y="143337"/>
            <a:ext cx="61409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2"/>
                </a:solidFill>
              </a:rPr>
              <a:t>The Harmonic Mean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416174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tx1">
                  <a:alpha val="15238"/>
                </a:schemeClr>
              </a:solidFill>
            </a:endParaRP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439838" y="551915"/>
            <a:ext cx="11331615" cy="440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2"/>
                </a:solidFill>
                <a:latin typeface="Corbel" panose="020B05030202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Whenever you have a multiplicative relationship, there are reciprocals lurking around somewhere. </a:t>
            </a:r>
          </a:p>
        </p:txBody>
      </p:sp>
    </p:spTree>
    <p:extLst>
      <p:ext uri="{BB962C8B-B14F-4D97-AF65-F5344CB8AC3E}">
        <p14:creationId xmlns:p14="http://schemas.microsoft.com/office/powerpoint/2010/main" val="1098673157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8410A475-2104-F87D-AB6D-8AFC37193523}"/>
              </a:ext>
            </a:extLst>
          </p:cNvPr>
          <p:cNvSpPr/>
          <p:nvPr/>
        </p:nvSpPr>
        <p:spPr>
          <a:xfrm>
            <a:off x="5768620" y="2664657"/>
            <a:ext cx="3933952" cy="2623140"/>
          </a:xfrm>
          <a:prstGeom prst="cube">
            <a:avLst>
              <a:gd name="adj" fmla="val 70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 = 125 cm</a:t>
            </a:r>
            <a:r>
              <a:rPr lang="en-GB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Write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15 :6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in the form:</a:t>
                          </a: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 :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2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:1</m:t>
                              </m:r>
                            </m:oMath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Solve: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−29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+10=0</m:t>
                                </m:r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I</a:t>
                          </a: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walk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baseline="0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miles in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hours.</a:t>
                          </a:r>
                        </a:p>
                        <a:p>
                          <a:r>
                            <a:rPr lang="en-GB" sz="1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How long does it take me to walk a mile?</a:t>
                          </a:r>
                        </a:p>
                        <a:p>
                          <a:pPr marL="457200" indent="-457200">
                            <a:buAutoNum type="alphaLcParenR"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How many miles do I walk in one hour?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lphaLcParenR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A to B?</a:t>
                          </a:r>
                          <a:b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 startAt="2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B to A?</a:t>
                          </a: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Similar cuboids.</a:t>
                          </a:r>
                        </a:p>
                        <a:p>
                          <a:pPr marL="457200" indent="-457200">
                            <a:buFont typeface="+mj-lt"/>
                            <a:buAutoNum type="alphaLcParenR"/>
                          </a:pPr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2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400" baseline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endParaRPr lang="en-GB" sz="2200" b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2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0" r="-200625" b="-168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980" r="-100625" b="-168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980" r="-625" b="-168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+mj-lt"/>
                            <a:buAutoNum type="alphaLcParenR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A to B?</a:t>
                          </a:r>
                          <a:b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457200" indent="-457200">
                            <a:buAutoNum type="alphaLcParenR" startAt="2"/>
                          </a:pPr>
                          <a:r>
                            <a:rPr lang="en-GB" sz="2000" dirty="0">
                              <a:solidFill>
                                <a:schemeClr val="bg2"/>
                              </a:solidFill>
                            </a:rPr>
                            <a:t>Transformation from B to A?</a:t>
                          </a: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1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0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0947" r="-100625" b="-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0947" r="-625" b="-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55581DF-BE4B-A9EE-58D8-C73191BD8489}"/>
              </a:ext>
            </a:extLst>
          </p:cNvPr>
          <p:cNvGrpSpPr/>
          <p:nvPr/>
        </p:nvGrpSpPr>
        <p:grpSpPr>
          <a:xfrm>
            <a:off x="277758" y="2644007"/>
            <a:ext cx="2387412" cy="2385112"/>
            <a:chOff x="4886086" y="3477126"/>
            <a:chExt cx="2419828" cy="241982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6BC69E2D-C62B-5203-DCFB-0AB13E16D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086" y="3477126"/>
              <a:ext cx="2419828" cy="241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321358-B27B-8B3D-8B2E-3D3EF2B0D742}"/>
                </a:ext>
              </a:extLst>
            </p:cNvPr>
            <p:cNvSpPr/>
            <p:nvPr/>
          </p:nvSpPr>
          <p:spPr>
            <a:xfrm>
              <a:off x="5317958" y="4848824"/>
              <a:ext cx="618812" cy="300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248053-4322-8AC1-FA39-D6705BEC51D0}"/>
                </a:ext>
              </a:extLst>
            </p:cNvPr>
            <p:cNvSpPr/>
            <p:nvPr/>
          </p:nvSpPr>
          <p:spPr>
            <a:xfrm>
              <a:off x="5317958" y="3910401"/>
              <a:ext cx="1553410" cy="7772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</p:grpSp>
      <p:sp>
        <p:nvSpPr>
          <p:cNvPr id="16" name="Cube 15">
            <a:extLst>
              <a:ext uri="{FF2B5EF4-FFF2-40B4-BE49-F238E27FC236}">
                <a16:creationId xmlns:a16="http://schemas.microsoft.com/office/drawing/2014/main" id="{CD610097-EC03-5056-70E9-80BC63A5DD81}"/>
              </a:ext>
            </a:extLst>
          </p:cNvPr>
          <p:cNvSpPr/>
          <p:nvPr/>
        </p:nvSpPr>
        <p:spPr>
          <a:xfrm>
            <a:off x="4708166" y="2669666"/>
            <a:ext cx="2110968" cy="1407583"/>
          </a:xfrm>
          <a:prstGeom prst="cube">
            <a:avLst>
              <a:gd name="adj" fmla="val 70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V = 8 cm</a:t>
            </a:r>
            <a:r>
              <a:rPr lang="en-GB" sz="16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F7EA7B-09D7-19C2-4063-2DB6C72C25AA}"/>
              </a:ext>
            </a:extLst>
          </p:cNvPr>
          <p:cNvSpPr/>
          <p:nvPr/>
        </p:nvSpPr>
        <p:spPr>
          <a:xfrm>
            <a:off x="4927209" y="4115035"/>
            <a:ext cx="651282" cy="26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E61C3B-659A-3CD1-BFD8-0900D503EAC9}"/>
              </a:ext>
            </a:extLst>
          </p:cNvPr>
          <p:cNvSpPr/>
          <p:nvPr/>
        </p:nvSpPr>
        <p:spPr>
          <a:xfrm>
            <a:off x="5093274" y="4768672"/>
            <a:ext cx="651282" cy="262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37DAF7-52A8-4846-CD96-E4118026C21B}"/>
                  </a:ext>
                </a:extLst>
              </p:cNvPr>
              <p:cNvSpPr/>
              <p:nvPr/>
            </p:nvSpPr>
            <p:spPr>
              <a:xfrm>
                <a:off x="6452414" y="5328719"/>
                <a:ext cx="716973" cy="2626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D37DAF7-52A8-4846-CD96-E4118026C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4" y="5328719"/>
                <a:ext cx="716973" cy="262615"/>
              </a:xfrm>
              <a:prstGeom prst="rect">
                <a:avLst/>
              </a:prstGeom>
              <a:blipFill>
                <a:blip r:embed="rId5"/>
                <a:stretch>
                  <a:fillRect t="-27273" r="-1724" b="-5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468119-6AB0-4A83-7011-C12B9522C931}"/>
                  </a:ext>
                </a:extLst>
              </p:cNvPr>
              <p:cNvSpPr/>
              <p:nvPr/>
            </p:nvSpPr>
            <p:spPr>
              <a:xfrm>
                <a:off x="4049175" y="3734437"/>
                <a:ext cx="716973" cy="2626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6468119-6AB0-4A83-7011-C12B9522C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175" y="3734437"/>
                <a:ext cx="716973" cy="262615"/>
              </a:xfrm>
              <a:prstGeom prst="rect">
                <a:avLst/>
              </a:prstGeom>
              <a:blipFill>
                <a:blip r:embed="rId6"/>
                <a:stretch>
                  <a:fillRect t="-28571" r="-1724" b="-5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5">
                <a:extLst>
                  <a:ext uri="{FF2B5EF4-FFF2-40B4-BE49-F238E27FC236}">
                    <a16:creationId xmlns:a16="http://schemas.microsoft.com/office/drawing/2014/main" id="{690DD868-2C52-8ABF-5B14-DAACDFE1D3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5600" y="3079217"/>
              <a:ext cx="3506400" cy="1310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0800">
                      <a:extLst>
                        <a:ext uri="{9D8B030D-6E8A-4147-A177-3AD203B41FA5}">
                          <a16:colId xmlns:a16="http://schemas.microsoft.com/office/drawing/2014/main" val="376526390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395205665"/>
                        </a:ext>
                      </a:extLst>
                    </a:gridCol>
                    <a:gridCol w="273600">
                      <a:extLst>
                        <a:ext uri="{9D8B030D-6E8A-4147-A177-3AD203B41FA5}">
                          <a16:colId xmlns:a16="http://schemas.microsoft.com/office/drawing/2014/main" val="2102243080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124797168"/>
                        </a:ext>
                      </a:extLst>
                    </a:gridCol>
                  </a:tblGrid>
                  <a:tr h="90000">
                    <a:tc>
                      <a:txBody>
                        <a:bodyPr/>
                        <a:lstStyle/>
                        <a:p>
                          <a:endParaRPr lang="en-GB" sz="1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27926950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GB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5293588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i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a:t>|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600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2795357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66878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5">
                <a:extLst>
                  <a:ext uri="{FF2B5EF4-FFF2-40B4-BE49-F238E27FC236}">
                    <a16:creationId xmlns:a16="http://schemas.microsoft.com/office/drawing/2014/main" id="{690DD868-2C52-8ABF-5B14-DAACDFE1D3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5600" y="3079217"/>
              <a:ext cx="3506400" cy="13104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0800">
                      <a:extLst>
                        <a:ext uri="{9D8B030D-6E8A-4147-A177-3AD203B41FA5}">
                          <a16:colId xmlns:a16="http://schemas.microsoft.com/office/drawing/2014/main" val="3765263909"/>
                        </a:ext>
                      </a:extLst>
                    </a:gridCol>
                    <a:gridCol w="1728000">
                      <a:extLst>
                        <a:ext uri="{9D8B030D-6E8A-4147-A177-3AD203B41FA5}">
                          <a16:colId xmlns:a16="http://schemas.microsoft.com/office/drawing/2014/main" val="3395205665"/>
                        </a:ext>
                      </a:extLst>
                    </a:gridCol>
                    <a:gridCol w="273600">
                      <a:extLst>
                        <a:ext uri="{9D8B030D-6E8A-4147-A177-3AD203B41FA5}">
                          <a16:colId xmlns:a16="http://schemas.microsoft.com/office/drawing/2014/main" val="2102243080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124797168"/>
                        </a:ext>
                      </a:extLst>
                    </a:gridCol>
                  </a:tblGrid>
                  <a:tr h="90000">
                    <a:tc>
                      <a:txBody>
                        <a:bodyPr/>
                        <a:lstStyle/>
                        <a:p>
                          <a:endParaRPr lang="en-GB" sz="1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27926950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GB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13636" t="-17391" r="-250000" b="-12826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 cm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5293588"/>
                      </a:ext>
                    </a:extLst>
                  </a:tr>
                  <a:tr h="273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blipFill>
                          <a:blip r:embed="rId7"/>
                          <a:stretch>
                            <a:fillRect t="-245455" r="-327692" b="-16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2795357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66878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2D0D21-F7E7-6D10-A51A-E88F65D8D248}"/>
                  </a:ext>
                </a:extLst>
              </p:cNvPr>
              <p:cNvSpPr txBox="1"/>
              <p:nvPr/>
            </p:nvSpPr>
            <p:spPr>
              <a:xfrm>
                <a:off x="6095999" y="7519503"/>
                <a:ext cx="613458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aseline="0" dirty="0">
                    <a:solidFill>
                      <a:schemeClr val="bg2"/>
                    </a:solidFill>
                  </a:rPr>
                  <a:t> </a:t>
                </a:r>
                <a:r>
                  <a:rPr lang="en-GB" sz="1800" dirty="0">
                    <a:solidFill>
                      <a:schemeClr val="bg2"/>
                    </a:solidFill>
                  </a:rPr>
                  <a:t>Solve:</a:t>
                </a:r>
              </a:p>
              <a:p>
                <a:endParaRPr lang="en-GB" sz="1800" dirty="0">
                  <a:solidFill>
                    <a:schemeClr val="bg2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GB" sz="1800" b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+3=5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GB" sz="1800" b="0" dirty="0">
                  <a:solidFill>
                    <a:schemeClr val="bg2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en-GB" sz="1800" b="0" dirty="0">
                  <a:solidFill>
                    <a:schemeClr val="bg2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GB" sz="1800" baseline="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0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=5+8</m:t>
                    </m:r>
                    <m:r>
                      <a:rPr lang="en-GB" sz="1800" b="0" i="1" baseline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2D0D21-F7E7-6D10-A51A-E88F65D8D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7519503"/>
                <a:ext cx="6134582" cy="1477328"/>
              </a:xfrm>
              <a:prstGeom prst="rect">
                <a:avLst/>
              </a:prstGeom>
              <a:blipFill>
                <a:blip r:embed="rId8"/>
                <a:stretch>
                  <a:fillRect l="-828" t="-2564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11659D-0CAE-4ADF-876F-26C97E24AB7B}"/>
              </a:ext>
            </a:extLst>
          </p:cNvPr>
          <p:cNvSpPr/>
          <p:nvPr/>
        </p:nvSpPr>
        <p:spPr>
          <a:xfrm>
            <a:off x="4049175" y="2008163"/>
            <a:ext cx="4087828" cy="549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Reciprocals!</a:t>
            </a:r>
          </a:p>
        </p:txBody>
      </p:sp>
    </p:spTree>
    <p:extLst>
      <p:ext uri="{BB962C8B-B14F-4D97-AF65-F5344CB8AC3E}">
        <p14:creationId xmlns:p14="http://schemas.microsoft.com/office/powerpoint/2010/main" val="2293695133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E657E0-98F3-0BCB-1671-AC49D0D2E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843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209704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374367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51685357"/>
                    </a:ext>
                  </a:extLst>
                </a:gridCol>
              </a:tblGrid>
              <a:tr h="2564694"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08357"/>
                  </a:ext>
                </a:extLst>
              </a:tr>
              <a:tr h="429330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200" dirty="0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37120"/>
                  </a:ext>
                </a:extLst>
              </a:tr>
            </a:tbl>
          </a:graphicData>
        </a:graphic>
      </p:graphicFrame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6E989-BA03-8ACF-10DF-8FAD94C48DDF}"/>
              </a:ext>
            </a:extLst>
          </p:cNvPr>
          <p:cNvSpPr/>
          <p:nvPr/>
        </p:nvSpPr>
        <p:spPr>
          <a:xfrm>
            <a:off x="4049175" y="2008163"/>
            <a:ext cx="4099401" cy="549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Proportion!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E03C1A-4462-66C2-8ACB-CA9A89A44EEF}"/>
                  </a:ext>
                </a:extLst>
              </p:cNvPr>
              <p:cNvSpPr/>
              <p:nvPr/>
            </p:nvSpPr>
            <p:spPr>
              <a:xfrm>
                <a:off x="4281487" y="73110"/>
                <a:ext cx="3629025" cy="19003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4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4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E03C1A-4462-66C2-8ACB-CA9A89A44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87" y="73110"/>
                <a:ext cx="3629025" cy="19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4FE526-F606-5462-F545-99DACB099E9F}"/>
                  </a:ext>
                </a:extLst>
              </p:cNvPr>
              <p:cNvSpPr/>
              <p:nvPr/>
            </p:nvSpPr>
            <p:spPr>
              <a:xfrm>
                <a:off x="8370390" y="2558005"/>
                <a:ext cx="3629025" cy="39469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bg2"/>
                    </a:solidFill>
                  </a:rPr>
                  <a:t>Kathryn earns £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trees she plants.</a:t>
                </a:r>
                <a:br>
                  <a:rPr lang="en-GB" sz="2800" dirty="0">
                    <a:solidFill>
                      <a:schemeClr val="bg2"/>
                    </a:solidFill>
                  </a:rPr>
                </a:br>
                <a:br>
                  <a:rPr lang="en-GB" sz="2800" dirty="0">
                    <a:solidFill>
                      <a:schemeClr val="bg2"/>
                    </a:solidFill>
                  </a:rPr>
                </a:br>
                <a:r>
                  <a:rPr lang="en-GB" sz="2800" dirty="0">
                    <a:solidFill>
                      <a:schemeClr val="bg2"/>
                    </a:solidFill>
                  </a:rPr>
                  <a:t>How much does she earn for planting 18 trees?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4FE526-F606-5462-F545-99DACB099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390" y="2558005"/>
                <a:ext cx="3629025" cy="3946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C7C9A5-F925-2FB5-27BB-A53D13892BB4}"/>
                  </a:ext>
                </a:extLst>
              </p:cNvPr>
              <p:cNvSpPr/>
              <p:nvPr/>
            </p:nvSpPr>
            <p:spPr>
              <a:xfrm>
                <a:off x="235907" y="449330"/>
                <a:ext cx="3629025" cy="20081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bg2"/>
                    </a:solidFill>
                  </a:rPr>
                  <a:t>Maryse walks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miles in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hours.</a:t>
                </a:r>
                <a:br>
                  <a:rPr lang="en-GB" sz="2800" dirty="0">
                    <a:solidFill>
                      <a:schemeClr val="bg2"/>
                    </a:solidFill>
                  </a:rPr>
                </a:br>
                <a:r>
                  <a:rPr lang="en-GB" sz="2800" dirty="0">
                    <a:solidFill>
                      <a:schemeClr val="bg2"/>
                    </a:solidFill>
                  </a:rPr>
                  <a:t>How long does it take her to walk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miles?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C7C9A5-F925-2FB5-27BB-A53D13892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7" y="449330"/>
                <a:ext cx="3629025" cy="2008164"/>
              </a:xfrm>
              <a:prstGeom prst="rect">
                <a:avLst/>
              </a:prstGeom>
              <a:blipFill>
                <a:blip r:embed="rId5"/>
                <a:stretch>
                  <a:fillRect l="-1394" r="-3136" b="-3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25B941-E827-9F67-546F-77A08E15E563}"/>
                  </a:ext>
                </a:extLst>
              </p:cNvPr>
              <p:cNvSpPr/>
              <p:nvPr/>
            </p:nvSpPr>
            <p:spPr>
              <a:xfrm>
                <a:off x="8355776" y="0"/>
                <a:ext cx="3629025" cy="25580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yards is equal to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feet.</a:t>
                </a:r>
              </a:p>
              <a:p>
                <a:pPr algn="ctr"/>
                <a:endParaRPr lang="en-GB" sz="2800" dirty="0">
                  <a:solidFill>
                    <a:schemeClr val="bg2"/>
                  </a:solidFill>
                </a:endParaRPr>
              </a:p>
              <a:p>
                <a:pPr algn="ctr"/>
                <a:r>
                  <a:rPr lang="en-GB" sz="2800" dirty="0">
                    <a:solidFill>
                      <a:schemeClr val="bg2"/>
                    </a:solidFill>
                  </a:rPr>
                  <a:t>How many yards are there in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feet?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25B941-E827-9F67-546F-77A08E15E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776" y="0"/>
                <a:ext cx="3629025" cy="2558005"/>
              </a:xfrm>
              <a:prstGeom prst="rect">
                <a:avLst/>
              </a:prstGeom>
              <a:blipFill>
                <a:blip r:embed="rId6"/>
                <a:stretch>
                  <a:fillRect b="-4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15">
                <a:extLst>
                  <a:ext uri="{FF2B5EF4-FFF2-40B4-BE49-F238E27FC236}">
                    <a16:creationId xmlns:a16="http://schemas.microsoft.com/office/drawing/2014/main" id="{98D8E364-0C6C-EC74-15F3-27904D30F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298466"/>
                  </p:ext>
                </p:extLst>
              </p:nvPr>
            </p:nvGraphicFramePr>
            <p:xfrm>
              <a:off x="235906" y="3188642"/>
              <a:ext cx="2553585" cy="10363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926925">
                      <a:extLst>
                        <a:ext uri="{9D8B030D-6E8A-4147-A177-3AD203B41FA5}">
                          <a16:colId xmlns:a16="http://schemas.microsoft.com/office/drawing/2014/main" val="2066845116"/>
                        </a:ext>
                      </a:extLst>
                    </a:gridCol>
                    <a:gridCol w="1626660">
                      <a:extLst>
                        <a:ext uri="{9D8B030D-6E8A-4147-A177-3AD203B41FA5}">
                          <a16:colId xmlns:a16="http://schemas.microsoft.com/office/drawing/2014/main" val="35358403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chemeClr val="bg2"/>
                              </a:solidFill>
                            </a:rPr>
                            <a:t> cm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28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67548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2800" b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2800" b="0" dirty="0">
                              <a:solidFill>
                                <a:schemeClr val="bg2"/>
                              </a:solidFill>
                            </a:rPr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73054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15">
                <a:extLst>
                  <a:ext uri="{FF2B5EF4-FFF2-40B4-BE49-F238E27FC236}">
                    <a16:creationId xmlns:a16="http://schemas.microsoft.com/office/drawing/2014/main" id="{98D8E364-0C6C-EC74-15F3-27904D30F5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298466"/>
                  </p:ext>
                </p:extLst>
              </p:nvPr>
            </p:nvGraphicFramePr>
            <p:xfrm>
              <a:off x="235906" y="3188642"/>
              <a:ext cx="2553585" cy="10363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926925">
                      <a:extLst>
                        <a:ext uri="{9D8B030D-6E8A-4147-A177-3AD203B41FA5}">
                          <a16:colId xmlns:a16="http://schemas.microsoft.com/office/drawing/2014/main" val="2066845116"/>
                        </a:ext>
                      </a:extLst>
                    </a:gridCol>
                    <a:gridCol w="1626660">
                      <a:extLst>
                        <a:ext uri="{9D8B030D-6E8A-4147-A177-3AD203B41FA5}">
                          <a16:colId xmlns:a16="http://schemas.microsoft.com/office/drawing/2014/main" val="35358403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4634" r="-179452" b="-13170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28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67548"/>
                      </a:ext>
                    </a:extLst>
                  </a:tr>
                  <a:tr h="5181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2800" b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6589" t="-114634" r="-1550" b="-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73054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B341A40-5428-90E1-F24D-6E82487690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321009"/>
                  </p:ext>
                </p:extLst>
              </p:nvPr>
            </p:nvGraphicFramePr>
            <p:xfrm>
              <a:off x="146169" y="4623400"/>
              <a:ext cx="3629025" cy="15308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317299">
                      <a:extLst>
                        <a:ext uri="{9D8B030D-6E8A-4147-A177-3AD203B41FA5}">
                          <a16:colId xmlns:a16="http://schemas.microsoft.com/office/drawing/2014/main" val="2066845116"/>
                        </a:ext>
                      </a:extLst>
                    </a:gridCol>
                    <a:gridCol w="2311726">
                      <a:extLst>
                        <a:ext uri="{9D8B030D-6E8A-4147-A177-3AD203B41FA5}">
                          <a16:colId xmlns:a16="http://schemas.microsoft.com/office/drawing/2014/main" val="3535840316"/>
                        </a:ext>
                      </a:extLst>
                    </a:gridCol>
                  </a:tblGrid>
                  <a:tr h="765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bg2"/>
                              </a:solidFill>
                            </a:rPr>
                            <a:t> cm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32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67548"/>
                      </a:ext>
                    </a:extLst>
                  </a:tr>
                  <a:tr h="765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32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32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oMath>
                          </a14:m>
                          <a:r>
                            <a:rPr lang="en-GB" sz="3200" b="0" dirty="0">
                              <a:solidFill>
                                <a:schemeClr val="bg2"/>
                              </a:solidFill>
                            </a:rPr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173054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B341A40-5428-90E1-F24D-6E82487690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0321009"/>
                  </p:ext>
                </p:extLst>
              </p:nvPr>
            </p:nvGraphicFramePr>
            <p:xfrm>
              <a:off x="146169" y="4623400"/>
              <a:ext cx="3629025" cy="15308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317299">
                      <a:extLst>
                        <a:ext uri="{9D8B030D-6E8A-4147-A177-3AD203B41FA5}">
                          <a16:colId xmlns:a16="http://schemas.microsoft.com/office/drawing/2014/main" val="2066845116"/>
                        </a:ext>
                      </a:extLst>
                    </a:gridCol>
                    <a:gridCol w="2311726">
                      <a:extLst>
                        <a:ext uri="{9D8B030D-6E8A-4147-A177-3AD203B41FA5}">
                          <a16:colId xmlns:a16="http://schemas.microsoft.com/office/drawing/2014/main" val="3535840316"/>
                        </a:ext>
                      </a:extLst>
                    </a:gridCol>
                  </a:tblGrid>
                  <a:tr h="765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3279" r="-1769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32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967548"/>
                      </a:ext>
                    </a:extLst>
                  </a:tr>
                  <a:tr h="765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GB" sz="3200" b="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56831" t="-105000" r="-546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73054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E449518-9E49-DBAB-0251-B7D375C7F8FB}"/>
              </a:ext>
            </a:extLst>
          </p:cNvPr>
          <p:cNvCxnSpPr/>
          <p:nvPr/>
        </p:nvCxnSpPr>
        <p:spPr>
          <a:xfrm flipV="1">
            <a:off x="4921884" y="3326621"/>
            <a:ext cx="0" cy="248602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D49254-4FC7-7899-1883-29B81ACE1606}"/>
              </a:ext>
            </a:extLst>
          </p:cNvPr>
          <p:cNvCxnSpPr>
            <a:cxnSpLocks/>
          </p:cNvCxnSpPr>
          <p:nvPr/>
        </p:nvCxnSpPr>
        <p:spPr>
          <a:xfrm>
            <a:off x="4729002" y="5591192"/>
            <a:ext cx="281463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B8E473-EC5C-DD52-AAEA-09D1FF9D62EE}"/>
              </a:ext>
            </a:extLst>
          </p:cNvPr>
          <p:cNvCxnSpPr/>
          <p:nvPr/>
        </p:nvCxnSpPr>
        <p:spPr>
          <a:xfrm flipV="1">
            <a:off x="4729002" y="3362341"/>
            <a:ext cx="1907382" cy="2486025"/>
          </a:xfrm>
          <a:prstGeom prst="line">
            <a:avLst/>
          </a:prstGeom>
          <a:noFill/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75A2197-64E5-D2F8-407D-179E5EE16F07}"/>
                  </a:ext>
                </a:extLst>
              </p:cNvPr>
              <p:cNvSpPr/>
              <p:nvPr/>
            </p:nvSpPr>
            <p:spPr>
              <a:xfrm>
                <a:off x="5643198" y="4463325"/>
                <a:ext cx="1500033" cy="53869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(4, 12)</m:t>
                      </m:r>
                    </m:oMath>
                  </m:oMathPara>
                </a14:m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75A2197-64E5-D2F8-407D-179E5EE16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98" y="4463325"/>
                <a:ext cx="1500033" cy="538697"/>
              </a:xfrm>
              <a:prstGeom prst="rect">
                <a:avLst/>
              </a:prstGeom>
              <a:blipFill>
                <a:blip r:embed="rId9"/>
                <a:stretch>
                  <a:fillRect b="-6818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663F726-A42B-83A6-24C3-7C32C95C1279}"/>
                  </a:ext>
                </a:extLst>
              </p:cNvPr>
              <p:cNvSpPr/>
              <p:nvPr/>
            </p:nvSpPr>
            <p:spPr>
              <a:xfrm>
                <a:off x="6159289" y="3686783"/>
                <a:ext cx="1500033" cy="53869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(?, 18)</m:t>
                      </m:r>
                    </m:oMath>
                  </m:oMathPara>
                </a14:m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663F726-A42B-83A6-24C3-7C32C95C1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89" y="3686783"/>
                <a:ext cx="1500033" cy="538697"/>
              </a:xfrm>
              <a:prstGeom prst="rect">
                <a:avLst/>
              </a:prstGeom>
              <a:blipFill>
                <a:blip r:embed="rId10"/>
                <a:stretch>
                  <a:fillRect b="-930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7CD44AB3-B93C-BB61-1460-042EB8A29FA1}"/>
              </a:ext>
            </a:extLst>
          </p:cNvPr>
          <p:cNvSpPr>
            <a:spLocks noChangeAspect="1"/>
          </p:cNvSpPr>
          <p:nvPr/>
        </p:nvSpPr>
        <p:spPr>
          <a:xfrm>
            <a:off x="5702735" y="4414563"/>
            <a:ext cx="144000" cy="14400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A188C97-9C35-B1A8-EBD9-B62369104F2C}"/>
              </a:ext>
            </a:extLst>
          </p:cNvPr>
          <p:cNvSpPr>
            <a:spLocks noChangeAspect="1"/>
          </p:cNvSpPr>
          <p:nvPr/>
        </p:nvSpPr>
        <p:spPr>
          <a:xfrm>
            <a:off x="6155174" y="3825400"/>
            <a:ext cx="144000" cy="144000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5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54864AF-3CE2-7571-57CF-6620225E6840}"/>
                  </a:ext>
                </a:extLst>
              </p:cNvPr>
              <p:cNvSpPr/>
              <p:nvPr/>
            </p:nvSpPr>
            <p:spPr>
              <a:xfrm>
                <a:off x="138544" y="-4679"/>
                <a:ext cx="3786963" cy="342899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Nikki spilled some ink over her maths homework.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Can you still answer the question?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d>
                        <m:dPr>
                          <m:ctrlP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  <m: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e>
                      </m:d>
                      <m:r>
                        <a:rPr kumimoji="0" lang="en-GB" sz="2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  <m: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borderBox>
                            <m:borderBoxPr>
                              <m:ctrlPr>
                                <a:rPr kumimoji="0" lang="en-GB" sz="21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borderBoxPr>
                            <m:e/>
                          </m:borderBox>
                          <m:r>
                            <a:rPr kumimoji="0" lang="en-GB" sz="2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GB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54864AF-3CE2-7571-57CF-6620225E6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4" y="-4679"/>
                <a:ext cx="3786963" cy="3428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D5EAAF-F0F1-9634-B313-F9A3E612B889}"/>
                  </a:ext>
                </a:extLst>
              </p:cNvPr>
              <p:cNvSpPr/>
              <p:nvPr/>
            </p:nvSpPr>
            <p:spPr>
              <a:xfrm>
                <a:off x="4063994" y="0"/>
                <a:ext cx="4063993" cy="342896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rectangle has perimeter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12 </m:t>
                    </m:r>
                    <m:r>
                      <m:rPr>
                        <m:nor/>
                      </m:rPr>
                      <a:rPr kumimoji="0" lang="en-GB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width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4 </m:t>
                    </m:r>
                    <m:r>
                      <m:rPr>
                        <m:nor/>
                      </m:rPr>
                      <a:rPr kumimoji="0" lang="en-GB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 enlargement of that rectangle has perimeter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18 </m:t>
                    </m:r>
                    <m:r>
                      <m:rPr>
                        <m:nor/>
                      </m:rPr>
                      <a:rPr kumimoji="0" lang="en-GB" sz="2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cm</m:t>
                    </m:r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What is its width?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6D5EAAF-F0F1-9634-B313-F9A3E612B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4" y="0"/>
                <a:ext cx="4063993" cy="34289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66C9F1-A756-69BF-FA2A-B831CE8A1A2A}"/>
                  </a:ext>
                </a:extLst>
              </p:cNvPr>
              <p:cNvSpPr/>
              <p:nvPr/>
            </p:nvSpPr>
            <p:spPr>
              <a:xfrm>
                <a:off x="1" y="3428968"/>
                <a:ext cx="4063979" cy="342903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Charlotte takes a counter from the box at random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times.</a:t>
                </a:r>
                <a:b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Estimate the number of times she will take a blue counter. 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66C9F1-A756-69BF-FA2A-B831CE8A1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428968"/>
                <a:ext cx="4063979" cy="3429031"/>
              </a:xfrm>
              <a:prstGeom prst="rect">
                <a:avLst/>
              </a:prstGeom>
              <a:blipFill>
                <a:blip r:embed="rId5"/>
                <a:stretch>
                  <a:fillRect l="-1558" r="-311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7822B3-2BD0-B29E-FF87-2F06B7247AD6}"/>
                  </a:ext>
                </a:extLst>
              </p:cNvPr>
              <p:cNvSpPr/>
              <p:nvPr/>
            </p:nvSpPr>
            <p:spPr>
              <a:xfrm>
                <a:off x="8127959" y="3428968"/>
                <a:ext cx="4063983" cy="305285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12%</m:t>
                    </m:r>
                  </m:oMath>
                </a14:m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a number is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b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b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18%</m:t>
                    </m:r>
                  </m:oMath>
                </a14:m>
                <a:r>
                  <a:rPr kumimoji="0" lang="en-GB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that number?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7822B3-2BD0-B29E-FF87-2F06B7247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59" y="3428968"/>
                <a:ext cx="4063983" cy="3052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85ED561-36B7-907F-ACD5-61EC54E486AB}"/>
                  </a:ext>
                </a:extLst>
              </p:cNvPr>
              <p:cNvSpPr/>
              <p:nvPr/>
            </p:nvSpPr>
            <p:spPr>
              <a:xfrm>
                <a:off x="8296108" y="0"/>
                <a:ext cx="3757347" cy="342903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David and Amber share money in the ratio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 :12</m:t>
                    </m:r>
                  </m:oMath>
                </a14:m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David</a:t>
                </a:r>
                <a:r>
                  <a: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	</a:t>
                </a:r>
                <a:r>
                  <a:rPr kumimoji="0" lang="en-GB" sz="24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Amber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85ED561-36B7-907F-ACD5-61EC54E48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08" y="0"/>
                <a:ext cx="3757347" cy="3429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EAAE3EC-9D8A-16F7-617C-4D3AA5F3BA81}"/>
              </a:ext>
            </a:extLst>
          </p:cNvPr>
          <p:cNvGrpSpPr/>
          <p:nvPr/>
        </p:nvGrpSpPr>
        <p:grpSpPr>
          <a:xfrm>
            <a:off x="497945" y="3646126"/>
            <a:ext cx="3070764" cy="1305254"/>
            <a:chOff x="4523362" y="3745150"/>
            <a:chExt cx="3070764" cy="130525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E767081-F9ED-7601-DCFC-1598BBEFB9C3}"/>
                </a:ext>
              </a:extLst>
            </p:cNvPr>
            <p:cNvSpPr/>
            <p:nvPr/>
          </p:nvSpPr>
          <p:spPr>
            <a:xfrm>
              <a:off x="4523362" y="3745150"/>
              <a:ext cx="3070764" cy="1305254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3922FE9-CD00-EB15-791A-1241428539F1}"/>
                </a:ext>
              </a:extLst>
            </p:cNvPr>
            <p:cNvSpPr/>
            <p:nvPr/>
          </p:nvSpPr>
          <p:spPr>
            <a:xfrm>
              <a:off x="4719032" y="3900807"/>
              <a:ext cx="330740" cy="330740"/>
            </a:xfrm>
            <a:prstGeom prst="ellipse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9A143B7-847E-C096-4E4F-A92FBA626C62}"/>
                </a:ext>
              </a:extLst>
            </p:cNvPr>
            <p:cNvSpPr/>
            <p:nvPr/>
          </p:nvSpPr>
          <p:spPr>
            <a:xfrm>
              <a:off x="5517602" y="3888615"/>
              <a:ext cx="330740" cy="330740"/>
            </a:xfrm>
            <a:prstGeom prst="ellipse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17A748B-469C-1C34-53BA-A4601A085715}"/>
                </a:ext>
              </a:extLst>
            </p:cNvPr>
            <p:cNvSpPr/>
            <p:nvPr/>
          </p:nvSpPr>
          <p:spPr>
            <a:xfrm>
              <a:off x="6483379" y="4544468"/>
              <a:ext cx="330740" cy="330740"/>
            </a:xfrm>
            <a:prstGeom prst="ellipse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846652B-7F91-5400-BBBC-AD7C166260E0}"/>
                </a:ext>
              </a:extLst>
            </p:cNvPr>
            <p:cNvSpPr/>
            <p:nvPr/>
          </p:nvSpPr>
          <p:spPr>
            <a:xfrm>
              <a:off x="5391250" y="4535536"/>
              <a:ext cx="330740" cy="330740"/>
            </a:xfrm>
            <a:prstGeom prst="ellipse">
              <a:avLst/>
            </a:prstGeom>
            <a:solidFill>
              <a:srgbClr val="4F81B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6B521B4-463F-321D-7228-FFCD7BD10908}"/>
                </a:ext>
              </a:extLst>
            </p:cNvPr>
            <p:cNvSpPr/>
            <p:nvPr/>
          </p:nvSpPr>
          <p:spPr>
            <a:xfrm>
              <a:off x="7075031" y="3870416"/>
              <a:ext cx="330740" cy="33074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3DC0566-171C-FD1B-BE2A-AEFFA752DD43}"/>
                </a:ext>
              </a:extLst>
            </p:cNvPr>
            <p:cNvSpPr/>
            <p:nvPr/>
          </p:nvSpPr>
          <p:spPr>
            <a:xfrm>
              <a:off x="5945986" y="4597940"/>
              <a:ext cx="330740" cy="33074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86DBC10-A99A-68C1-CDCF-3F5A14B5AFBF}"/>
                </a:ext>
              </a:extLst>
            </p:cNvPr>
            <p:cNvSpPr/>
            <p:nvPr/>
          </p:nvSpPr>
          <p:spPr>
            <a:xfrm>
              <a:off x="6240156" y="3847200"/>
              <a:ext cx="330740" cy="33074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AAF0E50-9842-8A5E-93BA-5E08B10BF49D}"/>
                </a:ext>
              </a:extLst>
            </p:cNvPr>
            <p:cNvSpPr/>
            <p:nvPr/>
          </p:nvSpPr>
          <p:spPr>
            <a:xfrm>
              <a:off x="4738564" y="4597940"/>
              <a:ext cx="330740" cy="33074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DE743F3-C505-2DBA-8AA4-C8E20CE040BB}"/>
                </a:ext>
              </a:extLst>
            </p:cNvPr>
            <p:cNvSpPr/>
            <p:nvPr/>
          </p:nvSpPr>
          <p:spPr>
            <a:xfrm>
              <a:off x="6609650" y="4072248"/>
              <a:ext cx="330740" cy="33074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85FC9E2-DC13-6F45-3108-877BB001123E}"/>
                </a:ext>
              </a:extLst>
            </p:cNvPr>
            <p:cNvSpPr/>
            <p:nvPr/>
          </p:nvSpPr>
          <p:spPr>
            <a:xfrm>
              <a:off x="7066109" y="4597940"/>
              <a:ext cx="330740" cy="33074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EEA1A54-E2AD-CBFE-9ED5-2E69EF38CFA2}"/>
                </a:ext>
              </a:extLst>
            </p:cNvPr>
            <p:cNvSpPr/>
            <p:nvPr/>
          </p:nvSpPr>
          <p:spPr>
            <a:xfrm>
              <a:off x="5873447" y="4159798"/>
              <a:ext cx="330740" cy="33074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9F75B69-5630-940A-EBEE-851CBC1DF77F}"/>
                </a:ext>
              </a:extLst>
            </p:cNvPr>
            <p:cNvSpPr/>
            <p:nvPr/>
          </p:nvSpPr>
          <p:spPr>
            <a:xfrm>
              <a:off x="5060510" y="4178029"/>
              <a:ext cx="330740" cy="33074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</a:t>
              </a:r>
            </a:p>
          </p:txBody>
        </p:sp>
      </p:grpSp>
      <p:pic>
        <p:nvPicPr>
          <p:cNvPr id="70" name="Graphic 69" descr="Shopping bag outline">
            <a:extLst>
              <a:ext uri="{FF2B5EF4-FFF2-40B4-BE49-F238E27FC236}">
                <a16:creationId xmlns:a16="http://schemas.microsoft.com/office/drawing/2014/main" id="{6DA0A84F-9674-24B0-7EAC-7849483EDD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4787" y="1851393"/>
            <a:ext cx="787722" cy="787722"/>
          </a:xfrm>
          <a:prstGeom prst="rect">
            <a:avLst/>
          </a:prstGeom>
        </p:spPr>
      </p:pic>
      <p:pic>
        <p:nvPicPr>
          <p:cNvPr id="71" name="Graphic 70" descr="Shopping bag outline">
            <a:extLst>
              <a:ext uri="{FF2B5EF4-FFF2-40B4-BE49-F238E27FC236}">
                <a16:creationId xmlns:a16="http://schemas.microsoft.com/office/drawing/2014/main" id="{6D9ECBC2-AD34-2666-CFB0-97E249AC8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0828" y="1812917"/>
            <a:ext cx="1084541" cy="1084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FF15DFB-677D-2CCB-868A-48E5CA44D0A5}"/>
                  </a:ext>
                </a:extLst>
              </p:cNvPr>
              <p:cNvSpPr txBox="1"/>
              <p:nvPr/>
            </p:nvSpPr>
            <p:spPr>
              <a:xfrm>
                <a:off x="10598740" y="2834489"/>
                <a:ext cx="763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£18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FF15DFB-677D-2CCB-868A-48E5CA44D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740" y="2834489"/>
                <a:ext cx="763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D50E553-D92A-4E85-8D9B-120852F5D4A4}"/>
                  </a:ext>
                </a:extLst>
              </p:cNvPr>
              <p:cNvSpPr txBox="1"/>
              <p:nvPr/>
            </p:nvSpPr>
            <p:spPr>
              <a:xfrm>
                <a:off x="8722381" y="2637588"/>
                <a:ext cx="763167" cy="54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£ </m:t>
                      </m:r>
                      <m:borderBox>
                        <m:borderBox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/>
                      </m:borderBox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D50E553-D92A-4E85-8D9B-120852F5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2381" y="2637588"/>
                <a:ext cx="763167" cy="540597"/>
              </a:xfrm>
              <a:prstGeom prst="rect">
                <a:avLst/>
              </a:prstGeom>
              <a:blipFill>
                <a:blip r:embed="rId11"/>
                <a:stretch>
                  <a:fillRect l="-163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2" descr="ink blot Icon - Download ink blot Icon 176444 | Noun Project">
            <a:extLst>
              <a:ext uri="{FF2B5EF4-FFF2-40B4-BE49-F238E27FC236}">
                <a16:creationId xmlns:a16="http://schemas.microsoft.com/office/drawing/2014/main" id="{917A75AB-8A93-5052-F39B-7547E049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" y="2556295"/>
            <a:ext cx="674518" cy="6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ink blot Icon - Download ink blot Icon 176444 | Noun Project">
            <a:extLst>
              <a:ext uri="{FF2B5EF4-FFF2-40B4-BE49-F238E27FC236}">
                <a16:creationId xmlns:a16="http://schemas.microsoft.com/office/drawing/2014/main" id="{B54C7D0B-4450-7DD8-9B33-00B29D15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5664">
            <a:off x="1709962" y="2299012"/>
            <a:ext cx="747736" cy="7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k blot Icon - Download ink blot Icon 176444 | Noun Project">
            <a:extLst>
              <a:ext uri="{FF2B5EF4-FFF2-40B4-BE49-F238E27FC236}">
                <a16:creationId xmlns:a16="http://schemas.microsoft.com/office/drawing/2014/main" id="{9FC1B4D7-3A50-44AF-2C0C-E0FDBC3A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2640">
            <a:off x="2797559" y="2532741"/>
            <a:ext cx="970465" cy="9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>
            <a:extLst>
              <a:ext uri="{FF2B5EF4-FFF2-40B4-BE49-F238E27FC236}">
                <a16:creationId xmlns:a16="http://schemas.microsoft.com/office/drawing/2014/main" id="{340C1EC9-10A2-FCB8-7593-5D1584E1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69" y="2876576"/>
            <a:ext cx="541942" cy="5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590B0CD9-163A-FF89-9AC9-23F655FE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8327">
            <a:off x="908550" y="2242614"/>
            <a:ext cx="541942" cy="5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5B0CE4-7348-FCC4-4C75-F3B44CBBF8DD}"/>
                  </a:ext>
                </a:extLst>
              </p:cNvPr>
              <p:cNvSpPr/>
              <p:nvPr/>
            </p:nvSpPr>
            <p:spPr>
              <a:xfrm>
                <a:off x="4206781" y="3428905"/>
                <a:ext cx="3782692" cy="3428968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12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GB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equal to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r>
                  <a:rPr kumimoji="0" lang="en-GB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br>
                  <a:rPr kumimoji="0" lang="en-GB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the value of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5B0CE4-7348-FCC4-4C75-F3B44CBBF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81" y="3428905"/>
                <a:ext cx="3782692" cy="3428968"/>
              </a:xfrm>
              <a:prstGeom prst="rect">
                <a:avLst/>
              </a:prstGeom>
              <a:blipFill>
                <a:blip r:embed="rId14"/>
                <a:stretch>
                  <a:fillRect l="-334" r="-234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88C9BBA-6369-7766-B8A1-33B342AFD2D6}"/>
              </a:ext>
            </a:extLst>
          </p:cNvPr>
          <p:cNvCxnSpPr>
            <a:cxnSpLocks/>
          </p:cNvCxnSpPr>
          <p:nvPr/>
        </p:nvCxnSpPr>
        <p:spPr>
          <a:xfrm>
            <a:off x="40640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D06F6FC-8355-8045-F789-05F3BE4DBE0F}"/>
              </a:ext>
            </a:extLst>
          </p:cNvPr>
          <p:cNvCxnSpPr>
            <a:cxnSpLocks/>
          </p:cNvCxnSpPr>
          <p:nvPr/>
        </p:nvCxnSpPr>
        <p:spPr>
          <a:xfrm>
            <a:off x="81280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0793BE4-D461-910F-000E-302F59619565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3" name="Half-frame 82">
            <a:extLst>
              <a:ext uri="{FF2B5EF4-FFF2-40B4-BE49-F238E27FC236}">
                <a16:creationId xmlns:a16="http://schemas.microsoft.com/office/drawing/2014/main" id="{A2BC9690-498C-D18D-82F7-44263E6111A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84" name="Half-frame 83">
            <a:extLst>
              <a:ext uri="{FF2B5EF4-FFF2-40B4-BE49-F238E27FC236}">
                <a16:creationId xmlns:a16="http://schemas.microsoft.com/office/drawing/2014/main" id="{B93E3ABB-A463-156F-140D-5AD5320260D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33658FD-6497-6222-7467-AAF842EAC503}"/>
              </a:ext>
            </a:extLst>
          </p:cNvPr>
          <p:cNvSpPr/>
          <p:nvPr/>
        </p:nvSpPr>
        <p:spPr>
          <a:xfrm>
            <a:off x="4063905" y="2879127"/>
            <a:ext cx="4063993" cy="549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Proportion!</a:t>
            </a:r>
          </a:p>
        </p:txBody>
      </p:sp>
    </p:spTree>
    <p:extLst>
      <p:ext uri="{BB962C8B-B14F-4D97-AF65-F5344CB8AC3E}">
        <p14:creationId xmlns:p14="http://schemas.microsoft.com/office/powerpoint/2010/main" val="392545094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605123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r>
                            <a:rPr lang="en-GB" sz="2200" b="0" i="0" dirty="0">
                              <a:solidFill>
                                <a:schemeClr val="bg2"/>
                              </a:solidFill>
                              <a:latin typeface="+mn-lt"/>
                            </a:rPr>
                            <a:t>   Complete the square: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+40</m:t>
                                </m:r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I have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metres</a:t>
                          </a: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of ribbon.</a:t>
                          </a:r>
                          <a:b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I cut off enough ribbon to make a square with side length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m:rPr>
                                  <m:sty m:val="p"/>
                                </m:rPr>
                                <a:rPr lang="en-GB" sz="22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GB" sz="2200" i="0" dirty="0">
                              <a:solidFill>
                                <a:schemeClr val="bg2"/>
                              </a:solidFill>
                            </a:rPr>
                            <a:t>.</a:t>
                          </a:r>
                        </a:p>
                        <a:p>
                          <a:r>
                            <a:rPr lang="en-GB" sz="2200" i="0" dirty="0">
                              <a:solidFill>
                                <a:schemeClr val="bg2"/>
                              </a:solidFill>
                            </a:rPr>
                            <a:t>How much is left?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Find the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GB" sz="2200" dirty="0" err="1">
                              <a:solidFill>
                                <a:schemeClr val="bg2"/>
                              </a:solidFill>
                            </a:rPr>
                            <a:t>th</a:t>
                          </a: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term: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28, 32, 36, 40,…</m:t>
                                </m:r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Find the equation of the line parallel to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that</a:t>
                          </a: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passes through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2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4, 40)</m:t>
                              </m:r>
                            </m:oMath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Solve the simultaneous equations: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=64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  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Anne and Bob share money 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 :6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.</a:t>
                          </a:r>
                        </a:p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Bob gets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£16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more than</a:t>
                          </a: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Anne.</a:t>
                          </a:r>
                        </a:p>
                        <a:p>
                          <a:endParaRPr lang="en-GB" sz="2200" baseline="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How much does Bob get?</a:t>
                          </a: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6051237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0" r="-200625" b="-168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980" r="-100625" b="-168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980" r="-625" b="-168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0947" r="-200625" b="-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0947" r="-100625" b="-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0947" r="-625" b="-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6E989-BA03-8ACF-10DF-8FAD94C48DDF}"/>
              </a:ext>
            </a:extLst>
          </p:cNvPr>
          <p:cNvSpPr/>
          <p:nvPr/>
        </p:nvSpPr>
        <p:spPr>
          <a:xfrm>
            <a:off x="4049175" y="2008163"/>
            <a:ext cx="4099402" cy="549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Corrections?</a:t>
            </a:r>
          </a:p>
        </p:txBody>
      </p:sp>
    </p:spTree>
    <p:extLst>
      <p:ext uri="{BB962C8B-B14F-4D97-AF65-F5344CB8AC3E}">
        <p14:creationId xmlns:p14="http://schemas.microsoft.com/office/powerpoint/2010/main" val="42571759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5975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en-GB" sz="3200" b="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br>
                            <a:rPr lang="en-GB" sz="3200" b="0" dirty="0">
                              <a:solidFill>
                                <a:schemeClr val="bg2"/>
                              </a:solidFill>
                            </a:rPr>
                          </a:br>
                          <a:br>
                            <a:rPr lang="en-GB" sz="3200" b="0" dirty="0">
                              <a:solidFill>
                                <a:schemeClr val="bg2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&lt;180°</m:t>
                              </m:r>
                            </m:oMath>
                          </a14:m>
                          <a:r>
                            <a:rPr lang="en-GB" sz="32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endParaRPr lang="en-GB" sz="3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5975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2564694"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4293306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59763" r="-625" b="-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6E989-BA03-8ACF-10DF-8FAD94C48DDF}"/>
              </a:ext>
            </a:extLst>
          </p:cNvPr>
          <p:cNvSpPr/>
          <p:nvPr/>
        </p:nvSpPr>
        <p:spPr>
          <a:xfrm>
            <a:off x="4049175" y="2008163"/>
            <a:ext cx="4099402" cy="549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Supplementary Angles!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98F431-F2D8-F6B3-588B-B73527BE7CAE}"/>
              </a:ext>
            </a:extLst>
          </p:cNvPr>
          <p:cNvCxnSpPr/>
          <p:nvPr/>
        </p:nvCxnSpPr>
        <p:spPr>
          <a:xfrm flipV="1">
            <a:off x="613458" y="1446835"/>
            <a:ext cx="3055717" cy="775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C2DCEA-E819-3792-72AC-6EEA38DEBA78}"/>
              </a:ext>
            </a:extLst>
          </p:cNvPr>
          <p:cNvCxnSpPr>
            <a:cxnSpLocks/>
          </p:cNvCxnSpPr>
          <p:nvPr/>
        </p:nvCxnSpPr>
        <p:spPr>
          <a:xfrm flipV="1">
            <a:off x="1668268" y="797138"/>
            <a:ext cx="1098081" cy="11554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A1802B52-FDD1-A8FD-205D-082DFD6B9BA5}"/>
              </a:ext>
            </a:extLst>
          </p:cNvPr>
          <p:cNvSpPr/>
          <p:nvPr/>
        </p:nvSpPr>
        <p:spPr>
          <a:xfrm>
            <a:off x="4664597" y="497711"/>
            <a:ext cx="3102016" cy="1088021"/>
          </a:xfrm>
          <a:custGeom>
            <a:avLst/>
            <a:gdLst>
              <a:gd name="connsiteX0" fmla="*/ 1944547 w 3102016"/>
              <a:gd name="connsiteY0" fmla="*/ 1088021 h 1088021"/>
              <a:gd name="connsiteX1" fmla="*/ 0 w 3102016"/>
              <a:gd name="connsiteY1" fmla="*/ 312517 h 1088021"/>
              <a:gd name="connsiteX2" fmla="*/ 3102016 w 3102016"/>
              <a:gd name="connsiteY2" fmla="*/ 0 h 1088021"/>
              <a:gd name="connsiteX3" fmla="*/ 1944547 w 3102016"/>
              <a:gd name="connsiteY3" fmla="*/ 1088021 h 108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016" h="1088021">
                <a:moveTo>
                  <a:pt x="1944547" y="1088021"/>
                </a:moveTo>
                <a:lnTo>
                  <a:pt x="0" y="312517"/>
                </a:lnTo>
                <a:lnTo>
                  <a:pt x="3102016" y="0"/>
                </a:lnTo>
                <a:lnTo>
                  <a:pt x="1944547" y="1088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DF58DE-031E-1795-E461-C05536329303}"/>
              </a:ext>
            </a:extLst>
          </p:cNvPr>
          <p:cNvCxnSpPr/>
          <p:nvPr/>
        </p:nvCxnSpPr>
        <p:spPr>
          <a:xfrm>
            <a:off x="8727311" y="497711"/>
            <a:ext cx="3032567" cy="949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DB9FEB-8321-E6D3-0860-EF4FAFFD36DC}"/>
              </a:ext>
            </a:extLst>
          </p:cNvPr>
          <p:cNvCxnSpPr/>
          <p:nvPr/>
        </p:nvCxnSpPr>
        <p:spPr>
          <a:xfrm>
            <a:off x="8592274" y="1333960"/>
            <a:ext cx="3032567" cy="949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764070-F905-AF10-7EF9-8FEF0F16290D}"/>
              </a:ext>
            </a:extLst>
          </p:cNvPr>
          <p:cNvCxnSpPr>
            <a:cxnSpLocks/>
          </p:cNvCxnSpPr>
          <p:nvPr/>
        </p:nvCxnSpPr>
        <p:spPr>
          <a:xfrm flipV="1">
            <a:off x="9430040" y="554469"/>
            <a:ext cx="1642732" cy="17286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53CDCD1-0AE1-AF2F-DAF2-DBCCEEFB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03" y="2989805"/>
            <a:ext cx="3300072" cy="33000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C9B2CF-85F8-92DD-B0D1-50C0BFCCF6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alphaModFix amt="50000"/>
          </a:blip>
          <a:stretch>
            <a:fillRect/>
          </a:stretch>
        </p:blipFill>
        <p:spPr>
          <a:xfrm>
            <a:off x="4148755" y="3145512"/>
            <a:ext cx="3894490" cy="177372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9E1186-0A59-7A96-62B9-E5F289849760}"/>
              </a:ext>
            </a:extLst>
          </p:cNvPr>
          <p:cNvCxnSpPr>
            <a:cxnSpLocks/>
          </p:cNvCxnSpPr>
          <p:nvPr/>
        </p:nvCxnSpPr>
        <p:spPr>
          <a:xfrm>
            <a:off x="4537276" y="3733529"/>
            <a:ext cx="335665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B99195-B853-8E28-1785-57D8BF8C8045}"/>
              </a:ext>
            </a:extLst>
          </p:cNvPr>
          <p:cNvCxnSpPr>
            <a:cxnSpLocks/>
          </p:cNvCxnSpPr>
          <p:nvPr/>
        </p:nvCxnSpPr>
        <p:spPr>
          <a:xfrm>
            <a:off x="6298558" y="3721954"/>
            <a:ext cx="0" cy="152137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B64D93-C392-D78D-FAF9-C0FB7B44BD14}"/>
              </a:ext>
            </a:extLst>
          </p:cNvPr>
          <p:cNvCxnSpPr>
            <a:cxnSpLocks/>
          </p:cNvCxnSpPr>
          <p:nvPr/>
        </p:nvCxnSpPr>
        <p:spPr>
          <a:xfrm>
            <a:off x="6890796" y="3733529"/>
            <a:ext cx="0" cy="150980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13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291111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Sum-Products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Factorise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+7</m:t>
                              </m:r>
                              <m:r>
                                <a:rPr kumimoji="0" lang="en-GB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+10</m:t>
                              </m:r>
                            </m:oMath>
                          </a14:m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Find a rectangle with area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2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oMath>
                          </a14:m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and perimeter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14</m:t>
                              </m:r>
                            </m:oMath>
                          </a14:m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algn="ctr"/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algn="ctr"/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800" b="1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b="1" dirty="0">
                              <a:solidFill>
                                <a:schemeClr val="bg2"/>
                              </a:solidFill>
                            </a:rPr>
                            <a:t>Inequalities</a:t>
                          </a:r>
                          <a:endParaRPr kumimoji="0" lang="en-GB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I need to paint an area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67 </m:t>
                              </m:r>
                              <m:sSup>
                                <m:sSupPr>
                                  <m:ctrlP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GB" sz="2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 can of paint covers an area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22 </m:t>
                              </m:r>
                              <m:sSup>
                                <m:sSupPr>
                                  <m:ctrlP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GB" sz="22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632E6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How many cans do I need?</a:t>
                          </a: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b="1" dirty="0">
                              <a:solidFill>
                                <a:schemeClr val="bg2"/>
                              </a:solidFill>
                            </a:rPr>
                            <a:t>Pascal’s Triangle</a:t>
                          </a:r>
                          <a:endParaRPr kumimoji="0" lang="en-GB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32E62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A football match finished with a a score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 :2</m:t>
                              </m:r>
                            </m:oMath>
                          </a14:m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. How many different ways could</a:t>
                          </a:r>
                          <a:r>
                            <a:rPr lang="en-GB" sz="2200" b="0" baseline="0" dirty="0">
                              <a:solidFill>
                                <a:schemeClr val="bg2"/>
                              </a:solidFill>
                            </a:rPr>
                            <a:t> it have reached that result?</a:t>
                          </a:r>
                          <a:br>
                            <a:rPr lang="en-GB" sz="2200" b="0" baseline="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200" b="0" baseline="0" dirty="0">
                              <a:solidFill>
                                <a:schemeClr val="bg2"/>
                              </a:solidFill>
                            </a:rPr>
                            <a:t>(e.g.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 :0→0 :1→…→3 :2</m:t>
                              </m:r>
                            </m:oMath>
                          </a14:m>
                          <a:r>
                            <a:rPr lang="en-GB" sz="2200" b="0" dirty="0">
                              <a:solidFill>
                                <a:schemeClr val="bg2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endParaRPr lang="en-GB" sz="2800" b="1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bg2"/>
                              </a:solidFill>
                            </a:rPr>
                            <a:t>Remainders</a:t>
                          </a:r>
                        </a:p>
                        <a:p>
                          <a:pPr algn="ctr"/>
                          <a:endParaRPr lang="en-GB" sz="2200" b="1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Today is Saturday.</a:t>
                          </a:r>
                          <a:b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What day is it in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days time?</a:t>
                          </a: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What is the difference between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GB" sz="2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rounded to the nearest whole</a:t>
                          </a:r>
                          <a:r>
                            <a:rPr lang="en-GB" sz="2200" baseline="0" dirty="0">
                              <a:solidFill>
                                <a:schemeClr val="bg2"/>
                              </a:solidFill>
                            </a:rPr>
                            <a:t> number?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bg2"/>
                              </a:solidFill>
                            </a:rPr>
                            <a:t>Fibonacci</a:t>
                          </a:r>
                        </a:p>
                        <a:p>
                          <a:pPr algn="ctr"/>
                          <a:endParaRPr lang="en-GB" sz="2200" b="1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In how many ways can you climb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steps if you can only climb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220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200" dirty="0">
                              <a:solidFill>
                                <a:schemeClr val="bg2"/>
                              </a:solidFill>
                            </a:rPr>
                            <a:t> steps at a time?</a:t>
                          </a: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bg2"/>
                              </a:solidFill>
                            </a:rPr>
                            <a:t>? ? ?</a:t>
                          </a: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5E657E0-98F3-0BCB-1671-AC49D0D2EB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291111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920970482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3743670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951685357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222" r="-200625" b="-1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222" r="-100625" b="-1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2222" r="-625" b="-10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208357"/>
                      </a:ext>
                    </a:extLst>
                  </a:tr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2222" r="-200625" b="-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2222" r="-100625" b="-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>
                              <a:solidFill>
                                <a:schemeClr val="bg2"/>
                              </a:solidFill>
                            </a:rPr>
                            <a:t>? ? ?</a:t>
                          </a: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  <a:p>
                          <a:endParaRPr lang="en-GB" sz="22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9371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6E989-BA03-8ACF-10DF-8FAD94C48DDF}"/>
              </a:ext>
            </a:extLst>
          </p:cNvPr>
          <p:cNvSpPr/>
          <p:nvPr/>
        </p:nvSpPr>
        <p:spPr>
          <a:xfrm>
            <a:off x="4049175" y="2876265"/>
            <a:ext cx="4099402" cy="5498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Other Ideas!</a:t>
            </a:r>
          </a:p>
        </p:txBody>
      </p:sp>
    </p:spTree>
    <p:extLst>
      <p:ext uri="{BB962C8B-B14F-4D97-AF65-F5344CB8AC3E}">
        <p14:creationId xmlns:p14="http://schemas.microsoft.com/office/powerpoint/2010/main" val="2706447733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Wrapping up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3055A39-CB66-35CE-430C-C674CFFB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5" y="654050"/>
            <a:ext cx="5868212" cy="4471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3EBEE-4098-9412-F009-1097A8ED98EB}"/>
              </a:ext>
            </a:extLst>
          </p:cNvPr>
          <p:cNvSpPr txBox="1"/>
          <p:nvPr/>
        </p:nvSpPr>
        <p:spPr>
          <a:xfrm>
            <a:off x="6920400" y="143412"/>
            <a:ext cx="48894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2"/>
                </a:solidFill>
              </a:rPr>
              <a:t>Thank you!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E49BBF-1598-E042-8150-C3256CE0A87A}"/>
              </a:ext>
            </a:extLst>
          </p:cNvPr>
          <p:cNvGrpSpPr/>
          <p:nvPr/>
        </p:nvGrpSpPr>
        <p:grpSpPr>
          <a:xfrm>
            <a:off x="6392254" y="1584665"/>
            <a:ext cx="5528754" cy="4667491"/>
            <a:chOff x="6392254" y="1584665"/>
            <a:chExt cx="5528754" cy="4667491"/>
          </a:xfrm>
        </p:grpSpPr>
        <p:pic>
          <p:nvPicPr>
            <p:cNvPr id="6" name="Picture 5" descr="A picture containing text, person, person, crowd&#10;&#10;Description automatically generated">
              <a:extLst>
                <a:ext uri="{FF2B5EF4-FFF2-40B4-BE49-F238E27FC236}">
                  <a16:creationId xmlns:a16="http://schemas.microsoft.com/office/drawing/2014/main" id="{09853A03-0A33-1E68-B0AD-63F981E45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2254" y="1584665"/>
              <a:ext cx="5528754" cy="466749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374A02-E0EA-F709-4EAF-4E9F7F6717CA}"/>
                </a:ext>
              </a:extLst>
            </p:cNvPr>
            <p:cNvSpPr/>
            <p:nvPr/>
          </p:nvSpPr>
          <p:spPr>
            <a:xfrm>
              <a:off x="9538636" y="5370897"/>
              <a:ext cx="1655545" cy="288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0341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What is Interweaving?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F3720-D61E-474C-A806-10BC01FC882C}"/>
              </a:ext>
            </a:extLst>
          </p:cNvPr>
          <p:cNvSpPr/>
          <p:nvPr/>
        </p:nvSpPr>
        <p:spPr>
          <a:xfrm>
            <a:off x="469900" y="1769456"/>
            <a:ext cx="11252200" cy="117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chemeClr val="bg2"/>
                </a:solidFill>
              </a:rPr>
              <a:t>Interweaving</a:t>
            </a:r>
          </a:p>
          <a:p>
            <a:endParaRPr lang="en-GB" sz="3200" dirty="0">
              <a:solidFill>
                <a:schemeClr val="bg2"/>
              </a:solidFill>
            </a:endParaRPr>
          </a:p>
          <a:p>
            <a:r>
              <a:rPr lang="en-GB" sz="3200" dirty="0">
                <a:solidFill>
                  <a:schemeClr val="bg2"/>
                </a:solidFill>
              </a:rPr>
              <a:t>Using questions and tasks that bring together multiple different topics from across mathematics.</a:t>
            </a:r>
          </a:p>
        </p:txBody>
      </p:sp>
    </p:spTree>
    <p:extLst>
      <p:ext uri="{BB962C8B-B14F-4D97-AF65-F5344CB8AC3E}">
        <p14:creationId xmlns:p14="http://schemas.microsoft.com/office/powerpoint/2010/main" val="3898796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What is Interweaving?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F3720-D61E-474C-A806-10BC01FC882C}"/>
              </a:ext>
            </a:extLst>
          </p:cNvPr>
          <p:cNvSpPr/>
          <p:nvPr/>
        </p:nvSpPr>
        <p:spPr>
          <a:xfrm>
            <a:off x="469900" y="1769456"/>
            <a:ext cx="11252200" cy="117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chemeClr val="bg2"/>
                </a:solidFill>
              </a:rPr>
              <a:t>Interweaving</a:t>
            </a:r>
          </a:p>
          <a:p>
            <a:endParaRPr lang="en-GB" sz="3200" dirty="0">
              <a:solidFill>
                <a:schemeClr val="bg2"/>
              </a:solidFill>
            </a:endParaRPr>
          </a:p>
          <a:p>
            <a:pPr algn="ctr"/>
            <a:r>
              <a:rPr lang="en-GB" sz="6600" dirty="0">
                <a:solidFill>
                  <a:schemeClr val="bg2"/>
                </a:solidFill>
              </a:rPr>
              <a:t>It’s not interleaving!</a:t>
            </a:r>
            <a:endParaRPr lang="en-GB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9405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B135F8C9-D50D-784B-AC57-9B86787667EA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What is Interweaving?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8F4CA9F3-F005-9D49-AC74-C37F7121192F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F3720-D61E-474C-A806-10BC01FC882C}"/>
              </a:ext>
            </a:extLst>
          </p:cNvPr>
          <p:cNvSpPr/>
          <p:nvPr/>
        </p:nvSpPr>
        <p:spPr>
          <a:xfrm>
            <a:off x="469900" y="1375756"/>
            <a:ext cx="11252200" cy="5380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ea typeface="DEJAVU SANS" panose="020B0603030804020204" pitchFamily="34" charset="0"/>
                <a:cs typeface="Calibri" panose="020F0502020204030204" pitchFamily="34" charset="0"/>
              </a:rPr>
              <a:t>1 – </a:t>
            </a:r>
            <a:r>
              <a:rPr lang="en-GB" sz="4000" dirty="0">
                <a:solidFill>
                  <a:schemeClr val="bg2"/>
                </a:solidFill>
              </a:rPr>
              <a:t>Connections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GB" sz="4000" dirty="0">
                <a:solidFill>
                  <a:schemeClr val="bg2"/>
                </a:solidFill>
              </a:rPr>
              <a:t>Retrieval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n-GB" sz="4000" dirty="0">
                <a:solidFill>
                  <a:schemeClr val="bg2"/>
                </a:solidFill>
              </a:rPr>
              <a:t>Depth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– </a:t>
            </a:r>
            <a:r>
              <a:rPr lang="en-GB" sz="4000" dirty="0">
                <a:solidFill>
                  <a:schemeClr val="bg2"/>
                </a:solidFill>
              </a:rPr>
              <a:t>Challenge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</a:t>
            </a:r>
            <a:r>
              <a:rPr lang="en-GB" sz="4000" dirty="0">
                <a:solidFill>
                  <a:schemeClr val="bg2"/>
                </a:solidFill>
              </a:rPr>
              <a:t>Purpose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E537B-8FF1-2A4C-92BB-1ADCFA3A363C}"/>
              </a:ext>
            </a:extLst>
          </p:cNvPr>
          <p:cNvSpPr/>
          <p:nvPr/>
        </p:nvSpPr>
        <p:spPr>
          <a:xfrm>
            <a:off x="203200" y="262545"/>
            <a:ext cx="11760200" cy="169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bg2"/>
                </a:solidFill>
              </a:rPr>
              <a:t>Why do Interweaving?</a:t>
            </a:r>
          </a:p>
        </p:txBody>
      </p:sp>
    </p:spTree>
    <p:extLst>
      <p:ext uri="{BB962C8B-B14F-4D97-AF65-F5344CB8AC3E}">
        <p14:creationId xmlns:p14="http://schemas.microsoft.com/office/powerpoint/2010/main" val="576386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7286CF9D-9EAA-C127-0D2A-30F3B12F9D0E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What is a reciprocal?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445F000F-70B8-6B2C-6F58-6E67097EA9C0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1C4A34-995B-876E-4068-8EB609D619C7}"/>
                  </a:ext>
                </a:extLst>
              </p:cNvPr>
              <p:cNvSpPr/>
              <p:nvPr/>
            </p:nvSpPr>
            <p:spPr>
              <a:xfrm>
                <a:off x="469900" y="694481"/>
                <a:ext cx="11252200" cy="51275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8800" b="1" dirty="0">
                    <a:solidFill>
                      <a:schemeClr val="bg2"/>
                    </a:solidFill>
                  </a:rPr>
                  <a:t>Reciprocals</a:t>
                </a:r>
              </a:p>
              <a:p>
                <a:endParaRPr lang="en-GB" sz="3200" dirty="0">
                  <a:solidFill>
                    <a:schemeClr val="bg2"/>
                  </a:solidFill>
                </a:endParaRPr>
              </a:p>
              <a:p>
                <a:r>
                  <a:rPr lang="en-GB" sz="3200" dirty="0">
                    <a:solidFill>
                      <a:schemeClr val="bg2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Not ‘flipping the fraction’…</a:t>
                </a:r>
              </a:p>
              <a:p>
                <a:endParaRPr lang="en-GB" sz="3200" dirty="0">
                  <a:solidFill>
                    <a:schemeClr val="bg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  <a:p>
                <a:r>
                  <a:rPr lang="en-GB" sz="3200" dirty="0">
                    <a:solidFill>
                      <a:schemeClr val="bg2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Not ‘1 over the thing’… </a:t>
                </a:r>
              </a:p>
              <a:p>
                <a:endParaRPr lang="en-GB" sz="3200" dirty="0">
                  <a:solidFill>
                    <a:schemeClr val="bg2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endParaRPr>
              </a:p>
              <a:p>
                <a:r>
                  <a:rPr lang="en-GB" sz="3200" dirty="0">
                    <a:solidFill>
                      <a:schemeClr val="bg2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The multiplicative inverse!</a:t>
                </a:r>
              </a:p>
              <a:p>
                <a:r>
                  <a:rPr lang="en-GB" sz="3200" dirty="0">
                    <a:solidFill>
                      <a:schemeClr val="bg2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(What you need to multiply by to get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</a:rPr>
                      <m:t>1</m:t>
                    </m:r>
                  </m:oMath>
                </a14:m>
                <a:r>
                  <a:rPr lang="en-GB" sz="3200" dirty="0">
                    <a:solidFill>
                      <a:schemeClr val="bg2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1C4A34-995B-876E-4068-8EB609D61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694481"/>
                <a:ext cx="11252200" cy="5127585"/>
              </a:xfrm>
              <a:prstGeom prst="rect">
                <a:avLst/>
              </a:prstGeom>
              <a:blipFill>
                <a:blip r:embed="rId2"/>
                <a:stretch>
                  <a:fillRect l="-1351" t="-2963" b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472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FAACD1D-AA75-89FF-4E3A-1766B12229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9391840"/>
                  </p:ext>
                </p:extLst>
              </p:nvPr>
            </p:nvGraphicFramePr>
            <p:xfrm>
              <a:off x="925973" y="1516235"/>
              <a:ext cx="10000528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0026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5000264">
                      <a:extLst>
                        <a:ext uri="{9D8B030D-6E8A-4147-A177-3AD203B41FA5}">
                          <a16:colId xmlns:a16="http://schemas.microsoft.com/office/drawing/2014/main" val="47243919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f)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g)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+21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h)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34−55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err="1">
                              <a:solidFill>
                                <a:schemeClr val="bg2"/>
                              </a:solidFill>
                            </a:rPr>
                            <a:t>i</a:t>
                          </a:r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j)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FAACD1D-AA75-89FF-4E3A-1766B12229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9391840"/>
                  </p:ext>
                </p:extLst>
              </p:nvPr>
            </p:nvGraphicFramePr>
            <p:xfrm>
              <a:off x="925973" y="1516235"/>
              <a:ext cx="10000528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0026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5000264">
                      <a:extLst>
                        <a:ext uri="{9D8B030D-6E8A-4147-A177-3AD203B41FA5}">
                          <a16:colId xmlns:a16="http://schemas.microsoft.com/office/drawing/2014/main" val="47243919"/>
                        </a:ext>
                      </a:extLst>
                    </a:gridCol>
                  </a:tblGrid>
                  <a:tr h="82296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21053" r="-9974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12105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21053" r="-997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22105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26786" r="-99747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326786" b="-2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19298" r="-9974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419298" b="-1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19298" r="-99747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519298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D9AEEA2-B5D2-E867-A131-2FD33E0A8CDE}"/>
              </a:ext>
            </a:extLst>
          </p:cNvPr>
          <p:cNvSpPr/>
          <p:nvPr/>
        </p:nvSpPr>
        <p:spPr>
          <a:xfrm>
            <a:off x="203200" y="401444"/>
            <a:ext cx="11760200" cy="75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4200" dirty="0">
                <a:solidFill>
                  <a:schemeClr val="bg2"/>
                </a:solidFill>
              </a:rPr>
              <a:t>Decimals and Mixed Numbers</a:t>
            </a:r>
          </a:p>
        </p:txBody>
      </p:sp>
    </p:spTree>
    <p:extLst>
      <p:ext uri="{BB962C8B-B14F-4D97-AF65-F5344CB8AC3E}">
        <p14:creationId xmlns:p14="http://schemas.microsoft.com/office/powerpoint/2010/main" val="350579169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4"/>
            <a:ext cx="11760200" cy="75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4200" dirty="0">
                <a:solidFill>
                  <a:schemeClr val="bg2"/>
                </a:solidFill>
              </a:rPr>
              <a:t>Decimals and Mixed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178E1A4-B3D9-348B-5548-14DBD575CF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1533039"/>
                  </p:ext>
                </p:extLst>
              </p:nvPr>
            </p:nvGraphicFramePr>
            <p:xfrm>
              <a:off x="925973" y="1516235"/>
              <a:ext cx="10000528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0026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5000264">
                      <a:extLst>
                        <a:ext uri="{9D8B030D-6E8A-4147-A177-3AD203B41FA5}">
                          <a16:colId xmlns:a16="http://schemas.microsoft.com/office/drawing/2014/main" val="47243919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f)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 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29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g)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+21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209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h)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89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34−55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0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85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err="1">
                              <a:solidFill>
                                <a:schemeClr val="bg2"/>
                              </a:solidFill>
                            </a:rPr>
                            <a:t>i</a:t>
                          </a:r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0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j)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999</m:t>
                                  </m:r>
                                </m:num>
                                <m:den>
                                  <m:r>
                                    <a:rPr lang="en-GB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178E1A4-B3D9-348B-5548-14DBD575CF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1533039"/>
                  </p:ext>
                </p:extLst>
              </p:nvPr>
            </p:nvGraphicFramePr>
            <p:xfrm>
              <a:off x="925973" y="1516235"/>
              <a:ext cx="10000528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0026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5000264">
                      <a:extLst>
                        <a:ext uri="{9D8B030D-6E8A-4147-A177-3AD203B41FA5}">
                          <a16:colId xmlns:a16="http://schemas.microsoft.com/office/drawing/2014/main" val="47243919"/>
                        </a:ext>
                      </a:extLst>
                    </a:gridCol>
                  </a:tblGrid>
                  <a:tr h="82296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as simplified fractions:</a:t>
                          </a:r>
                        </a:p>
                      </a:txBody>
                      <a:tcPr anchor="b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21053" r="-9974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12105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21053" r="-997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22105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326786" r="-99747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326786" b="-2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419298" r="-9974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419298" b="-1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519298" r="-99747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00254" t="-519298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136736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-frame 1">
            <a:extLst>
              <a:ext uri="{FF2B5EF4-FFF2-40B4-BE49-F238E27FC236}">
                <a16:creationId xmlns:a16="http://schemas.microsoft.com/office/drawing/2014/main" id="{0EC65D61-3A94-6173-07C4-D0174B604973}"/>
              </a:ext>
            </a:extLst>
          </p:cNvPr>
          <p:cNvSpPr/>
          <p:nvPr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Interweaving </a:t>
            </a:r>
            <a:r>
              <a:rPr lang="en-GB" sz="2400" b="1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3" name="Half-frame 2">
            <a:extLst>
              <a:ext uri="{FF2B5EF4-FFF2-40B4-BE49-F238E27FC236}">
                <a16:creationId xmlns:a16="http://schemas.microsoft.com/office/drawing/2014/main" id="{0D1B8DBA-9BD2-65F8-6105-519E213684C6}"/>
              </a:ext>
            </a:extLst>
          </p:cNvPr>
          <p:cNvSpPr/>
          <p:nvPr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CF918-2F7D-4356-EE48-563AA4D007CC}"/>
              </a:ext>
            </a:extLst>
          </p:cNvPr>
          <p:cNvSpPr/>
          <p:nvPr/>
        </p:nvSpPr>
        <p:spPr>
          <a:xfrm>
            <a:off x="203200" y="401445"/>
            <a:ext cx="11760200" cy="55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schemeClr val="bg2"/>
                </a:solidFill>
              </a:rPr>
              <a:t>Reciprocals with… </a:t>
            </a:r>
            <a:r>
              <a:rPr lang="en-GB" sz="7200" dirty="0">
                <a:solidFill>
                  <a:schemeClr val="bg2"/>
                </a:solidFill>
              </a:rPr>
              <a:t>Indices</a:t>
            </a:r>
            <a:endParaRPr lang="en-GB" sz="48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FE53CEE-C04B-86D1-A9FB-DD012BA62E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585182"/>
                  </p:ext>
                </p:extLst>
              </p:nvPr>
            </p:nvGraphicFramePr>
            <p:xfrm>
              <a:off x="567158" y="1521331"/>
              <a:ext cx="11307099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3956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3530908">
                      <a:extLst>
                        <a:ext uri="{9D8B030D-6E8A-4147-A177-3AD203B41FA5}">
                          <a16:colId xmlns:a16="http://schemas.microsoft.com/office/drawing/2014/main" val="1667656500"/>
                        </a:ext>
                      </a:extLst>
                    </a:gridCol>
                    <a:gridCol w="4736627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index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2)  Solve the following </a:t>
                          </a:r>
                          <a:r>
                            <a:rPr kumimoji="0" lang="en-GB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105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GB" sz="105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</m:t>
                              </m:r>
                              <m:r>
                                <a:rPr kumimoji="0" lang="en-GB" sz="105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632E6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kumimoji="0" lang="en-GB" sz="10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:</a:t>
                          </a:r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f)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e.g.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oMath>
                          </a14:m>
                          <a:endParaRPr lang="en-GB" sz="2400" b="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GB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24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endParaRPr lang="en-GB" sz="2400" b="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=27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l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1080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g)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c)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h)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18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−19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d)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i)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a)</a:t>
                          </a:r>
                          <a:r>
                            <a:rPr lang="en-GB" sz="2400" baseline="0" dirty="0">
                              <a:solidFill>
                                <a:schemeClr val="bg2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baseline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sz="2400" b="0" i="1" baseline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400" b="0" i="1" baseline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e)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11×11×11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j)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b)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=1 000 000</m:t>
                              </m:r>
                            </m:oMath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FE53CEE-C04B-86D1-A9FB-DD012BA62E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1585182"/>
                  </p:ext>
                </p:extLst>
              </p:nvPr>
            </p:nvGraphicFramePr>
            <p:xfrm>
              <a:off x="567158" y="1521331"/>
              <a:ext cx="11307099" cy="4422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39564">
                      <a:extLst>
                        <a:ext uri="{9D8B030D-6E8A-4147-A177-3AD203B41FA5}">
                          <a16:colId xmlns:a16="http://schemas.microsoft.com/office/drawing/2014/main" val="4205620361"/>
                        </a:ext>
                      </a:extLst>
                    </a:gridCol>
                    <a:gridCol w="3530908">
                      <a:extLst>
                        <a:ext uri="{9D8B030D-6E8A-4147-A177-3AD203B41FA5}">
                          <a16:colId xmlns:a16="http://schemas.microsoft.com/office/drawing/2014/main" val="1667656500"/>
                        </a:ext>
                      </a:extLst>
                    </a:gridCol>
                    <a:gridCol w="4736627">
                      <a:extLst>
                        <a:ext uri="{9D8B030D-6E8A-4147-A177-3AD203B41FA5}">
                          <a16:colId xmlns:a16="http://schemas.microsoft.com/office/drawing/2014/main" val="1843436940"/>
                        </a:ext>
                      </a:extLst>
                    </a:gridCol>
                  </a:tblGrid>
                  <a:tr h="822960">
                    <a:tc gridSpan="2"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1) Find the reciprocal of each of the following,</a:t>
                          </a:r>
                          <a:b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</a:b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</a:rPr>
                            <a:t>leaving your answers in index form:</a:t>
                          </a:r>
                        </a:p>
                      </a:txBody>
                      <a:tcPr anchor="b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6154" r="-268" b="-4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744433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121053" r="-271667" b="-40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121053" r="-134532" b="-408772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40351" r="-268" b="-69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6259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221053" r="-271667" b="-30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221053" r="-134532" b="-30877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6791148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321053" r="-271667" b="-20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321053" r="-134532" b="-20877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31529984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421053" r="-271667" b="-10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421053" r="-134532" b="-10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421053" r="-268" b="-1087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1203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521053" r="-271667" b="-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86331" t="-521053" r="-134532" b="-8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52000" marT="0" marB="0" anchor="ctr">
                        <a:lnL w="28575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38874" t="-521053" r="-268" b="-87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1147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491479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4C96FF"/>
      </a:hlink>
      <a:folHlink>
        <a:srgbClr val="0066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33499</TotalTime>
  <Words>2251</Words>
  <Application>Microsoft Macintosh PowerPoint</Application>
  <PresentationFormat>Widescreen</PresentationFormat>
  <Paragraphs>399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Bahnschrift</vt:lpstr>
      <vt:lpstr>Calibri</vt:lpstr>
      <vt:lpstr>Cambria Math</vt:lpstr>
      <vt:lpstr>Corbel</vt:lpstr>
      <vt:lpstr>DEJAVU SANS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3</cp:revision>
  <dcterms:created xsi:type="dcterms:W3CDTF">2021-11-07T22:04:41Z</dcterms:created>
  <dcterms:modified xsi:type="dcterms:W3CDTF">2022-10-18T09:08:17Z</dcterms:modified>
</cp:coreProperties>
</file>